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04BFC-E038-4BB1-97AF-349841A763C0}" v="35" dt="2026-04-20T08:35:22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Nørgaard Madsen (CSN - UCH)" userId="e8c00361-be16-4cef-bfe1-816a4757e3fb" providerId="ADAL" clId="{1E81A9A9-058A-452C-B79B-B227D30DE133}"/>
    <pc:docChg chg="custSel addSld modSld">
      <pc:chgData name="Clara Nørgaard Madsen (CSN - UCH)" userId="e8c00361-be16-4cef-bfe1-816a4757e3fb" providerId="ADAL" clId="{1E81A9A9-058A-452C-B79B-B227D30DE133}" dt="2026-04-21T06:55:00.243" v="602" actId="20577"/>
      <pc:docMkLst>
        <pc:docMk/>
      </pc:docMkLst>
      <pc:sldChg chg="modSp mod">
        <pc:chgData name="Clara Nørgaard Madsen (CSN - UCH)" userId="e8c00361-be16-4cef-bfe1-816a4757e3fb" providerId="ADAL" clId="{1E81A9A9-058A-452C-B79B-B227D30DE133}" dt="2026-04-21T06:34:34.260" v="576" actId="403"/>
        <pc:sldMkLst>
          <pc:docMk/>
          <pc:sldMk cId="428986311" sldId="256"/>
        </pc:sldMkLst>
        <pc:spChg chg="mod">
          <ac:chgData name="Clara Nørgaard Madsen (CSN - UCH)" userId="e8c00361-be16-4cef-bfe1-816a4757e3fb" providerId="ADAL" clId="{1E81A9A9-058A-452C-B79B-B227D30DE133}" dt="2026-04-21T06:34:34.260" v="576" actId="403"/>
          <ac:spMkLst>
            <pc:docMk/>
            <pc:sldMk cId="428986311" sldId="256"/>
            <ac:spMk id="2" creationId="{4EAC598E-FC1C-6C79-317D-C1D2A5392DEE}"/>
          </ac:spMkLst>
        </pc:spChg>
      </pc:sldChg>
      <pc:sldChg chg="addSp delSp modSp mod setBg setClrOvrMap">
        <pc:chgData name="Clara Nørgaard Madsen (CSN - UCH)" userId="e8c00361-be16-4cef-bfe1-816a4757e3fb" providerId="ADAL" clId="{1E81A9A9-058A-452C-B79B-B227D30DE133}" dt="2026-04-20T07:50:13.706" v="55" actId="26606"/>
        <pc:sldMkLst>
          <pc:docMk/>
          <pc:sldMk cId="2129592425" sldId="258"/>
        </pc:sldMkLst>
        <pc:spChg chg="mod">
          <ac:chgData name="Clara Nørgaard Madsen (CSN - UCH)" userId="e8c00361-be16-4cef-bfe1-816a4757e3fb" providerId="ADAL" clId="{1E81A9A9-058A-452C-B79B-B227D30DE133}" dt="2026-04-20T07:50:13.706" v="55" actId="26606"/>
          <ac:spMkLst>
            <pc:docMk/>
            <pc:sldMk cId="2129592425" sldId="258"/>
            <ac:spMk id="2" creationId="{D446E29E-D726-F8B9-8EBD-9DE15B6E75E7}"/>
          </ac:spMkLst>
        </pc:spChg>
        <pc:spChg chg="del mod">
          <ac:chgData name="Clara Nørgaard Madsen (CSN - UCH)" userId="e8c00361-be16-4cef-bfe1-816a4757e3fb" providerId="ADAL" clId="{1E81A9A9-058A-452C-B79B-B227D30DE133}" dt="2026-04-20T07:50:02.132" v="54"/>
          <ac:spMkLst>
            <pc:docMk/>
            <pc:sldMk cId="2129592425" sldId="258"/>
            <ac:spMk id="3" creationId="{92FE1F13-20BA-E6CC-336B-C1E29A14F777}"/>
          </ac:spMkLst>
        </pc:spChg>
        <pc:spChg chg="add del">
          <ac:chgData name="Clara Nørgaard Madsen (CSN - UCH)" userId="e8c00361-be16-4cef-bfe1-816a4757e3fb" providerId="ADAL" clId="{1E81A9A9-058A-452C-B79B-B227D30DE133}" dt="2026-04-20T07:50:13.706" v="55" actId="26606"/>
          <ac:spMkLst>
            <pc:docMk/>
            <pc:sldMk cId="2129592425" sldId="258"/>
            <ac:spMk id="8" creationId="{A4E9F8B3-8282-4A93-BBF8-3342538A70FB}"/>
          </ac:spMkLst>
        </pc:spChg>
        <pc:spChg chg="add">
          <ac:chgData name="Clara Nørgaard Madsen (CSN - UCH)" userId="e8c00361-be16-4cef-bfe1-816a4757e3fb" providerId="ADAL" clId="{1E81A9A9-058A-452C-B79B-B227D30DE133}" dt="2026-04-20T07:50:13.706" v="55" actId="26606"/>
          <ac:spMkLst>
            <pc:docMk/>
            <pc:sldMk cId="2129592425" sldId="258"/>
            <ac:spMk id="1033" creationId="{40E0E787-6A3F-4579-9E73-AC9FBB0E3A45}"/>
          </ac:spMkLst>
        </pc:spChg>
        <pc:spChg chg="add">
          <ac:chgData name="Clara Nørgaard Madsen (CSN - UCH)" userId="e8c00361-be16-4cef-bfe1-816a4757e3fb" providerId="ADAL" clId="{1E81A9A9-058A-452C-B79B-B227D30DE133}" dt="2026-04-20T07:50:13.706" v="55" actId="26606"/>
          <ac:spMkLst>
            <pc:docMk/>
            <pc:sldMk cId="2129592425" sldId="258"/>
            <ac:spMk id="1035" creationId="{787B812C-3070-452B-83FE-78736A499F27}"/>
          </ac:spMkLst>
        </pc:spChg>
        <pc:picChg chg="add mod">
          <ac:chgData name="Clara Nørgaard Madsen (CSN - UCH)" userId="e8c00361-be16-4cef-bfe1-816a4757e3fb" providerId="ADAL" clId="{1E81A9A9-058A-452C-B79B-B227D30DE133}" dt="2026-04-20T07:50:13.706" v="55" actId="26606"/>
          <ac:picMkLst>
            <pc:docMk/>
            <pc:sldMk cId="2129592425" sldId="258"/>
            <ac:picMk id="1026" creationId="{AB2F091C-6A2E-BE94-5BD8-D1F8A9F75BFD}"/>
          </ac:picMkLst>
        </pc:picChg>
        <pc:cxnChg chg="add del">
          <ac:chgData name="Clara Nørgaard Madsen (CSN - UCH)" userId="e8c00361-be16-4cef-bfe1-816a4757e3fb" providerId="ADAL" clId="{1E81A9A9-058A-452C-B79B-B227D30DE133}" dt="2026-04-20T07:50:13.706" v="55" actId="26606"/>
          <ac:cxnSpMkLst>
            <pc:docMk/>
            <pc:sldMk cId="2129592425" sldId="258"/>
            <ac:cxnSpMk id="10" creationId="{58EFA797-975B-41D8-BC96-56CDC2CFA3E4}"/>
          </ac:cxnSpMkLst>
        </pc:cxnChg>
        <pc:cxnChg chg="add">
          <ac:chgData name="Clara Nørgaard Madsen (CSN - UCH)" userId="e8c00361-be16-4cef-bfe1-816a4757e3fb" providerId="ADAL" clId="{1E81A9A9-058A-452C-B79B-B227D30DE133}" dt="2026-04-20T07:50:13.706" v="55" actId="26606"/>
          <ac:cxnSpMkLst>
            <pc:docMk/>
            <pc:sldMk cId="2129592425" sldId="258"/>
            <ac:cxnSpMk id="1031" creationId="{AEED5540-64E5-4258-ABA4-753F07B71B38}"/>
          </ac:cxnSpMkLst>
        </pc:cxnChg>
        <pc:cxnChg chg="add">
          <ac:chgData name="Clara Nørgaard Madsen (CSN - UCH)" userId="e8c00361-be16-4cef-bfe1-816a4757e3fb" providerId="ADAL" clId="{1E81A9A9-058A-452C-B79B-B227D30DE133}" dt="2026-04-20T07:50:13.706" v="55" actId="26606"/>
          <ac:cxnSpMkLst>
            <pc:docMk/>
            <pc:sldMk cId="2129592425" sldId="258"/>
            <ac:cxnSpMk id="1037" creationId="{651B3B56-501F-42FF-8534-28EF7857BD40}"/>
          </ac:cxnSpMkLst>
        </pc:cxnChg>
      </pc:sldChg>
      <pc:sldChg chg="addSp delSp modSp new mod setBg modAnim setClrOvrMap">
        <pc:chgData name="Clara Nørgaard Madsen (CSN - UCH)" userId="e8c00361-be16-4cef-bfe1-816a4757e3fb" providerId="ADAL" clId="{1E81A9A9-058A-452C-B79B-B227D30DE133}" dt="2026-04-20T07:59:03.566" v="137" actId="1076"/>
        <pc:sldMkLst>
          <pc:docMk/>
          <pc:sldMk cId="1316995932" sldId="259"/>
        </pc:sldMkLst>
        <pc:spChg chg="mod">
          <ac:chgData name="Clara Nørgaard Madsen (CSN - UCH)" userId="e8c00361-be16-4cef-bfe1-816a4757e3fb" providerId="ADAL" clId="{1E81A9A9-058A-452C-B79B-B227D30DE133}" dt="2026-04-20T07:58:22.482" v="122" actId="26606"/>
          <ac:spMkLst>
            <pc:docMk/>
            <pc:sldMk cId="1316995932" sldId="259"/>
            <ac:spMk id="2" creationId="{C4C117EA-798B-BA0E-C2E8-56FB5B0EFB4E}"/>
          </ac:spMkLst>
        </pc:spChg>
        <pc:spChg chg="del mod">
          <ac:chgData name="Clara Nørgaard Madsen (CSN - UCH)" userId="e8c00361-be16-4cef-bfe1-816a4757e3fb" providerId="ADAL" clId="{1E81A9A9-058A-452C-B79B-B227D30DE133}" dt="2026-04-20T07:55:09.956" v="101"/>
          <ac:spMkLst>
            <pc:docMk/>
            <pc:sldMk cId="1316995932" sldId="259"/>
            <ac:spMk id="3" creationId="{3A7AD916-33C7-98BC-7725-09D5F6B7A54F}"/>
          </ac:spMkLst>
        </pc:spChg>
        <pc:spChg chg="add mod">
          <ac:chgData name="Clara Nørgaard Madsen (CSN - UCH)" userId="e8c00361-be16-4cef-bfe1-816a4757e3fb" providerId="ADAL" clId="{1E81A9A9-058A-452C-B79B-B227D30DE133}" dt="2026-04-20T07:58:31.013" v="126" actId="27636"/>
          <ac:spMkLst>
            <pc:docMk/>
            <pc:sldMk cId="1316995932" sldId="259"/>
            <ac:spMk id="4" creationId="{7699DA0A-4F5E-EF1D-7CD4-7D14ABF72B2C}"/>
          </ac:spMkLst>
        </pc:spChg>
        <pc:spChg chg="add del">
          <ac:chgData name="Clara Nørgaard Madsen (CSN - UCH)" userId="e8c00361-be16-4cef-bfe1-816a4757e3fb" providerId="ADAL" clId="{1E81A9A9-058A-452C-B79B-B227D30DE133}" dt="2026-04-20T07:58:22.482" v="122" actId="26606"/>
          <ac:spMkLst>
            <pc:docMk/>
            <pc:sldMk cId="1316995932" sldId="259"/>
            <ac:spMk id="8" creationId="{A4E9F8B3-8282-4A93-BBF8-3342538A70FB}"/>
          </ac:spMkLst>
        </pc:spChg>
        <pc:spChg chg="add">
          <ac:chgData name="Clara Nørgaard Madsen (CSN - UCH)" userId="e8c00361-be16-4cef-bfe1-816a4757e3fb" providerId="ADAL" clId="{1E81A9A9-058A-452C-B79B-B227D30DE133}" dt="2026-04-20T07:58:22.482" v="122" actId="26606"/>
          <ac:spMkLst>
            <pc:docMk/>
            <pc:sldMk cId="1316995932" sldId="259"/>
            <ac:spMk id="15" creationId="{E73EAD47-3FAF-4CCF-BF4F-1F29AA9CB18A}"/>
          </ac:spMkLst>
        </pc:spChg>
        <pc:spChg chg="add">
          <ac:chgData name="Clara Nørgaard Madsen (CSN - UCH)" userId="e8c00361-be16-4cef-bfe1-816a4757e3fb" providerId="ADAL" clId="{1E81A9A9-058A-452C-B79B-B227D30DE133}" dt="2026-04-20T07:58:22.482" v="122" actId="26606"/>
          <ac:spMkLst>
            <pc:docMk/>
            <pc:sldMk cId="1316995932" sldId="259"/>
            <ac:spMk id="17" creationId="{5CA22715-D05D-465E-A9CB-5AD7BC6C9C8A}"/>
          </ac:spMkLst>
        </pc:spChg>
        <pc:picChg chg="add mod ord">
          <ac:chgData name="Clara Nørgaard Madsen (CSN - UCH)" userId="e8c00361-be16-4cef-bfe1-816a4757e3fb" providerId="ADAL" clId="{1E81A9A9-058A-452C-B79B-B227D30DE133}" dt="2026-04-20T07:58:39.318" v="129" actId="1076"/>
          <ac:picMkLst>
            <pc:docMk/>
            <pc:sldMk cId="1316995932" sldId="259"/>
            <ac:picMk id="5" creationId="{60FE9CE5-F908-7EA3-20B7-0C483D7CC71C}"/>
          </ac:picMkLst>
        </pc:picChg>
        <pc:picChg chg="add mod">
          <ac:chgData name="Clara Nørgaard Madsen (CSN - UCH)" userId="e8c00361-be16-4cef-bfe1-816a4757e3fb" providerId="ADAL" clId="{1E81A9A9-058A-452C-B79B-B227D30DE133}" dt="2026-04-20T07:58:41.898" v="130" actId="1076"/>
          <ac:picMkLst>
            <pc:docMk/>
            <pc:sldMk cId="1316995932" sldId="259"/>
            <ac:picMk id="6" creationId="{B66B1E2B-3543-3EA7-1AB0-468299E69F2E}"/>
          </ac:picMkLst>
        </pc:picChg>
        <pc:picChg chg="add mod">
          <ac:chgData name="Clara Nørgaard Madsen (CSN - UCH)" userId="e8c00361-be16-4cef-bfe1-816a4757e3fb" providerId="ADAL" clId="{1E81A9A9-058A-452C-B79B-B227D30DE133}" dt="2026-04-20T07:58:53.692" v="133" actId="14100"/>
          <ac:picMkLst>
            <pc:docMk/>
            <pc:sldMk cId="1316995932" sldId="259"/>
            <ac:picMk id="7" creationId="{8147A79D-289A-9B4A-6185-50D4B9734DE6}"/>
          </ac:picMkLst>
        </pc:picChg>
        <pc:picChg chg="add mod">
          <ac:chgData name="Clara Nørgaard Madsen (CSN - UCH)" userId="e8c00361-be16-4cef-bfe1-816a4757e3fb" providerId="ADAL" clId="{1E81A9A9-058A-452C-B79B-B227D30DE133}" dt="2026-04-20T07:59:03.566" v="137" actId="1076"/>
          <ac:picMkLst>
            <pc:docMk/>
            <pc:sldMk cId="1316995932" sldId="259"/>
            <ac:picMk id="9" creationId="{015EF534-7068-69BF-BA5D-F46C8F6E456F}"/>
          </ac:picMkLst>
        </pc:picChg>
        <pc:cxnChg chg="add del">
          <ac:chgData name="Clara Nørgaard Madsen (CSN - UCH)" userId="e8c00361-be16-4cef-bfe1-816a4757e3fb" providerId="ADAL" clId="{1E81A9A9-058A-452C-B79B-B227D30DE133}" dt="2026-04-20T07:58:22.482" v="122" actId="26606"/>
          <ac:cxnSpMkLst>
            <pc:docMk/>
            <pc:sldMk cId="1316995932" sldId="259"/>
            <ac:cxnSpMk id="10" creationId="{58EFA797-975B-41D8-BC96-56CDC2CFA3E4}"/>
          </ac:cxnSpMkLst>
        </pc:cxnChg>
      </pc:sldChg>
      <pc:sldChg chg="addSp delSp modSp new mod setBg setClrOvrMap">
        <pc:chgData name="Clara Nørgaard Madsen (CSN - UCH)" userId="e8c00361-be16-4cef-bfe1-816a4757e3fb" providerId="ADAL" clId="{1E81A9A9-058A-452C-B79B-B227D30DE133}" dt="2026-04-21T06:55:00.243" v="602" actId="20577"/>
        <pc:sldMkLst>
          <pc:docMk/>
          <pc:sldMk cId="3233885030" sldId="260"/>
        </pc:sldMkLst>
        <pc:spChg chg="mod">
          <ac:chgData name="Clara Nørgaard Madsen (CSN - UCH)" userId="e8c00361-be16-4cef-bfe1-816a4757e3fb" providerId="ADAL" clId="{1E81A9A9-058A-452C-B79B-B227D30DE133}" dt="2026-04-20T08:02:32.363" v="286" actId="26606"/>
          <ac:spMkLst>
            <pc:docMk/>
            <pc:sldMk cId="3233885030" sldId="260"/>
            <ac:spMk id="2" creationId="{D0106C2E-6E1C-D1CC-AF72-15FE96D67198}"/>
          </ac:spMkLst>
        </pc:spChg>
        <pc:spChg chg="mod">
          <ac:chgData name="Clara Nørgaard Madsen (CSN - UCH)" userId="e8c00361-be16-4cef-bfe1-816a4757e3fb" providerId="ADAL" clId="{1E81A9A9-058A-452C-B79B-B227D30DE133}" dt="2026-04-21T06:55:00.243" v="602" actId="20577"/>
          <ac:spMkLst>
            <pc:docMk/>
            <pc:sldMk cId="3233885030" sldId="260"/>
            <ac:spMk id="3" creationId="{7FDE78B5-FA63-F400-07F6-E5BD588D891E}"/>
          </ac:spMkLst>
        </pc:spChg>
        <pc:spChg chg="add del">
          <ac:chgData name="Clara Nørgaard Madsen (CSN - UCH)" userId="e8c00361-be16-4cef-bfe1-816a4757e3fb" providerId="ADAL" clId="{1E81A9A9-058A-452C-B79B-B227D30DE133}" dt="2026-04-20T08:02:32.363" v="286" actId="26606"/>
          <ac:spMkLst>
            <pc:docMk/>
            <pc:sldMk cId="3233885030" sldId="260"/>
            <ac:spMk id="8" creationId="{A4E9F8B3-8282-4A93-BBF8-3342538A70FB}"/>
          </ac:spMkLst>
        </pc:spChg>
        <pc:spChg chg="add">
          <ac:chgData name="Clara Nørgaard Madsen (CSN - UCH)" userId="e8c00361-be16-4cef-bfe1-816a4757e3fb" providerId="ADAL" clId="{1E81A9A9-058A-452C-B79B-B227D30DE133}" dt="2026-04-20T08:02:32.363" v="286" actId="26606"/>
          <ac:spMkLst>
            <pc:docMk/>
            <pc:sldMk cId="3233885030" sldId="260"/>
            <ac:spMk id="15" creationId="{20DB4423-716D-4B40-9498-69F5F3E5E077}"/>
          </ac:spMkLst>
        </pc:spChg>
        <pc:spChg chg="add">
          <ac:chgData name="Clara Nørgaard Madsen (CSN - UCH)" userId="e8c00361-be16-4cef-bfe1-816a4757e3fb" providerId="ADAL" clId="{1E81A9A9-058A-452C-B79B-B227D30DE133}" dt="2026-04-20T08:02:32.363" v="286" actId="26606"/>
          <ac:spMkLst>
            <pc:docMk/>
            <pc:sldMk cId="3233885030" sldId="260"/>
            <ac:spMk id="17" creationId="{0B339CD8-1850-4DF2-BCDF-1CAAE5F872AC}"/>
          </ac:spMkLst>
        </pc:spChg>
        <pc:cxnChg chg="add del">
          <ac:chgData name="Clara Nørgaard Madsen (CSN - UCH)" userId="e8c00361-be16-4cef-bfe1-816a4757e3fb" providerId="ADAL" clId="{1E81A9A9-058A-452C-B79B-B227D30DE133}" dt="2026-04-20T08:02:32.363" v="286" actId="26606"/>
          <ac:cxnSpMkLst>
            <pc:docMk/>
            <pc:sldMk cId="3233885030" sldId="260"/>
            <ac:cxnSpMk id="10" creationId="{58EFA797-975B-41D8-BC96-56CDC2CFA3E4}"/>
          </ac:cxnSpMkLst>
        </pc:cxnChg>
      </pc:sldChg>
      <pc:sldChg chg="addSp delSp modSp new mod setBg setClrOvrMap">
        <pc:chgData name="Clara Nørgaard Madsen (CSN - UCH)" userId="e8c00361-be16-4cef-bfe1-816a4757e3fb" providerId="ADAL" clId="{1E81A9A9-058A-452C-B79B-B227D30DE133}" dt="2026-04-20T08:17:51.834" v="350"/>
        <pc:sldMkLst>
          <pc:docMk/>
          <pc:sldMk cId="1046091582" sldId="261"/>
        </pc:sldMkLst>
        <pc:spChg chg="mod">
          <ac:chgData name="Clara Nørgaard Madsen (CSN - UCH)" userId="e8c00361-be16-4cef-bfe1-816a4757e3fb" providerId="ADAL" clId="{1E81A9A9-058A-452C-B79B-B227D30DE133}" dt="2026-04-20T08:17:36.822" v="346" actId="20577"/>
          <ac:spMkLst>
            <pc:docMk/>
            <pc:sldMk cId="1046091582" sldId="261"/>
            <ac:spMk id="2" creationId="{AC914C2A-E230-4C6F-4C95-A91D07D0CF70}"/>
          </ac:spMkLst>
        </pc:spChg>
        <pc:spChg chg="del mod">
          <ac:chgData name="Clara Nørgaard Madsen (CSN - UCH)" userId="e8c00361-be16-4cef-bfe1-816a4757e3fb" providerId="ADAL" clId="{1E81A9A9-058A-452C-B79B-B227D30DE133}" dt="2026-04-20T08:17:42.823" v="347" actId="478"/>
          <ac:spMkLst>
            <pc:docMk/>
            <pc:sldMk cId="1046091582" sldId="261"/>
            <ac:spMk id="3" creationId="{507F7333-082C-717E-4DFB-6CC4E4DC5DBD}"/>
          </ac:spMkLst>
        </pc:spChg>
        <pc:spChg chg="add mod">
          <ac:chgData name="Clara Nørgaard Madsen (CSN - UCH)" userId="e8c00361-be16-4cef-bfe1-816a4757e3fb" providerId="ADAL" clId="{1E81A9A9-058A-452C-B79B-B227D30DE133}" dt="2026-04-20T08:17:43.636" v="348"/>
          <ac:spMkLst>
            <pc:docMk/>
            <pc:sldMk cId="1046091582" sldId="261"/>
            <ac:spMk id="4" creationId="{9BB914BD-3B5D-19FD-069A-7FC44462C009}"/>
          </ac:spMkLst>
        </pc:spChg>
        <pc:spChg chg="add mod">
          <ac:chgData name="Clara Nørgaard Madsen (CSN - UCH)" userId="e8c00361-be16-4cef-bfe1-816a4757e3fb" providerId="ADAL" clId="{1E81A9A9-058A-452C-B79B-B227D30DE133}" dt="2026-04-20T08:17:51.834" v="350"/>
          <ac:spMkLst>
            <pc:docMk/>
            <pc:sldMk cId="1046091582" sldId="261"/>
            <ac:spMk id="6" creationId="{0A8E26AB-22B5-362B-21AA-D9D642EBA250}"/>
          </ac:spMkLst>
        </pc:spChg>
        <pc:spChg chg="add">
          <ac:chgData name="Clara Nørgaard Madsen (CSN - UCH)" userId="e8c00361-be16-4cef-bfe1-816a4757e3fb" providerId="ADAL" clId="{1E81A9A9-058A-452C-B79B-B227D30DE133}" dt="2026-04-20T08:17:18.046" v="329" actId="26606"/>
          <ac:spMkLst>
            <pc:docMk/>
            <pc:sldMk cId="1046091582" sldId="261"/>
            <ac:spMk id="8" creationId="{A4E9F8B3-8282-4A93-BBF8-3342538A70FB}"/>
          </ac:spMkLst>
        </pc:spChg>
        <pc:picChg chg="add mod">
          <ac:chgData name="Clara Nørgaard Madsen (CSN - UCH)" userId="e8c00361-be16-4cef-bfe1-816a4757e3fb" providerId="ADAL" clId="{1E81A9A9-058A-452C-B79B-B227D30DE133}" dt="2026-04-20T08:17:47.140" v="349"/>
          <ac:picMkLst>
            <pc:docMk/>
            <pc:sldMk cId="1046091582" sldId="261"/>
            <ac:picMk id="5" creationId="{9E95C2B4-0CF6-DCD3-7C0D-FD4C4767BEE1}"/>
          </ac:picMkLst>
        </pc:picChg>
        <pc:cxnChg chg="add">
          <ac:chgData name="Clara Nørgaard Madsen (CSN - UCH)" userId="e8c00361-be16-4cef-bfe1-816a4757e3fb" providerId="ADAL" clId="{1E81A9A9-058A-452C-B79B-B227D30DE133}" dt="2026-04-20T08:17:18.046" v="329" actId="26606"/>
          <ac:cxnSpMkLst>
            <pc:docMk/>
            <pc:sldMk cId="1046091582" sldId="261"/>
            <ac:cxnSpMk id="10" creationId="{58EFA797-975B-41D8-BC96-56CDC2CFA3E4}"/>
          </ac:cxnSpMkLst>
        </pc:cxnChg>
      </pc:sldChg>
      <pc:sldChg chg="addSp delSp modSp new mod setBg setClrOvrMap">
        <pc:chgData name="Clara Nørgaard Madsen (CSN - UCH)" userId="e8c00361-be16-4cef-bfe1-816a4757e3fb" providerId="ADAL" clId="{1E81A9A9-058A-452C-B79B-B227D30DE133}" dt="2026-04-21T06:36:53.952" v="579" actId="403"/>
        <pc:sldMkLst>
          <pc:docMk/>
          <pc:sldMk cId="1896563875" sldId="262"/>
        </pc:sldMkLst>
        <pc:spChg chg="mod">
          <ac:chgData name="Clara Nørgaard Madsen (CSN - UCH)" userId="e8c00361-be16-4cef-bfe1-816a4757e3fb" providerId="ADAL" clId="{1E81A9A9-058A-452C-B79B-B227D30DE133}" dt="2026-04-20T08:18:12.532" v="375" actId="20577"/>
          <ac:spMkLst>
            <pc:docMk/>
            <pc:sldMk cId="1896563875" sldId="262"/>
            <ac:spMk id="2" creationId="{094CD92D-04C7-3354-6B19-32164152053C}"/>
          </ac:spMkLst>
        </pc:spChg>
        <pc:spChg chg="del mod">
          <ac:chgData name="Clara Nørgaard Madsen (CSN - UCH)" userId="e8c00361-be16-4cef-bfe1-816a4757e3fb" providerId="ADAL" clId="{1E81A9A9-058A-452C-B79B-B227D30DE133}" dt="2026-04-20T08:18:19.058" v="376"/>
          <ac:spMkLst>
            <pc:docMk/>
            <pc:sldMk cId="1896563875" sldId="262"/>
            <ac:spMk id="3" creationId="{AAD70CF4-9148-5DA3-8029-238E23BBADB5}"/>
          </ac:spMkLst>
        </pc:spChg>
        <pc:spChg chg="add mod">
          <ac:chgData name="Clara Nørgaard Madsen (CSN - UCH)" userId="e8c00361-be16-4cef-bfe1-816a4757e3fb" providerId="ADAL" clId="{1E81A9A9-058A-452C-B79B-B227D30DE133}" dt="2026-04-21T06:36:53.952" v="579" actId="403"/>
          <ac:spMkLst>
            <pc:docMk/>
            <pc:sldMk cId="1896563875" sldId="262"/>
            <ac:spMk id="4" creationId="{C2A378F0-9589-9330-0B4E-1E72713FCE4B}"/>
          </ac:spMkLst>
        </pc:spChg>
        <pc:spChg chg="add">
          <ac:chgData name="Clara Nørgaard Madsen (CSN - UCH)" userId="e8c00361-be16-4cef-bfe1-816a4757e3fb" providerId="ADAL" clId="{1E81A9A9-058A-452C-B79B-B227D30DE133}" dt="2026-04-20T08:17:57.233" v="352" actId="26606"/>
          <ac:spMkLst>
            <pc:docMk/>
            <pc:sldMk cId="1896563875" sldId="262"/>
            <ac:spMk id="8" creationId="{A4E9F8B3-8282-4A93-BBF8-3342538A70FB}"/>
          </ac:spMkLst>
        </pc:spChg>
        <pc:picChg chg="add mod">
          <ac:chgData name="Clara Nørgaard Madsen (CSN - UCH)" userId="e8c00361-be16-4cef-bfe1-816a4757e3fb" providerId="ADAL" clId="{1E81A9A9-058A-452C-B79B-B227D30DE133}" dt="2026-04-20T08:18:34.265" v="379" actId="1076"/>
          <ac:picMkLst>
            <pc:docMk/>
            <pc:sldMk cId="1896563875" sldId="262"/>
            <ac:picMk id="5" creationId="{D561B3EC-2E36-3066-9F4E-0BBDCE3076BA}"/>
          </ac:picMkLst>
        </pc:picChg>
        <pc:cxnChg chg="add">
          <ac:chgData name="Clara Nørgaard Madsen (CSN - UCH)" userId="e8c00361-be16-4cef-bfe1-816a4757e3fb" providerId="ADAL" clId="{1E81A9A9-058A-452C-B79B-B227D30DE133}" dt="2026-04-20T08:17:57.233" v="352" actId="26606"/>
          <ac:cxnSpMkLst>
            <pc:docMk/>
            <pc:sldMk cId="1896563875" sldId="262"/>
            <ac:cxnSpMk id="10" creationId="{58EFA797-975B-41D8-BC96-56CDC2CFA3E4}"/>
          </ac:cxnSpMkLst>
        </pc:cxnChg>
      </pc:sldChg>
      <pc:sldChg chg="addSp delSp modSp new mod setBg setClrOvrMap">
        <pc:chgData name="Clara Nørgaard Madsen (CSN - UCH)" userId="e8c00361-be16-4cef-bfe1-816a4757e3fb" providerId="ADAL" clId="{1E81A9A9-058A-452C-B79B-B227D30DE133}" dt="2026-04-20T08:35:27.799" v="574" actId="26606"/>
        <pc:sldMkLst>
          <pc:docMk/>
          <pc:sldMk cId="3212064672" sldId="263"/>
        </pc:sldMkLst>
        <pc:spChg chg="mod">
          <ac:chgData name="Clara Nørgaard Madsen (CSN - UCH)" userId="e8c00361-be16-4cef-bfe1-816a4757e3fb" providerId="ADAL" clId="{1E81A9A9-058A-452C-B79B-B227D30DE133}" dt="2026-04-20T08:35:27.799" v="574" actId="26606"/>
          <ac:spMkLst>
            <pc:docMk/>
            <pc:sldMk cId="3212064672" sldId="263"/>
            <ac:spMk id="2" creationId="{E33C2396-EF47-1ACC-14B0-8EA9B4D1F689}"/>
          </ac:spMkLst>
        </pc:spChg>
        <pc:spChg chg="mod">
          <ac:chgData name="Clara Nørgaard Madsen (CSN - UCH)" userId="e8c00361-be16-4cef-bfe1-816a4757e3fb" providerId="ADAL" clId="{1E81A9A9-058A-452C-B79B-B227D30DE133}" dt="2026-04-20T08:35:27.799" v="574" actId="26606"/>
          <ac:spMkLst>
            <pc:docMk/>
            <pc:sldMk cId="3212064672" sldId="263"/>
            <ac:spMk id="3" creationId="{F4AA0D5C-AF47-1C74-15A3-ED55288E70D4}"/>
          </ac:spMkLst>
        </pc:spChg>
        <pc:spChg chg="add del">
          <ac:chgData name="Clara Nørgaard Madsen (CSN - UCH)" userId="e8c00361-be16-4cef-bfe1-816a4757e3fb" providerId="ADAL" clId="{1E81A9A9-058A-452C-B79B-B227D30DE133}" dt="2026-04-20T08:35:27.799" v="574" actId="26606"/>
          <ac:spMkLst>
            <pc:docMk/>
            <pc:sldMk cId="3212064672" sldId="263"/>
            <ac:spMk id="8" creationId="{A4E9F8B3-8282-4A93-BBF8-3342538A70FB}"/>
          </ac:spMkLst>
        </pc:spChg>
        <pc:spChg chg="add">
          <ac:chgData name="Clara Nørgaard Madsen (CSN - UCH)" userId="e8c00361-be16-4cef-bfe1-816a4757e3fb" providerId="ADAL" clId="{1E81A9A9-058A-452C-B79B-B227D30DE133}" dt="2026-04-20T08:35:27.799" v="574" actId="26606"/>
          <ac:spMkLst>
            <pc:docMk/>
            <pc:sldMk cId="3212064672" sldId="263"/>
            <ac:spMk id="2055" creationId="{35709097-1D5E-461B-A75A-2CB4E0B19297}"/>
          </ac:spMkLst>
        </pc:spChg>
        <pc:spChg chg="add">
          <ac:chgData name="Clara Nørgaard Madsen (CSN - UCH)" userId="e8c00361-be16-4cef-bfe1-816a4757e3fb" providerId="ADAL" clId="{1E81A9A9-058A-452C-B79B-B227D30DE133}" dt="2026-04-20T08:35:27.799" v="574" actId="26606"/>
          <ac:spMkLst>
            <pc:docMk/>
            <pc:sldMk cId="3212064672" sldId="263"/>
            <ac:spMk id="2057" creationId="{F8E7CE3D-756A-41A4-9B20-2A2FC3A1E40A}"/>
          </ac:spMkLst>
        </pc:spChg>
        <pc:picChg chg="add mod ord">
          <ac:chgData name="Clara Nørgaard Madsen (CSN - UCH)" userId="e8c00361-be16-4cef-bfe1-816a4757e3fb" providerId="ADAL" clId="{1E81A9A9-058A-452C-B79B-B227D30DE133}" dt="2026-04-20T08:35:27.799" v="574" actId="26606"/>
          <ac:picMkLst>
            <pc:docMk/>
            <pc:sldMk cId="3212064672" sldId="263"/>
            <ac:picMk id="2050" creationId="{392CE715-787F-A8B3-15B0-9DF5DF4167B6}"/>
          </ac:picMkLst>
        </pc:picChg>
        <pc:cxnChg chg="add del">
          <ac:chgData name="Clara Nørgaard Madsen (CSN - UCH)" userId="e8c00361-be16-4cef-bfe1-816a4757e3fb" providerId="ADAL" clId="{1E81A9A9-058A-452C-B79B-B227D30DE133}" dt="2026-04-20T08:35:27.799" v="574" actId="26606"/>
          <ac:cxnSpMkLst>
            <pc:docMk/>
            <pc:sldMk cId="3212064672" sldId="263"/>
            <ac:cxnSpMk id="10" creationId="{58EFA797-975B-41D8-BC96-56CDC2CFA3E4}"/>
          </ac:cxnSpMkLst>
        </pc:cxnChg>
        <pc:cxnChg chg="add">
          <ac:chgData name="Clara Nørgaard Madsen (CSN - UCH)" userId="e8c00361-be16-4cef-bfe1-816a4757e3fb" providerId="ADAL" clId="{1E81A9A9-058A-452C-B79B-B227D30DE133}" dt="2026-04-20T08:35:27.799" v="574" actId="26606"/>
          <ac:cxnSpMkLst>
            <pc:docMk/>
            <pc:sldMk cId="3212064672" sldId="263"/>
            <ac:cxnSpMk id="2059" creationId="{837CF948-9F12-4674-98E3-7A7FE57A198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5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79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6D8EB-B94D-E52A-AB44-43191459B1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2811"/>
          <a:stretch>
            <a:fillRect/>
          </a:stretch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AC598E-FC1C-6C79-317D-C1D2A5392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4098865"/>
            <a:ext cx="6095999" cy="872639"/>
          </a:xfrm>
        </p:spPr>
        <p:txBody>
          <a:bodyPr anchor="b">
            <a:normAutofit/>
          </a:bodyPr>
          <a:lstStyle/>
          <a:p>
            <a:pPr algn="ctr"/>
            <a:r>
              <a:rPr lang="da-DK" sz="3600" dirty="0"/>
              <a:t>KØN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E7854F-8DED-95F8-4A18-A8A995823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971" y="1759981"/>
            <a:ext cx="6041346" cy="201320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</a:rPr>
              <a:t>Øvelse: Blå bog for babyer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000000"/>
                </a:solidFill>
              </a:rPr>
              <a:t>Kahoot</a:t>
            </a:r>
            <a:r>
              <a:rPr lang="da-DK" dirty="0">
                <a:solidFill>
                  <a:srgbClr val="000000"/>
                </a:solidFill>
              </a:rPr>
              <a:t> med psykologiske retninger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000000"/>
                </a:solidFill>
              </a:rPr>
              <a:t>Recap</a:t>
            </a:r>
            <a:r>
              <a:rPr lang="da-DK" dirty="0">
                <a:solidFill>
                  <a:srgbClr val="000000"/>
                </a:solidFill>
              </a:rPr>
              <a:t>: Debatten om arv vs. 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</a:rPr>
              <a:t>Teoretiske perspektiver på kønnet som </a:t>
            </a:r>
            <a:r>
              <a:rPr lang="da-DK" dirty="0" err="1">
                <a:solidFill>
                  <a:srgbClr val="000000"/>
                </a:solidFill>
              </a:rPr>
              <a:t>hhv</a:t>
            </a:r>
            <a:r>
              <a:rPr lang="da-DK" dirty="0">
                <a:solidFill>
                  <a:srgbClr val="000000"/>
                </a:solidFill>
              </a:rPr>
              <a:t>- biologi og 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</a:rPr>
              <a:t>Undersøgelse af </a:t>
            </a:r>
            <a:r>
              <a:rPr lang="da-DK" dirty="0" err="1">
                <a:solidFill>
                  <a:srgbClr val="000000"/>
                </a:solidFill>
              </a:rPr>
              <a:t>Condry</a:t>
            </a:r>
            <a:r>
              <a:rPr lang="da-DK" dirty="0">
                <a:solidFill>
                  <a:srgbClr val="000000"/>
                </a:solidFill>
              </a:rPr>
              <a:t> og </a:t>
            </a:r>
            <a:r>
              <a:rPr lang="da-DK" dirty="0" err="1">
                <a:solidFill>
                  <a:srgbClr val="000000"/>
                </a:solidFill>
              </a:rPr>
              <a:t>Condry</a:t>
            </a:r>
            <a:endParaRPr lang="da-DK" dirty="0">
              <a:solidFill>
                <a:srgbClr val="000000"/>
              </a:solidFill>
            </a:endParaRPr>
          </a:p>
          <a:p>
            <a:pPr algn="ctr"/>
            <a:endParaRPr lang="da-DK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B96D4B-8963-2025-BFA6-DE6CF1A6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da-DK" dirty="0"/>
              <a:t>Først en lille øvelse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89503771-BBBD-0DDA-AE7E-1E6E653A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45" y="2543045"/>
            <a:ext cx="6508955" cy="354613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57B6F8-F3E0-B4C1-475B-3663F0A76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57" y="2636299"/>
            <a:ext cx="6005480" cy="3359621"/>
          </a:xfrm>
        </p:spPr>
        <p:txBody>
          <a:bodyPr>
            <a:normAutofit/>
          </a:bodyPr>
          <a:lstStyle/>
          <a:p>
            <a:r>
              <a:rPr lang="da-DK" sz="2000" dirty="0"/>
              <a:t>Vælg én af de to babyer og udfyld en ‘blå bog’ for jeres baby med navn, personlighedstræk + kommende interesser, yndlingsfag og uddannelse</a:t>
            </a:r>
          </a:p>
          <a:p>
            <a:endParaRPr lang="da-DK" sz="2000" dirty="0"/>
          </a:p>
          <a:p>
            <a:r>
              <a:rPr lang="da-DK" dirty="0"/>
              <a:t>Præsenter jeres barn for resten af klassen, og redegør samtidig for, om I bevidst har tilvalgt eller fravalgt kulturelle forventninger.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4637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787B812C-3070-452B-83FE-78736A499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E29E-D726-F8B9-8EBD-9DE15B6E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97740"/>
            <a:ext cx="3810000" cy="15827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200">
                <a:solidFill>
                  <a:schemeClr val="bg1"/>
                </a:solidFill>
              </a:rPr>
              <a:t>Nu en lille kahoot om psykologiske retninger og køn</a:t>
            </a:r>
          </a:p>
        </p:txBody>
      </p:sp>
      <p:pic>
        <p:nvPicPr>
          <p:cNvPr id="1026" name="Picture 2" descr="Kahoot!">
            <a:extLst>
              <a:ext uri="{FF2B5EF4-FFF2-40B4-BE49-F238E27FC236}">
                <a16:creationId xmlns:a16="http://schemas.microsoft.com/office/drawing/2014/main" id="{AB2F091C-6A2E-BE94-5BD8-D1F8A9F75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25616"/>
            <a:ext cx="5345365" cy="30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97080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9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3EAD47-3FAF-4CCF-BF4F-1F29AA9C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A22715-D05D-465E-A9CB-5AD7BC6C9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C117EA-798B-BA0E-C2E8-56FB5B0E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80" y="2288987"/>
            <a:ext cx="4009639" cy="2283013"/>
          </a:xfrm>
        </p:spPr>
        <p:txBody>
          <a:bodyPr anchor="ctr">
            <a:norm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Kønnet som biologi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7699DA0A-4F5E-EF1D-7CD4-7D14ABF7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435" y="761999"/>
            <a:ext cx="5079475" cy="42923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dirty="0"/>
              <a:t>Evolutionspsykologi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Neuropsykologi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4" descr="stærk, arm, ikon | Stock vektor | Colourbox">
            <a:extLst>
              <a:ext uri="{FF2B5EF4-FFF2-40B4-BE49-F238E27FC236}">
                <a16:creationId xmlns:a16="http://schemas.microsoft.com/office/drawing/2014/main" id="{B66B1E2B-3543-3EA7-1AB0-468299E6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3731" y="1621937"/>
            <a:ext cx="1545724" cy="17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msorg - HAVE Kommunikation &amp; PR">
            <a:extLst>
              <a:ext uri="{FF2B5EF4-FFF2-40B4-BE49-F238E27FC236}">
                <a16:creationId xmlns:a16="http://schemas.microsoft.com/office/drawing/2014/main" id="{60FE9CE5-F908-7EA3-20B7-0C483D7C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435" y="1637137"/>
            <a:ext cx="3582238" cy="20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estosteron – Steigerung, Wirkung, Aufklärung – My Personal Trainer">
            <a:extLst>
              <a:ext uri="{FF2B5EF4-FFF2-40B4-BE49-F238E27FC236}">
                <a16:creationId xmlns:a16="http://schemas.microsoft.com/office/drawing/2014/main" id="{8147A79D-289A-9B4A-6185-50D4B973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34" y="4654776"/>
            <a:ext cx="2969321" cy="16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oes Estrogen Promote Muscle Growth? Part 1 - XbodyConcepts">
            <a:extLst>
              <a:ext uri="{FF2B5EF4-FFF2-40B4-BE49-F238E27FC236}">
                <a16:creationId xmlns:a16="http://schemas.microsoft.com/office/drawing/2014/main" id="{015EF534-7068-69BF-BA5D-F46C8F6E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663" y="4610773"/>
            <a:ext cx="1758247" cy="17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9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06C2E-6E1C-D1CC-AF72-15FE96D6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Kønnet som kultur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DE78B5-FA63-F400-07F6-E5BD588D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660" y="383458"/>
            <a:ext cx="6144714" cy="6086168"/>
          </a:xfrm>
        </p:spPr>
        <p:txBody>
          <a:bodyPr anchor="ctr">
            <a:normAutofit/>
          </a:bodyPr>
          <a:lstStyle/>
          <a:p>
            <a:r>
              <a:rPr lang="da-DK" sz="2000" dirty="0"/>
              <a:t>Behaviorisme (genbesøgt)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800" b="0" dirty="0"/>
              <a:t>Hvordan kan vi forklare køn  gennem klassisk- og/eller </a:t>
            </a:r>
            <a:r>
              <a:rPr lang="da-DK" sz="1800" b="0" dirty="0" err="1"/>
              <a:t>operant</a:t>
            </a:r>
            <a:r>
              <a:rPr lang="da-DK" sz="1800" b="0" dirty="0"/>
              <a:t> betingning?</a:t>
            </a:r>
            <a:endParaRPr lang="da-DK" sz="1800" dirty="0"/>
          </a:p>
          <a:p>
            <a:r>
              <a:rPr lang="da-DK" sz="2000" dirty="0"/>
              <a:t>Kognitiv psykologi (genbesøgt)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800" b="0" dirty="0"/>
              <a:t>Kognitive skemaer </a:t>
            </a:r>
            <a:r>
              <a:rPr lang="da-DK" sz="1800" b="0" dirty="0">
                <a:sym typeface="Wingdings" panose="05000000000000000000" pitchFamily="2" charset="2"/>
              </a:rPr>
              <a:t> </a:t>
            </a:r>
            <a:r>
              <a:rPr lang="da-DK" sz="1800" b="0" dirty="0"/>
              <a:t>Kønsskemaer</a:t>
            </a:r>
          </a:p>
          <a:p>
            <a:r>
              <a:rPr lang="da-DK" sz="2000" dirty="0"/>
              <a:t>Postmoderne psykologi (arbejder vi med næste gang)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800" b="0" dirty="0"/>
              <a:t>Kønnet som noget man </a:t>
            </a:r>
            <a:r>
              <a:rPr lang="da-DK" sz="1800" b="0" i="1" dirty="0"/>
              <a:t>gør = </a:t>
            </a:r>
            <a:r>
              <a:rPr lang="da-DK" sz="1800" b="0" dirty="0"/>
              <a:t>kønnet som flydende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800" b="0" dirty="0"/>
              <a:t>Vi ser en stigende accept af forskellige kønsidentiteter</a:t>
            </a:r>
          </a:p>
          <a:p>
            <a:r>
              <a:rPr lang="da-DK" sz="2000" dirty="0"/>
              <a:t>Socialpsykologi (genbesøgt)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800" b="0" dirty="0"/>
              <a:t>Ind- og udgrupper</a:t>
            </a:r>
          </a:p>
        </p:txBody>
      </p:sp>
    </p:spTree>
    <p:extLst>
      <p:ext uri="{BB962C8B-B14F-4D97-AF65-F5344CB8AC3E}">
        <p14:creationId xmlns:p14="http://schemas.microsoft.com/office/powerpoint/2010/main" val="323388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14C2A-E230-4C6F-4C95-A91D07D0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da-DK" dirty="0"/>
              <a:t>Hvad tænker i?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9BB914BD-3B5D-19FD-069A-7FC44462C009}"/>
              </a:ext>
            </a:extLst>
          </p:cNvPr>
          <p:cNvSpPr txBox="1"/>
          <p:nvPr/>
        </p:nvSpPr>
        <p:spPr>
          <a:xfrm>
            <a:off x="800100" y="3832878"/>
            <a:ext cx="67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ARV</a:t>
            </a:r>
          </a:p>
        </p:txBody>
      </p:sp>
      <p:pic>
        <p:nvPicPr>
          <p:cNvPr id="5" name="Picture 2" descr="lang-streg | Repriese.dk">
            <a:extLst>
              <a:ext uri="{FF2B5EF4-FFF2-40B4-BE49-F238E27FC236}">
                <a16:creationId xmlns:a16="http://schemas.microsoft.com/office/drawing/2014/main" id="{9E95C2B4-0CF6-DCD3-7C0D-FD4C4767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20" y="2833688"/>
            <a:ext cx="861233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A8E26AB-22B5-362B-21AA-D9D642EBA250}"/>
              </a:ext>
            </a:extLst>
          </p:cNvPr>
          <p:cNvSpPr txBox="1"/>
          <p:nvPr/>
        </p:nvSpPr>
        <p:spPr>
          <a:xfrm>
            <a:off x="10133123" y="3838545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MILJØ</a:t>
            </a:r>
          </a:p>
        </p:txBody>
      </p:sp>
    </p:spTree>
    <p:extLst>
      <p:ext uri="{BB962C8B-B14F-4D97-AF65-F5344CB8AC3E}">
        <p14:creationId xmlns:p14="http://schemas.microsoft.com/office/powerpoint/2010/main" val="104609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4CD92D-04C7-3354-6B19-32164152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da-DK" dirty="0"/>
              <a:t>Køn, krop og identitet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C2A378F0-9589-9330-0B4E-1E72713F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338" y="2728913"/>
            <a:ext cx="8475662" cy="3360737"/>
          </a:xfrm>
        </p:spPr>
        <p:txBody>
          <a:bodyPr>
            <a:normAutofit/>
          </a:bodyPr>
          <a:lstStyle/>
          <a:p>
            <a:r>
              <a:rPr lang="da-DK" sz="2000" dirty="0"/>
              <a:t>Alle perspektiverne er dog enige om, at vores køn og krop påvirker vores identitet (og vice versa). </a:t>
            </a:r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Dette sker særligt i puberteten</a:t>
            </a:r>
          </a:p>
          <a:p>
            <a:r>
              <a:rPr lang="da-DK" sz="2000" dirty="0">
                <a:sym typeface="Wingdings" panose="05000000000000000000" pitchFamily="2" charset="2"/>
              </a:rPr>
              <a:t>Hvorfor mon det?  </a:t>
            </a:r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61B3EC-2E36-3066-9F4E-0BBDCE30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15" y="3346859"/>
            <a:ext cx="5717823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nder Differences in Emotional Responses May Start in the Womb | NIH  Intramural Research Program">
            <a:extLst>
              <a:ext uri="{FF2B5EF4-FFF2-40B4-BE49-F238E27FC236}">
                <a16:creationId xmlns:a16="http://schemas.microsoft.com/office/drawing/2014/main" id="{392CE715-787F-A8B3-15B0-9DF5DF41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7222"/>
          <a:stretch>
            <a:fillRect/>
          </a:stretch>
        </p:blipFill>
        <p:spPr bwMode="auto">
          <a:xfrm>
            <a:off x="20" y="2520"/>
            <a:ext cx="12191980" cy="68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3C2396-EF47-1ACC-14B0-8EA9B4D1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Undersøgelse om kønsstereotyper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AA0D5C-AF47-1C74-15A3-ED55288E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Undersøgelse af John og Sandra Condry fra 1976 (</a:t>
            </a:r>
            <a:r>
              <a:rPr lang="en-US" i="1">
                <a:solidFill>
                  <a:srgbClr val="FFFFFF"/>
                </a:solidFill>
              </a:rPr>
              <a:t>Sex Differences: A Study of the Eye of the Beholder</a:t>
            </a:r>
            <a:r>
              <a:rPr lang="en-US">
                <a:solidFill>
                  <a:srgbClr val="FFFFFF"/>
                </a:solidFill>
              </a:rPr>
              <a:t>).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Læs undersøgelsen og besvar arbejdsspørgsmålene </a:t>
            </a:r>
            <a:r>
              <a:rPr lang="en-US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467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234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Trade Gothic Next Cond</vt:lpstr>
      <vt:lpstr>Trade Gothic Next Light</vt:lpstr>
      <vt:lpstr>Wingdings</vt:lpstr>
      <vt:lpstr>PortalVTI</vt:lpstr>
      <vt:lpstr>KØN</vt:lpstr>
      <vt:lpstr>Først en lille øvelse</vt:lpstr>
      <vt:lpstr>Nu en lille kahoot om psykologiske retninger og køn</vt:lpstr>
      <vt:lpstr>Kønnet som biologi</vt:lpstr>
      <vt:lpstr>Kønnet som kultur</vt:lpstr>
      <vt:lpstr>Hvad tænker i?</vt:lpstr>
      <vt:lpstr>Køn, krop og identitet</vt:lpstr>
      <vt:lpstr>Undersøgelse om kønsstereotyper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1</cp:revision>
  <dcterms:created xsi:type="dcterms:W3CDTF">2026-04-20T07:35:01Z</dcterms:created>
  <dcterms:modified xsi:type="dcterms:W3CDTF">2026-04-21T06:55:07Z</dcterms:modified>
</cp:coreProperties>
</file>