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1C5F71-068D-491A-9E8D-551AB894BF2A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063C2E3C-46DE-41FC-8109-9129ED882253}">
      <dgm:prSet/>
      <dgm:spPr/>
      <dgm:t>
        <a:bodyPr/>
        <a:lstStyle/>
        <a:p>
          <a:pPr>
            <a:defRPr cap="all"/>
          </a:pPr>
          <a:r>
            <a:rPr lang="da-DK"/>
            <a:t>Vi har læst én tekst af Korsgaard i år. Hvad hed den? Og hvad handlede den om?</a:t>
          </a:r>
          <a:endParaRPr lang="en-US"/>
        </a:p>
      </dgm:t>
    </dgm:pt>
    <dgm:pt modelId="{D00F79E6-743C-44AB-ADA0-7EB9F18C2F67}" type="parTrans" cxnId="{84C17731-07B3-437E-B224-0AA840075C2D}">
      <dgm:prSet/>
      <dgm:spPr/>
      <dgm:t>
        <a:bodyPr/>
        <a:lstStyle/>
        <a:p>
          <a:endParaRPr lang="en-US"/>
        </a:p>
      </dgm:t>
    </dgm:pt>
    <dgm:pt modelId="{6B3C97E1-4F83-414C-8AA8-04351F7E130B}" type="sibTrans" cxnId="{84C17731-07B3-437E-B224-0AA840075C2D}">
      <dgm:prSet/>
      <dgm:spPr/>
      <dgm:t>
        <a:bodyPr/>
        <a:lstStyle/>
        <a:p>
          <a:endParaRPr lang="en-US"/>
        </a:p>
      </dgm:t>
    </dgm:pt>
    <dgm:pt modelId="{AAF6C220-DE3D-4225-8F1D-EDCDC5373410}">
      <dgm:prSet/>
      <dgm:spPr/>
      <dgm:t>
        <a:bodyPr/>
        <a:lstStyle/>
        <a:p>
          <a:pPr>
            <a:defRPr cap="all"/>
          </a:pPr>
          <a:r>
            <a:rPr lang="da-DK"/>
            <a:t>Hvad tror I, at </a:t>
          </a:r>
          <a:r>
            <a:rPr lang="da-DK" i="1"/>
            <a:t>Mente I det </a:t>
          </a:r>
          <a:r>
            <a:rPr lang="da-DK"/>
            <a:t>handler om?</a:t>
          </a:r>
          <a:endParaRPr lang="en-US"/>
        </a:p>
      </dgm:t>
    </dgm:pt>
    <dgm:pt modelId="{7CA2F3E8-3235-487A-8C3C-CA35C40AF51C}" type="parTrans" cxnId="{68306F60-ECE2-49B2-9BF4-BB211DE0CD64}">
      <dgm:prSet/>
      <dgm:spPr/>
      <dgm:t>
        <a:bodyPr/>
        <a:lstStyle/>
        <a:p>
          <a:endParaRPr lang="en-US"/>
        </a:p>
      </dgm:t>
    </dgm:pt>
    <dgm:pt modelId="{7395F717-53B4-4E35-B5B2-B64591FAE1B6}" type="sibTrans" cxnId="{68306F60-ECE2-49B2-9BF4-BB211DE0CD64}">
      <dgm:prSet/>
      <dgm:spPr/>
      <dgm:t>
        <a:bodyPr/>
        <a:lstStyle/>
        <a:p>
          <a:endParaRPr lang="en-US"/>
        </a:p>
      </dgm:t>
    </dgm:pt>
    <dgm:pt modelId="{12451940-CB03-4D9F-AFAC-03242F09E7A6}" type="pres">
      <dgm:prSet presAssocID="{761C5F71-068D-491A-9E8D-551AB894BF2A}" presName="root" presStyleCnt="0">
        <dgm:presLayoutVars>
          <dgm:dir/>
          <dgm:resizeHandles val="exact"/>
        </dgm:presLayoutVars>
      </dgm:prSet>
      <dgm:spPr/>
    </dgm:pt>
    <dgm:pt modelId="{8792419E-3492-4A9F-B76D-F0A03AB7DE56}" type="pres">
      <dgm:prSet presAssocID="{063C2E3C-46DE-41FC-8109-9129ED882253}" presName="compNode" presStyleCnt="0"/>
      <dgm:spPr/>
    </dgm:pt>
    <dgm:pt modelId="{44346803-3E01-4FC5-8FCC-ED5FC8D7585F}" type="pres">
      <dgm:prSet presAssocID="{063C2E3C-46DE-41FC-8109-9129ED882253}" presName="iconBgRect" presStyleLbl="bgShp" presStyleIdx="0" presStyleCnt="2"/>
      <dgm:spPr/>
    </dgm:pt>
    <dgm:pt modelId="{A97A80AD-DA29-47F0-9C03-B12DF9D14D10}" type="pres">
      <dgm:prSet presAssocID="{063C2E3C-46DE-41FC-8109-9129ED882253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EDE97264-EAC6-46DE-BC97-9AB62F0410B5}" type="pres">
      <dgm:prSet presAssocID="{063C2E3C-46DE-41FC-8109-9129ED882253}" presName="spaceRect" presStyleCnt="0"/>
      <dgm:spPr/>
    </dgm:pt>
    <dgm:pt modelId="{C3B04658-2609-46D5-AC40-D557C83DAA8A}" type="pres">
      <dgm:prSet presAssocID="{063C2E3C-46DE-41FC-8109-9129ED882253}" presName="textRect" presStyleLbl="revTx" presStyleIdx="0" presStyleCnt="2">
        <dgm:presLayoutVars>
          <dgm:chMax val="1"/>
          <dgm:chPref val="1"/>
        </dgm:presLayoutVars>
      </dgm:prSet>
      <dgm:spPr/>
    </dgm:pt>
    <dgm:pt modelId="{AF46A269-B4B1-4F41-B9BF-4A6271D9AD31}" type="pres">
      <dgm:prSet presAssocID="{6B3C97E1-4F83-414C-8AA8-04351F7E130B}" presName="sibTrans" presStyleCnt="0"/>
      <dgm:spPr/>
    </dgm:pt>
    <dgm:pt modelId="{805ED0DA-D3C6-4EF0-BF3F-68EAF3D11567}" type="pres">
      <dgm:prSet presAssocID="{AAF6C220-DE3D-4225-8F1D-EDCDC5373410}" presName="compNode" presStyleCnt="0"/>
      <dgm:spPr/>
    </dgm:pt>
    <dgm:pt modelId="{70E19CEF-B1AD-429F-9AE5-CB4AB1CC5CA5}" type="pres">
      <dgm:prSet presAssocID="{AAF6C220-DE3D-4225-8F1D-EDCDC5373410}" presName="iconBgRect" presStyleLbl="bgShp" presStyleIdx="1" presStyleCnt="2"/>
      <dgm:spPr/>
    </dgm:pt>
    <dgm:pt modelId="{BBDE13ED-CC85-472A-A6A7-4DFADFBAC450}" type="pres">
      <dgm:prSet presAssocID="{AAF6C220-DE3D-4225-8F1D-EDCDC5373410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vejser"/>
        </a:ext>
      </dgm:extLst>
    </dgm:pt>
    <dgm:pt modelId="{95CF01AD-4B2F-4F8C-BA30-36A6084958A7}" type="pres">
      <dgm:prSet presAssocID="{AAF6C220-DE3D-4225-8F1D-EDCDC5373410}" presName="spaceRect" presStyleCnt="0"/>
      <dgm:spPr/>
    </dgm:pt>
    <dgm:pt modelId="{7555EDAC-21BF-43BA-987B-FD48F6EEF9BF}" type="pres">
      <dgm:prSet presAssocID="{AAF6C220-DE3D-4225-8F1D-EDCDC5373410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CBAEB90F-67B8-4AA9-981B-539CFB63DDB8}" type="presOf" srcId="{063C2E3C-46DE-41FC-8109-9129ED882253}" destId="{C3B04658-2609-46D5-AC40-D557C83DAA8A}" srcOrd="0" destOrd="0" presId="urn:microsoft.com/office/officeart/2018/5/layout/IconCircleLabelList"/>
    <dgm:cxn modelId="{84C17731-07B3-437E-B224-0AA840075C2D}" srcId="{761C5F71-068D-491A-9E8D-551AB894BF2A}" destId="{063C2E3C-46DE-41FC-8109-9129ED882253}" srcOrd="0" destOrd="0" parTransId="{D00F79E6-743C-44AB-ADA0-7EB9F18C2F67}" sibTransId="{6B3C97E1-4F83-414C-8AA8-04351F7E130B}"/>
    <dgm:cxn modelId="{68306F60-ECE2-49B2-9BF4-BB211DE0CD64}" srcId="{761C5F71-068D-491A-9E8D-551AB894BF2A}" destId="{AAF6C220-DE3D-4225-8F1D-EDCDC5373410}" srcOrd="1" destOrd="0" parTransId="{7CA2F3E8-3235-487A-8C3C-CA35C40AF51C}" sibTransId="{7395F717-53B4-4E35-B5B2-B64591FAE1B6}"/>
    <dgm:cxn modelId="{A0F36BCD-938C-46AC-B4BD-2E0E28B21DED}" type="presOf" srcId="{761C5F71-068D-491A-9E8D-551AB894BF2A}" destId="{12451940-CB03-4D9F-AFAC-03242F09E7A6}" srcOrd="0" destOrd="0" presId="urn:microsoft.com/office/officeart/2018/5/layout/IconCircleLabelList"/>
    <dgm:cxn modelId="{186E33E4-EB7B-41CC-A419-B65A3C0F9803}" type="presOf" srcId="{AAF6C220-DE3D-4225-8F1D-EDCDC5373410}" destId="{7555EDAC-21BF-43BA-987B-FD48F6EEF9BF}" srcOrd="0" destOrd="0" presId="urn:microsoft.com/office/officeart/2018/5/layout/IconCircleLabelList"/>
    <dgm:cxn modelId="{DB84266A-F81F-4642-A5CA-F7C8B36ABA74}" type="presParOf" srcId="{12451940-CB03-4D9F-AFAC-03242F09E7A6}" destId="{8792419E-3492-4A9F-B76D-F0A03AB7DE56}" srcOrd="0" destOrd="0" presId="urn:microsoft.com/office/officeart/2018/5/layout/IconCircleLabelList"/>
    <dgm:cxn modelId="{DA76845F-47F3-4583-96C8-6C46ED604974}" type="presParOf" srcId="{8792419E-3492-4A9F-B76D-F0A03AB7DE56}" destId="{44346803-3E01-4FC5-8FCC-ED5FC8D7585F}" srcOrd="0" destOrd="0" presId="urn:microsoft.com/office/officeart/2018/5/layout/IconCircleLabelList"/>
    <dgm:cxn modelId="{722A74AB-FD75-41C8-9E77-A962D2D44682}" type="presParOf" srcId="{8792419E-3492-4A9F-B76D-F0A03AB7DE56}" destId="{A97A80AD-DA29-47F0-9C03-B12DF9D14D10}" srcOrd="1" destOrd="0" presId="urn:microsoft.com/office/officeart/2018/5/layout/IconCircleLabelList"/>
    <dgm:cxn modelId="{53BF7F5F-143B-4020-91AE-62C0D09B3CB7}" type="presParOf" srcId="{8792419E-3492-4A9F-B76D-F0A03AB7DE56}" destId="{EDE97264-EAC6-46DE-BC97-9AB62F0410B5}" srcOrd="2" destOrd="0" presId="urn:microsoft.com/office/officeart/2018/5/layout/IconCircleLabelList"/>
    <dgm:cxn modelId="{FEFC2ED4-C0D5-498F-A48D-AF2187AA91E1}" type="presParOf" srcId="{8792419E-3492-4A9F-B76D-F0A03AB7DE56}" destId="{C3B04658-2609-46D5-AC40-D557C83DAA8A}" srcOrd="3" destOrd="0" presId="urn:microsoft.com/office/officeart/2018/5/layout/IconCircleLabelList"/>
    <dgm:cxn modelId="{CCFAAFF1-FD7F-464D-BBE7-CD49F777F632}" type="presParOf" srcId="{12451940-CB03-4D9F-AFAC-03242F09E7A6}" destId="{AF46A269-B4B1-4F41-B9BF-4A6271D9AD31}" srcOrd="1" destOrd="0" presId="urn:microsoft.com/office/officeart/2018/5/layout/IconCircleLabelList"/>
    <dgm:cxn modelId="{DC28164B-1CFE-4A93-8FDD-9C52C3EB5551}" type="presParOf" srcId="{12451940-CB03-4D9F-AFAC-03242F09E7A6}" destId="{805ED0DA-D3C6-4EF0-BF3F-68EAF3D11567}" srcOrd="2" destOrd="0" presId="urn:microsoft.com/office/officeart/2018/5/layout/IconCircleLabelList"/>
    <dgm:cxn modelId="{4BEB0ED9-06AD-4E06-94DC-FA8A70468AAC}" type="presParOf" srcId="{805ED0DA-D3C6-4EF0-BF3F-68EAF3D11567}" destId="{70E19CEF-B1AD-429F-9AE5-CB4AB1CC5CA5}" srcOrd="0" destOrd="0" presId="urn:microsoft.com/office/officeart/2018/5/layout/IconCircleLabelList"/>
    <dgm:cxn modelId="{14E7A7FC-4F3C-4567-83B8-31BBC2078C4E}" type="presParOf" srcId="{805ED0DA-D3C6-4EF0-BF3F-68EAF3D11567}" destId="{BBDE13ED-CC85-472A-A6A7-4DFADFBAC450}" srcOrd="1" destOrd="0" presId="urn:microsoft.com/office/officeart/2018/5/layout/IconCircleLabelList"/>
    <dgm:cxn modelId="{38264A02-03DE-4E85-841F-1C6B859F3619}" type="presParOf" srcId="{805ED0DA-D3C6-4EF0-BF3F-68EAF3D11567}" destId="{95CF01AD-4B2F-4F8C-BA30-36A6084958A7}" srcOrd="2" destOrd="0" presId="urn:microsoft.com/office/officeart/2018/5/layout/IconCircleLabelList"/>
    <dgm:cxn modelId="{6063DE0C-EC17-4E19-9FAD-A1FF0489DC54}" type="presParOf" srcId="{805ED0DA-D3C6-4EF0-BF3F-68EAF3D11567}" destId="{7555EDAC-21BF-43BA-987B-FD48F6EEF9B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346803-3E01-4FC5-8FCC-ED5FC8D7585F}">
      <dsp:nvSpPr>
        <dsp:cNvPr id="0" name=""/>
        <dsp:cNvSpPr/>
      </dsp:nvSpPr>
      <dsp:spPr>
        <a:xfrm>
          <a:off x="2250914" y="296402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7A80AD-DA29-47F0-9C03-B12DF9D14D10}">
      <dsp:nvSpPr>
        <dsp:cNvPr id="0" name=""/>
        <dsp:cNvSpPr/>
      </dsp:nvSpPr>
      <dsp:spPr>
        <a:xfrm>
          <a:off x="2718914" y="764402"/>
          <a:ext cx="1260000" cy="126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B04658-2609-46D5-AC40-D557C83DAA8A}">
      <dsp:nvSpPr>
        <dsp:cNvPr id="0" name=""/>
        <dsp:cNvSpPr/>
      </dsp:nvSpPr>
      <dsp:spPr>
        <a:xfrm>
          <a:off x="1548914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a-DK" sz="1700" kern="1200"/>
            <a:t>Vi har læst én tekst af Korsgaard i år. Hvad hed den? Og hvad handlede den om?</a:t>
          </a:r>
          <a:endParaRPr lang="en-US" sz="1700" kern="1200"/>
        </a:p>
      </dsp:txBody>
      <dsp:txXfrm>
        <a:off x="1548914" y="3176402"/>
        <a:ext cx="3600000" cy="720000"/>
      </dsp:txXfrm>
    </dsp:sp>
    <dsp:sp modelId="{70E19CEF-B1AD-429F-9AE5-CB4AB1CC5CA5}">
      <dsp:nvSpPr>
        <dsp:cNvPr id="0" name=""/>
        <dsp:cNvSpPr/>
      </dsp:nvSpPr>
      <dsp:spPr>
        <a:xfrm>
          <a:off x="6480914" y="296402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DE13ED-CC85-472A-A6A7-4DFADFBAC450}">
      <dsp:nvSpPr>
        <dsp:cNvPr id="0" name=""/>
        <dsp:cNvSpPr/>
      </dsp:nvSpPr>
      <dsp:spPr>
        <a:xfrm>
          <a:off x="6948914" y="764402"/>
          <a:ext cx="1260000" cy="126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5EDAC-21BF-43BA-987B-FD48F6EEF9BF}">
      <dsp:nvSpPr>
        <dsp:cNvPr id="0" name=""/>
        <dsp:cNvSpPr/>
      </dsp:nvSpPr>
      <dsp:spPr>
        <a:xfrm>
          <a:off x="5778914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a-DK" sz="1700" kern="1200"/>
            <a:t>Hvad tror I, at </a:t>
          </a:r>
          <a:r>
            <a:rPr lang="da-DK" sz="1700" i="1" kern="1200"/>
            <a:t>Mente I det </a:t>
          </a:r>
          <a:r>
            <a:rPr lang="da-DK" sz="1700" kern="1200"/>
            <a:t>handler om?</a:t>
          </a:r>
          <a:endParaRPr lang="en-US" sz="1700" kern="1200"/>
        </a:p>
      </dsp:txBody>
      <dsp:txXfrm>
        <a:off x="5778914" y="3176402"/>
        <a:ext cx="36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01428E-852A-BAC8-BE21-A3610BFE4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3CF0BA7-2832-D366-9E7D-EA90BFE93F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FD5D0B0-0678-D3CD-79BA-43B1BB693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BA10-D9BC-473C-BF07-F8048A9DDE9C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335956C-07EC-093D-079D-B481CB70E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69E9C82-835A-1794-D51D-5349C01B9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32DD-66AB-49CE-89E1-73FA278A69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2523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D31C6E-A3B3-865D-5245-849FC8A1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3C8A648-B5BE-6A33-870C-52248E87F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3914D6C-4763-CADA-10BA-21B1C8343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BA10-D9BC-473C-BF07-F8048A9DDE9C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FF61F93-2182-0370-3AD1-FBD7BB8A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5CB91EC-B5A2-9932-C581-43270F3E8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32DD-66AB-49CE-89E1-73FA278A69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5614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84E7C28-C8A9-5106-4BA9-1E2C88BA6E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83601DC-FC71-8E99-624D-F5CD991DD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3F07E37-6E1D-A8A0-F71C-2DEFDC720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BA10-D9BC-473C-BF07-F8048A9DDE9C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1405845-8D96-46CC-3ADB-E616D65E0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6497AF6-F3B2-CD35-BED4-CDCEA4CB1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32DD-66AB-49CE-89E1-73FA278A69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350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5675C3-8A92-0EB0-64D7-535554B55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C5FFF0-CA3F-5182-E6D9-5AFDA401D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18E9098-6C27-48B7-DC8D-F5DAB2C6E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BA10-D9BC-473C-BF07-F8048A9DDE9C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5CB64D2-5BF3-7CF0-0C56-B19DDBE0D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5DAC0FF-D601-829F-11D3-FF042DCA1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32DD-66AB-49CE-89E1-73FA278A69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1351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D9AD0F-342E-1410-C21E-02EB188EB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33F65C6-5B4E-F6E1-D32E-456496A5F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C5012AA-27C7-2905-6638-054759384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BA10-D9BC-473C-BF07-F8048A9DDE9C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73BA95-ACCB-80CA-9CF1-F62CD7462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A02DD6F-DA18-A826-C243-92F75F206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32DD-66AB-49CE-89E1-73FA278A69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724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3B3ECD-87C1-6AB4-D269-31C1F7E0B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B228C86-90FB-434B-868B-A3987D24A5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7A32ECC-27F4-529D-5DDC-9C2FFD08A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F08E0D0-1170-7538-EC35-0CCB58632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BA10-D9BC-473C-BF07-F8048A9DDE9C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873111E-0452-1F06-0D58-DB2083D2E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1BEB6A1-0074-E15F-B18F-7B09DBB4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32DD-66AB-49CE-89E1-73FA278A69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56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852DA9-5C81-D11D-8EF7-655092E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27F6BE3-139C-B1AC-56C8-DA347F5ED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7B62347-0295-907A-2137-7B6AEDAACB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95ADF3F-E4D6-166B-BBAB-FDA01DA613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B344BA6-AF22-8279-4C11-72CB9AB9E6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6F480DF-8BF1-27F7-B666-AF4891414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BA10-D9BC-473C-BF07-F8048A9DDE9C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3ECBF32-5AD7-60CC-8103-632676E37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77B6F5D-FF35-8F4E-EA61-CC21594F9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32DD-66AB-49CE-89E1-73FA278A69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5635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E47903-9646-5330-4946-604FB7978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10BC04A-C2B2-DEFD-B7FB-D921A6142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BA10-D9BC-473C-BF07-F8048A9DDE9C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745A600-167F-C0F6-A451-46CCD64C6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D3089C0-AFA9-7AB7-930B-3C88CAC78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32DD-66AB-49CE-89E1-73FA278A69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910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0D1962D-9CDE-2C7D-0E40-33FA59C1C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BA10-D9BC-473C-BF07-F8048A9DDE9C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E34071A-6259-2383-4760-16A4F6518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1BBF4C8-7949-5E6E-8CA8-EF8276701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32DD-66AB-49CE-89E1-73FA278A69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897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773A0E-0286-A05D-CACA-8052CE4AE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55DF82-75DA-1FA9-D61D-3E9F4D600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9E1A85A-F756-4DDA-F4A8-2C24323EB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455306D-A2F2-F757-435A-E17421E04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BA10-D9BC-473C-BF07-F8048A9DDE9C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A43CDF3-90C3-977B-A3A0-3302925DC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7F67FE8-0FBC-8500-A1F9-A376AC904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32DD-66AB-49CE-89E1-73FA278A69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682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17EFA2-534B-EF15-DD59-27BCA3C7D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3EEF8CC-87F8-020F-2CE4-6F3581B56D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CA63B7C-4776-97A2-4DC6-B63BAB983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6075099-3C21-F7EB-D0AA-CA812144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BA10-D9BC-473C-BF07-F8048A9DDE9C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F5236CF-B834-E91A-3F07-719EEA45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19B607A-2E3F-80F2-FEBE-10FDF8298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32DD-66AB-49CE-89E1-73FA278A69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489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F2E999E-8C79-B585-7E97-26E7E58AC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A24067E-1791-38FE-D860-5513DF237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11E966C-4CF9-547F-C1E3-FE29120976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88BA10-D9BC-473C-BF07-F8048A9DDE9C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D56E3BA-CD7E-4AE3-5417-5AD7CB89EA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CA8ED39-D076-C083-AA6C-40DCDAF54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EA32DD-66AB-49CE-89E1-73FA278A69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8733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2" name="Rectangle 1041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Mente I det af Thomas Korsgaard">
            <a:extLst>
              <a:ext uri="{FF2B5EF4-FFF2-40B4-BE49-F238E27FC236}">
                <a16:creationId xmlns:a16="http://schemas.microsoft.com/office/drawing/2014/main" id="{7A54C8C8-F020-1D56-16A3-A836E42673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50"/>
          <a:stretch>
            <a:fillRect/>
          </a:stretch>
        </p:blipFill>
        <p:spPr bwMode="auto">
          <a:xfrm>
            <a:off x="20" y="10"/>
            <a:ext cx="1219198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4" name="Rectangle 1043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5" y="-1524511"/>
            <a:ext cx="4592270" cy="12192001"/>
          </a:xfrm>
          <a:prstGeom prst="rect">
            <a:avLst/>
          </a:prstGeom>
          <a:gradFill>
            <a:gsLst>
              <a:gs pos="35000">
                <a:schemeClr val="tx1">
                  <a:alpha val="46000"/>
                </a:schemeClr>
              </a:gs>
              <a:gs pos="21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0F764D-EC15-5701-E1D5-651D396CB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/>
          </a:bodyPr>
          <a:lstStyle/>
          <a:p>
            <a:pPr algn="l"/>
            <a:r>
              <a:rPr lang="da-DK" sz="6600">
                <a:solidFill>
                  <a:schemeClr val="bg1"/>
                </a:solidFill>
              </a:rPr>
              <a:t>Mente I det</a:t>
            </a:r>
            <a:br>
              <a:rPr lang="da-DK" sz="6600">
                <a:solidFill>
                  <a:schemeClr val="bg1"/>
                </a:solidFill>
              </a:rPr>
            </a:br>
            <a:r>
              <a:rPr lang="da-DK" sz="6600">
                <a:solidFill>
                  <a:schemeClr val="bg1"/>
                </a:solidFill>
              </a:rPr>
              <a:t>Af Thomas Korsgaard</a:t>
            </a:r>
          </a:p>
        </p:txBody>
      </p:sp>
      <p:sp>
        <p:nvSpPr>
          <p:cNvPr id="1046" name="Rectangle: Rounded Corners 1045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0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C6F6D95-744F-4E14-5D0A-D68A27530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Gang i hjernen igen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4A438909-9F34-BB4E-F568-2B0A04DDCA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89543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3098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EF610E-54CB-D72A-20D8-BE245A5D0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 sz="4100">
                <a:solidFill>
                  <a:srgbClr val="FFFFFF"/>
                </a:solidFill>
              </a:rPr>
              <a:t>Snakkeøvelse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4728CC-D217-8010-B596-01206F6F8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r>
              <a:rPr lang="da-DK" sz="2400" dirty="0"/>
              <a:t>Rejs dig op, og find sammen med en makker, som du er fortrolig med.</a:t>
            </a:r>
          </a:p>
          <a:p>
            <a:r>
              <a:rPr lang="da-DK" sz="2400" dirty="0"/>
              <a:t>Her kommer nu nogle scenarier, som I snakker om, hvordan I vil forholde jer til: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400" dirty="0"/>
              <a:t>Din makker overfor dig fortæller, at han/hun er ved at få et angstanfald. Hvordan reagerer du?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400" dirty="0"/>
              <a:t>Tænk på din bedste ven gennem de sidste mange år. Vedkommende fortæller dig nu, at han/hun er homoseksuel. Fortæl din makker, hvordan du vil reagere på det.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400" dirty="0"/>
              <a:t>Din makker er ulykkelig og fortvivlet over, at han/hun ikke ved, hvad han/hun skal lave næste år. Hvordan reagerer du på det?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400" dirty="0"/>
              <a:t>Hvor mange kender I, der lider af angstanfald, er homoseksuelle eller som bare er ulykkelige?</a:t>
            </a:r>
          </a:p>
        </p:txBody>
      </p:sp>
    </p:spTree>
    <p:extLst>
      <p:ext uri="{BB962C8B-B14F-4D97-AF65-F5344CB8AC3E}">
        <p14:creationId xmlns:p14="http://schemas.microsoft.com/office/powerpoint/2010/main" val="358401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0D98A2-0C7E-E371-8FE2-6AD19E14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8557" y="1138036"/>
            <a:ext cx="5444382" cy="1402470"/>
          </a:xfrm>
        </p:spPr>
        <p:txBody>
          <a:bodyPr anchor="t">
            <a:normAutofit/>
          </a:bodyPr>
          <a:lstStyle/>
          <a:p>
            <a:r>
              <a:rPr lang="da-DK" sz="3200"/>
              <a:t>Læsetid</a:t>
            </a:r>
          </a:p>
        </p:txBody>
      </p:sp>
      <p:pic>
        <p:nvPicPr>
          <p:cNvPr id="5" name="Picture 4" descr="Stak af magasiner på bord">
            <a:extLst>
              <a:ext uri="{FF2B5EF4-FFF2-40B4-BE49-F238E27FC236}">
                <a16:creationId xmlns:a16="http://schemas.microsoft.com/office/drawing/2014/main" id="{1DE058FC-1DE7-B1FE-D41B-1299E41FC3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267" r="8595" b="-1"/>
          <a:stretch>
            <a:fillRect/>
          </a:stretch>
        </p:blipFill>
        <p:spPr>
          <a:xfrm>
            <a:off x="-1" y="10"/>
            <a:ext cx="5151179" cy="685799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71697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DF0FEB2-1CEE-3099-AB22-97BDD54F5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8557" y="2551176"/>
            <a:ext cx="5444382" cy="3591207"/>
          </a:xfrm>
        </p:spPr>
        <p:txBody>
          <a:bodyPr>
            <a:normAutofit/>
          </a:bodyPr>
          <a:lstStyle/>
          <a:p>
            <a:r>
              <a:rPr lang="da-DK" sz="1700" dirty="0"/>
              <a:t>Find bogen frem, og åben et </a:t>
            </a:r>
            <a:r>
              <a:rPr lang="da-DK" sz="1700" dirty="0" err="1"/>
              <a:t>worddokument</a:t>
            </a:r>
            <a:r>
              <a:rPr lang="da-DK" sz="1700" dirty="0"/>
              <a:t>.</a:t>
            </a:r>
          </a:p>
          <a:p>
            <a:r>
              <a:rPr lang="da-DK" sz="1700" dirty="0"/>
              <a:t>Begynd at læse bogen, og hver gang du finder et sted, hvor du kan mærke hovedpersonens:</a:t>
            </a:r>
          </a:p>
          <a:p>
            <a:pPr lvl="1"/>
            <a:r>
              <a:rPr lang="da-DK" sz="1700" dirty="0"/>
              <a:t>angst</a:t>
            </a:r>
          </a:p>
          <a:p>
            <a:pPr lvl="1"/>
            <a:r>
              <a:rPr lang="da-DK" sz="1700" dirty="0"/>
              <a:t>identitet/selvforståelse</a:t>
            </a:r>
          </a:p>
          <a:p>
            <a:pPr lvl="1"/>
            <a:r>
              <a:rPr lang="da-DK" sz="1700" dirty="0"/>
              <a:t>homoseksualitet</a:t>
            </a:r>
          </a:p>
          <a:p>
            <a:r>
              <a:rPr lang="da-DK" sz="1700" dirty="0"/>
              <a:t>Så skriver I sidetallet og citatet i jeres </a:t>
            </a:r>
            <a:r>
              <a:rPr lang="da-DK" sz="1700" dirty="0" err="1"/>
              <a:t>worddokument</a:t>
            </a:r>
            <a:r>
              <a:rPr lang="da-DK" sz="1700" dirty="0"/>
              <a:t> og skriver, hvilke af de tre ovenstående ting, I ser i citatet.  </a:t>
            </a:r>
          </a:p>
          <a:p>
            <a:r>
              <a:rPr lang="da-DK" sz="1700" dirty="0"/>
              <a:t>Når I er færdige med at læse, åbner i </a:t>
            </a:r>
            <a:r>
              <a:rPr lang="da-DK" sz="1700" dirty="0" err="1"/>
              <a:t>worddokumentet</a:t>
            </a:r>
            <a:r>
              <a:rPr lang="da-DK" sz="1700" dirty="0"/>
              <a:t> på timen og besvarer analysespørgsmålene.</a:t>
            </a:r>
          </a:p>
        </p:txBody>
      </p:sp>
    </p:spTree>
    <p:extLst>
      <p:ext uri="{BB962C8B-B14F-4D97-AF65-F5344CB8AC3E}">
        <p14:creationId xmlns:p14="http://schemas.microsoft.com/office/powerpoint/2010/main" val="339158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67BB42-3ACD-DD05-6721-594A80C1B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 sz="4100">
                <a:solidFill>
                  <a:srgbClr val="FFFFFF"/>
                </a:solidFill>
              </a:rPr>
              <a:t>Virksomheder og mental trivsel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Pladsholder til indhold 2">
            <a:extLst>
              <a:ext uri="{FF2B5EF4-FFF2-40B4-BE49-F238E27FC236}">
                <a16:creationId xmlns:a16="http://schemas.microsoft.com/office/drawing/2014/main" id="{0D788E67-08DC-9B40-B12D-E330D8E7B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a-DK"/>
              <a:t>Hvordan arbejder virksomheder med mental trivsel i dag?</a:t>
            </a:r>
          </a:p>
          <a:p>
            <a:r>
              <a:rPr lang="da-DK"/>
              <a:t>Gør man noget ud af det på jeres fritidsjobs?</a:t>
            </a:r>
          </a:p>
          <a:p>
            <a:r>
              <a:rPr lang="da-DK"/>
              <a:t>Hvilke ønsker har I til en kommende arbejdsgiver omkring jeres mentale trivsel? </a:t>
            </a:r>
          </a:p>
          <a:p>
            <a:pPr lvl="1"/>
            <a:r>
              <a:rPr lang="da-DK"/>
              <a:t>Skal virksomheden spørge meget ind til det og forsøge at hjælpe jer? </a:t>
            </a:r>
          </a:p>
          <a:p>
            <a:pPr lvl="1"/>
            <a:r>
              <a:rPr lang="da-DK"/>
              <a:t>Eller skal de bare lade jer være?</a:t>
            </a:r>
          </a:p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0791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DB304A14-32D0-4873-B914-423ED7B8D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3A14274-50E7-52B1-2400-9229F65F0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87502" cy="1325563"/>
          </a:xfrm>
        </p:spPr>
        <p:txBody>
          <a:bodyPr>
            <a:normAutofit/>
          </a:bodyPr>
          <a:lstStyle/>
          <a:p>
            <a:r>
              <a:rPr lang="da-DK"/>
              <a:t>Podcast i LECTIOGRUPPER (!)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CB15E7A-0ADB-2250-D83B-FD72460C2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87502" cy="4351338"/>
          </a:xfrm>
        </p:spPr>
        <p:txBody>
          <a:bodyPr>
            <a:normAutofit fontScale="92500" lnSpcReduction="10000"/>
          </a:bodyPr>
          <a:lstStyle/>
          <a:p>
            <a:r>
              <a:rPr lang="da-DK" sz="2000" dirty="0"/>
              <a:t>I grupper på tre skal I nu lave en podcast på omkring fem minutter, der hedder Litteraturklubben.</a:t>
            </a:r>
          </a:p>
          <a:p>
            <a:r>
              <a:rPr lang="da-DK" sz="2000" dirty="0"/>
              <a:t>I Litteraturklubben skal I </a:t>
            </a:r>
            <a:r>
              <a:rPr lang="da-DK" sz="2000" dirty="0" err="1"/>
              <a:t>i</a:t>
            </a:r>
            <a:r>
              <a:rPr lang="da-DK" sz="2000" dirty="0"/>
              <a:t> dag snakke om Korsgaards roman </a:t>
            </a:r>
            <a:r>
              <a:rPr lang="da-DK" sz="2000" i="1" dirty="0"/>
              <a:t>Mente I det</a:t>
            </a:r>
            <a:r>
              <a:rPr lang="da-DK" sz="2000" dirty="0"/>
              <a:t>. I de to forrige afsnit af Litteraturklubben har I snakket om </a:t>
            </a:r>
            <a:r>
              <a:rPr lang="da-DK" sz="2000" i="1" dirty="0"/>
              <a:t>Yahya Hassan</a:t>
            </a:r>
            <a:r>
              <a:rPr lang="da-DK" sz="2000" dirty="0"/>
              <a:t> og </a:t>
            </a:r>
            <a:r>
              <a:rPr lang="da-DK" sz="2000" i="1" dirty="0"/>
              <a:t>Jeppe på Bjerget</a:t>
            </a:r>
            <a:r>
              <a:rPr lang="da-DK" sz="2000" dirty="0"/>
              <a:t>. I skal nævne dem på en måde. </a:t>
            </a:r>
          </a:p>
          <a:p>
            <a:r>
              <a:rPr lang="da-DK" sz="2000" dirty="0"/>
              <a:t>I skal skrive et manuskript til podcasten (skal I vise til Lars), og I skal give jer selv </a:t>
            </a:r>
            <a:r>
              <a:rPr lang="da-DK" sz="2000"/>
              <a:t>forskellige roller (I er dog </a:t>
            </a:r>
            <a:r>
              <a:rPr lang="da-DK" sz="2000" dirty="0"/>
              <a:t>alle bognørder</a:t>
            </a:r>
            <a:r>
              <a:rPr lang="da-DK" sz="2000"/>
              <a:t>) i </a:t>
            </a:r>
            <a:r>
              <a:rPr lang="da-DK" sz="2000" dirty="0"/>
              <a:t>podcasten og forholde jer til nogle af de ting, vi har haft fokus på i analysen. </a:t>
            </a:r>
          </a:p>
          <a:p>
            <a:r>
              <a:rPr lang="da-DK" sz="2000" dirty="0"/>
              <a:t>Derefter optager I, redigerer og tilføjer noget lækker lyd og sender til Lars i en besked på enten Lectio eller Teams. </a:t>
            </a:r>
          </a:p>
        </p:txBody>
      </p:sp>
      <p:pic>
        <p:nvPicPr>
          <p:cNvPr id="2050" name="Picture 2" descr="Podcast Billeder – Gennemse 634,504 stockfotos, vektorer og videoer | Adobe  Stock">
            <a:extLst>
              <a:ext uri="{FF2B5EF4-FFF2-40B4-BE49-F238E27FC236}">
                <a16:creationId xmlns:a16="http://schemas.microsoft.com/office/drawing/2014/main" id="{7E24F5A9-C829-E148-46EE-7D9AFB75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3" r="31714"/>
          <a:stretch>
            <a:fillRect/>
          </a:stretch>
        </p:blipFill>
        <p:spPr bwMode="auto">
          <a:xfrm>
            <a:off x="6621294" y="1295416"/>
            <a:ext cx="5570706" cy="5562584"/>
          </a:xfrm>
          <a:custGeom>
            <a:avLst/>
            <a:gdLst/>
            <a:ahLst/>
            <a:cxnLst/>
            <a:rect l="l" t="t" r="r" b="b"/>
            <a:pathLst>
              <a:path w="5570706" h="5562584">
                <a:moveTo>
                  <a:pt x="3374687" y="0"/>
                </a:moveTo>
                <a:cubicBezTo>
                  <a:pt x="4190094" y="0"/>
                  <a:pt x="4937956" y="289196"/>
                  <a:pt x="5521301" y="770615"/>
                </a:cubicBezTo>
                <a:lnTo>
                  <a:pt x="5570706" y="815517"/>
                </a:lnTo>
                <a:lnTo>
                  <a:pt x="5570706" y="5562584"/>
                </a:lnTo>
                <a:lnTo>
                  <a:pt x="808135" y="5562584"/>
                </a:lnTo>
                <a:lnTo>
                  <a:pt x="770615" y="5521302"/>
                </a:lnTo>
                <a:cubicBezTo>
                  <a:pt x="289196" y="4937957"/>
                  <a:pt x="0" y="4190095"/>
                  <a:pt x="0" y="3374687"/>
                </a:cubicBezTo>
                <a:cubicBezTo>
                  <a:pt x="0" y="1510899"/>
                  <a:pt x="1510899" y="0"/>
                  <a:pt x="337468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!!Oval">
            <a:extLst>
              <a:ext uri="{FF2B5EF4-FFF2-40B4-BE49-F238E27FC236}">
                <a16:creationId xmlns:a16="http://schemas.microsoft.com/office/drawing/2014/main" id="{1D460C86-854F-4FB3-ABC2-E823D8FEB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3451" y="1656147"/>
            <a:ext cx="546100" cy="54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9" name="!!Arc">
            <a:extLst>
              <a:ext uri="{FF2B5EF4-FFF2-40B4-BE49-F238E27FC236}">
                <a16:creationId xmlns:a16="http://schemas.microsoft.com/office/drawing/2014/main" id="{BB48116A-278A-4CC5-89D3-9DE8E8FF1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4739" y="587516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5139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447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Office-tema</vt:lpstr>
      <vt:lpstr>Mente I det Af Thomas Korsgaard</vt:lpstr>
      <vt:lpstr>Gang i hjernen igen</vt:lpstr>
      <vt:lpstr>Snakkeøvelse</vt:lpstr>
      <vt:lpstr>Læsetid</vt:lpstr>
      <vt:lpstr>Virksomheder og mental trivsel</vt:lpstr>
      <vt:lpstr>Podcast i LECTIOGRUPPER (!)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Ebbesen Jørgensen (LJ - UCH)</dc:creator>
  <cp:lastModifiedBy>Lars Ebbesen Jørgensen (LJ - UCH)</cp:lastModifiedBy>
  <cp:revision>4</cp:revision>
  <dcterms:created xsi:type="dcterms:W3CDTF">2026-03-24T08:40:31Z</dcterms:created>
  <dcterms:modified xsi:type="dcterms:W3CDTF">2026-04-21T08:37:39Z</dcterms:modified>
</cp:coreProperties>
</file>