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DF96A-174C-443A-AD5E-DA907BBDEE82}" type="doc">
      <dgm:prSet loTypeId="urn:microsoft.com/office/officeart/2005/8/layout/hList1" loCatId="list" qsTypeId="urn:microsoft.com/office/officeart/2005/8/quickstyle/simple4" qsCatId="simple" csTypeId="urn:microsoft.com/office/officeart/2005/8/colors/colorful2" csCatId="colorful"/>
      <dgm:spPr/>
      <dgm:t>
        <a:bodyPr/>
        <a:lstStyle/>
        <a:p>
          <a:endParaRPr lang="en-US"/>
        </a:p>
      </dgm:t>
    </dgm:pt>
    <dgm:pt modelId="{4655A0C0-0944-4E79-9D42-7BC58063E77A}">
      <dgm:prSet/>
      <dgm:spPr/>
      <dgm:t>
        <a:bodyPr/>
        <a:lstStyle/>
        <a:p>
          <a:r>
            <a:rPr lang="da-DK"/>
            <a:t>Camus laver ikke sin teori som Sartre ud fra filosofiske betragtninger. Han gør det ud fra sine erfaringer med livet. </a:t>
          </a:r>
          <a:endParaRPr lang="en-US"/>
        </a:p>
      </dgm:t>
    </dgm:pt>
    <dgm:pt modelId="{EC395774-EEC8-4BCE-A4C9-95CDD95F2F9F}" type="parTrans" cxnId="{E1328C31-BD71-466D-B742-6E5BE61D5F51}">
      <dgm:prSet/>
      <dgm:spPr/>
      <dgm:t>
        <a:bodyPr/>
        <a:lstStyle/>
        <a:p>
          <a:endParaRPr lang="en-US"/>
        </a:p>
      </dgm:t>
    </dgm:pt>
    <dgm:pt modelId="{25E2A364-B621-490F-90D8-130694EBD839}" type="sibTrans" cxnId="{E1328C31-BD71-466D-B742-6E5BE61D5F51}">
      <dgm:prSet/>
      <dgm:spPr/>
      <dgm:t>
        <a:bodyPr/>
        <a:lstStyle/>
        <a:p>
          <a:endParaRPr lang="en-US"/>
        </a:p>
      </dgm:t>
    </dgm:pt>
    <dgm:pt modelId="{B3AB3258-67F5-4024-9DAF-C90E3C5B6EBA}">
      <dgm:prSet/>
      <dgm:spPr/>
      <dgm:t>
        <a:bodyPr/>
        <a:lstStyle/>
        <a:p>
          <a:r>
            <a:rPr lang="da-DK"/>
            <a:t>Vigtigste erfaring:</a:t>
          </a:r>
          <a:endParaRPr lang="en-US"/>
        </a:p>
      </dgm:t>
    </dgm:pt>
    <dgm:pt modelId="{4730C274-6A66-427E-AAE4-E4C511AF1C7B}" type="parTrans" cxnId="{0B88D45A-1CD9-44EB-85E5-B180D3F5A433}">
      <dgm:prSet/>
      <dgm:spPr/>
      <dgm:t>
        <a:bodyPr/>
        <a:lstStyle/>
        <a:p>
          <a:endParaRPr lang="en-US"/>
        </a:p>
      </dgm:t>
    </dgm:pt>
    <dgm:pt modelId="{DEBC4A0D-E100-4C87-B44C-B7DFDE8D8919}" type="sibTrans" cxnId="{0B88D45A-1CD9-44EB-85E5-B180D3F5A433}">
      <dgm:prSet/>
      <dgm:spPr/>
      <dgm:t>
        <a:bodyPr/>
        <a:lstStyle/>
        <a:p>
          <a:endParaRPr lang="en-US"/>
        </a:p>
      </dgm:t>
    </dgm:pt>
    <dgm:pt modelId="{27FA4C63-1E9D-4775-9770-9D2177B8F92A}">
      <dgm:prSet/>
      <dgm:spPr/>
      <dgm:t>
        <a:bodyPr/>
        <a:lstStyle/>
        <a:p>
          <a:r>
            <a:rPr lang="da-DK"/>
            <a:t>Mennesket har brug for en hensigt med livet – en mening. Vi vil se et formål med alt. </a:t>
          </a:r>
          <a:endParaRPr lang="en-US"/>
        </a:p>
      </dgm:t>
    </dgm:pt>
    <dgm:pt modelId="{04BC3D85-BE4B-489E-9802-D3E4E1703F93}" type="parTrans" cxnId="{FD23E806-FF7C-4801-BC06-E11DF4FA7C9B}">
      <dgm:prSet/>
      <dgm:spPr/>
      <dgm:t>
        <a:bodyPr/>
        <a:lstStyle/>
        <a:p>
          <a:endParaRPr lang="en-US"/>
        </a:p>
      </dgm:t>
    </dgm:pt>
    <dgm:pt modelId="{1CE6A358-A504-4A48-8E56-C6FEA777D36B}" type="sibTrans" cxnId="{FD23E806-FF7C-4801-BC06-E11DF4FA7C9B}">
      <dgm:prSet/>
      <dgm:spPr/>
      <dgm:t>
        <a:bodyPr/>
        <a:lstStyle/>
        <a:p>
          <a:endParaRPr lang="en-US"/>
        </a:p>
      </dgm:t>
    </dgm:pt>
    <dgm:pt modelId="{0B21764E-C40D-4A4B-84BB-CDE9DDA17D1C}">
      <dgm:prSet/>
      <dgm:spPr/>
      <dgm:t>
        <a:bodyPr/>
        <a:lstStyle/>
        <a:p>
          <a:r>
            <a:rPr lang="da-DK"/>
            <a:t>Se på jer selv:</a:t>
          </a:r>
          <a:endParaRPr lang="en-US"/>
        </a:p>
      </dgm:t>
    </dgm:pt>
    <dgm:pt modelId="{2E70AAD1-0EEC-47CF-B223-A0D3FCF34FD2}" type="parTrans" cxnId="{2ED1C822-362B-4253-99C1-B778DF75E4E2}">
      <dgm:prSet/>
      <dgm:spPr/>
      <dgm:t>
        <a:bodyPr/>
        <a:lstStyle/>
        <a:p>
          <a:endParaRPr lang="en-US"/>
        </a:p>
      </dgm:t>
    </dgm:pt>
    <dgm:pt modelId="{CC02CCE7-F3C9-4231-89F5-6D173D2D2B89}" type="sibTrans" cxnId="{2ED1C822-362B-4253-99C1-B778DF75E4E2}">
      <dgm:prSet/>
      <dgm:spPr/>
      <dgm:t>
        <a:bodyPr/>
        <a:lstStyle/>
        <a:p>
          <a:endParaRPr lang="en-US"/>
        </a:p>
      </dgm:t>
    </dgm:pt>
    <dgm:pt modelId="{16D46C0C-A698-4C59-94E8-AF29B958C881}">
      <dgm:prSet/>
      <dgm:spPr/>
      <dgm:t>
        <a:bodyPr/>
        <a:lstStyle/>
        <a:p>
          <a:r>
            <a:rPr lang="da-DK"/>
            <a:t>”Hvorfor skal vi gå i skole? Hvorfor skal vi læse denne roman? Den er ligegyldig. Hvorfor skal vi have tysk? Hvorfor skal vi læse så meget i dansk”. </a:t>
          </a:r>
          <a:endParaRPr lang="en-US"/>
        </a:p>
      </dgm:t>
    </dgm:pt>
    <dgm:pt modelId="{F66CDF5F-0A53-42FC-B346-FE74318E3DBD}" type="parTrans" cxnId="{4FCE1354-F93E-47E2-AB73-37BD4FEBD4AA}">
      <dgm:prSet/>
      <dgm:spPr/>
      <dgm:t>
        <a:bodyPr/>
        <a:lstStyle/>
        <a:p>
          <a:endParaRPr lang="en-US"/>
        </a:p>
      </dgm:t>
    </dgm:pt>
    <dgm:pt modelId="{DE3824F4-04C9-4E37-8463-F7714E45A82F}" type="sibTrans" cxnId="{4FCE1354-F93E-47E2-AB73-37BD4FEBD4AA}">
      <dgm:prSet/>
      <dgm:spPr/>
      <dgm:t>
        <a:bodyPr/>
        <a:lstStyle/>
        <a:p>
          <a:endParaRPr lang="en-US"/>
        </a:p>
      </dgm:t>
    </dgm:pt>
    <dgm:pt modelId="{D2F5BDBD-46EE-4AC1-88E7-ADC0244CB5DF}">
      <dgm:prSet/>
      <dgm:spPr/>
      <dgm:t>
        <a:bodyPr/>
        <a:lstStyle/>
        <a:p>
          <a:r>
            <a:rPr lang="da-DK"/>
            <a:t>Mening. Mening. Mening. </a:t>
          </a:r>
          <a:endParaRPr lang="en-US"/>
        </a:p>
      </dgm:t>
    </dgm:pt>
    <dgm:pt modelId="{9F44114E-38B4-4E92-A299-FC6EA303D890}" type="parTrans" cxnId="{8E045F8B-FBBB-4BF9-80A4-84DC0B47A2AC}">
      <dgm:prSet/>
      <dgm:spPr/>
      <dgm:t>
        <a:bodyPr/>
        <a:lstStyle/>
        <a:p>
          <a:endParaRPr lang="en-US"/>
        </a:p>
      </dgm:t>
    </dgm:pt>
    <dgm:pt modelId="{78659AAE-8311-43D1-A53D-9D663A2CF306}" type="sibTrans" cxnId="{8E045F8B-FBBB-4BF9-80A4-84DC0B47A2AC}">
      <dgm:prSet/>
      <dgm:spPr/>
      <dgm:t>
        <a:bodyPr/>
        <a:lstStyle/>
        <a:p>
          <a:endParaRPr lang="en-US"/>
        </a:p>
      </dgm:t>
    </dgm:pt>
    <dgm:pt modelId="{C7E2C27C-EB01-4B48-870A-8DA8A3AC52A4}" type="pres">
      <dgm:prSet presAssocID="{75ADF96A-174C-443A-AD5E-DA907BBDEE82}" presName="Name0" presStyleCnt="0">
        <dgm:presLayoutVars>
          <dgm:dir/>
          <dgm:animLvl val="lvl"/>
          <dgm:resizeHandles val="exact"/>
        </dgm:presLayoutVars>
      </dgm:prSet>
      <dgm:spPr/>
    </dgm:pt>
    <dgm:pt modelId="{AA354D8D-1136-458A-9A81-76608D9EF4EC}" type="pres">
      <dgm:prSet presAssocID="{4655A0C0-0944-4E79-9D42-7BC58063E77A}" presName="composite" presStyleCnt="0"/>
      <dgm:spPr/>
    </dgm:pt>
    <dgm:pt modelId="{BBA34F04-8BE9-4439-AC58-C3DCA74ED8EC}" type="pres">
      <dgm:prSet presAssocID="{4655A0C0-0944-4E79-9D42-7BC58063E77A}" presName="parTx" presStyleLbl="alignNode1" presStyleIdx="0" presStyleCnt="2">
        <dgm:presLayoutVars>
          <dgm:chMax val="0"/>
          <dgm:chPref val="0"/>
          <dgm:bulletEnabled val="1"/>
        </dgm:presLayoutVars>
      </dgm:prSet>
      <dgm:spPr/>
    </dgm:pt>
    <dgm:pt modelId="{9F3A244D-8A42-49D1-B1D4-B0F937F02CF2}" type="pres">
      <dgm:prSet presAssocID="{4655A0C0-0944-4E79-9D42-7BC58063E77A}" presName="desTx" presStyleLbl="alignAccFollowNode1" presStyleIdx="0" presStyleCnt="2">
        <dgm:presLayoutVars>
          <dgm:bulletEnabled val="1"/>
        </dgm:presLayoutVars>
      </dgm:prSet>
      <dgm:spPr/>
    </dgm:pt>
    <dgm:pt modelId="{1535D6CB-6CD4-4627-8066-248934CD8C04}" type="pres">
      <dgm:prSet presAssocID="{25E2A364-B621-490F-90D8-130694EBD839}" presName="space" presStyleCnt="0"/>
      <dgm:spPr/>
    </dgm:pt>
    <dgm:pt modelId="{76DBF783-EA37-438E-A967-42C277857CB2}" type="pres">
      <dgm:prSet presAssocID="{B3AB3258-67F5-4024-9DAF-C90E3C5B6EBA}" presName="composite" presStyleCnt="0"/>
      <dgm:spPr/>
    </dgm:pt>
    <dgm:pt modelId="{D67792DC-5E30-471C-AF28-9B761352C29E}" type="pres">
      <dgm:prSet presAssocID="{B3AB3258-67F5-4024-9DAF-C90E3C5B6EBA}" presName="parTx" presStyleLbl="alignNode1" presStyleIdx="1" presStyleCnt="2">
        <dgm:presLayoutVars>
          <dgm:chMax val="0"/>
          <dgm:chPref val="0"/>
          <dgm:bulletEnabled val="1"/>
        </dgm:presLayoutVars>
      </dgm:prSet>
      <dgm:spPr/>
    </dgm:pt>
    <dgm:pt modelId="{E81ED372-A689-4747-9D46-7D1DDC240BE5}" type="pres">
      <dgm:prSet presAssocID="{B3AB3258-67F5-4024-9DAF-C90E3C5B6EBA}" presName="desTx" presStyleLbl="alignAccFollowNode1" presStyleIdx="1" presStyleCnt="2">
        <dgm:presLayoutVars>
          <dgm:bulletEnabled val="1"/>
        </dgm:presLayoutVars>
      </dgm:prSet>
      <dgm:spPr/>
    </dgm:pt>
  </dgm:ptLst>
  <dgm:cxnLst>
    <dgm:cxn modelId="{FD23E806-FF7C-4801-BC06-E11DF4FA7C9B}" srcId="{B3AB3258-67F5-4024-9DAF-C90E3C5B6EBA}" destId="{27FA4C63-1E9D-4775-9770-9D2177B8F92A}" srcOrd="0" destOrd="0" parTransId="{04BC3D85-BE4B-489E-9802-D3E4E1703F93}" sibTransId="{1CE6A358-A504-4A48-8E56-C6FEA777D36B}"/>
    <dgm:cxn modelId="{2ED1C822-362B-4253-99C1-B778DF75E4E2}" srcId="{27FA4C63-1E9D-4775-9770-9D2177B8F92A}" destId="{0B21764E-C40D-4A4B-84BB-CDE9DDA17D1C}" srcOrd="0" destOrd="0" parTransId="{2E70AAD1-0EEC-47CF-B223-A0D3FCF34FD2}" sibTransId="{CC02CCE7-F3C9-4231-89F5-6D173D2D2B89}"/>
    <dgm:cxn modelId="{E1328C31-BD71-466D-B742-6E5BE61D5F51}" srcId="{75ADF96A-174C-443A-AD5E-DA907BBDEE82}" destId="{4655A0C0-0944-4E79-9D42-7BC58063E77A}" srcOrd="0" destOrd="0" parTransId="{EC395774-EEC8-4BCE-A4C9-95CDD95F2F9F}" sibTransId="{25E2A364-B621-490F-90D8-130694EBD839}"/>
    <dgm:cxn modelId="{4C1C2235-62E0-4E15-8C3B-09DC4A90366F}" type="presOf" srcId="{0B21764E-C40D-4A4B-84BB-CDE9DDA17D1C}" destId="{E81ED372-A689-4747-9D46-7D1DDC240BE5}" srcOrd="0" destOrd="1" presId="urn:microsoft.com/office/officeart/2005/8/layout/hList1"/>
    <dgm:cxn modelId="{1FFD524C-64B3-4B51-911B-BFB2AB4432C9}" type="presOf" srcId="{B3AB3258-67F5-4024-9DAF-C90E3C5B6EBA}" destId="{D67792DC-5E30-471C-AF28-9B761352C29E}" srcOrd="0" destOrd="0" presId="urn:microsoft.com/office/officeart/2005/8/layout/hList1"/>
    <dgm:cxn modelId="{4FCE1354-F93E-47E2-AB73-37BD4FEBD4AA}" srcId="{27FA4C63-1E9D-4775-9770-9D2177B8F92A}" destId="{16D46C0C-A698-4C59-94E8-AF29B958C881}" srcOrd="1" destOrd="0" parTransId="{F66CDF5F-0A53-42FC-B346-FE74318E3DBD}" sibTransId="{DE3824F4-04C9-4E37-8463-F7714E45A82F}"/>
    <dgm:cxn modelId="{4FBB7B5A-241A-42ED-99EA-472F6F6C7D62}" type="presOf" srcId="{4655A0C0-0944-4E79-9D42-7BC58063E77A}" destId="{BBA34F04-8BE9-4439-AC58-C3DCA74ED8EC}" srcOrd="0" destOrd="0" presId="urn:microsoft.com/office/officeart/2005/8/layout/hList1"/>
    <dgm:cxn modelId="{0B88D45A-1CD9-44EB-85E5-B180D3F5A433}" srcId="{75ADF96A-174C-443A-AD5E-DA907BBDEE82}" destId="{B3AB3258-67F5-4024-9DAF-C90E3C5B6EBA}" srcOrd="1" destOrd="0" parTransId="{4730C274-6A66-427E-AAE4-E4C511AF1C7B}" sibTransId="{DEBC4A0D-E100-4C87-B44C-B7DFDE8D8919}"/>
    <dgm:cxn modelId="{8E045F8B-FBBB-4BF9-80A4-84DC0B47A2AC}" srcId="{27FA4C63-1E9D-4775-9770-9D2177B8F92A}" destId="{D2F5BDBD-46EE-4AC1-88E7-ADC0244CB5DF}" srcOrd="2" destOrd="0" parTransId="{9F44114E-38B4-4E92-A299-FC6EA303D890}" sibTransId="{78659AAE-8311-43D1-A53D-9D663A2CF306}"/>
    <dgm:cxn modelId="{08565BB0-08B3-433A-AAF6-7ACADB4A773B}" type="presOf" srcId="{16D46C0C-A698-4C59-94E8-AF29B958C881}" destId="{E81ED372-A689-4747-9D46-7D1DDC240BE5}" srcOrd="0" destOrd="2" presId="urn:microsoft.com/office/officeart/2005/8/layout/hList1"/>
    <dgm:cxn modelId="{F267AAB4-8C26-46B9-ABEA-ADD734E88A74}" type="presOf" srcId="{D2F5BDBD-46EE-4AC1-88E7-ADC0244CB5DF}" destId="{E81ED372-A689-4747-9D46-7D1DDC240BE5}" srcOrd="0" destOrd="3" presId="urn:microsoft.com/office/officeart/2005/8/layout/hList1"/>
    <dgm:cxn modelId="{24BB38CB-D837-47A4-81D6-1F88AD0406C4}" type="presOf" srcId="{75ADF96A-174C-443A-AD5E-DA907BBDEE82}" destId="{C7E2C27C-EB01-4B48-870A-8DA8A3AC52A4}" srcOrd="0" destOrd="0" presId="urn:microsoft.com/office/officeart/2005/8/layout/hList1"/>
    <dgm:cxn modelId="{108566E4-9A6A-40A2-AC57-A97C86CF6EB2}" type="presOf" srcId="{27FA4C63-1E9D-4775-9770-9D2177B8F92A}" destId="{E81ED372-A689-4747-9D46-7D1DDC240BE5}" srcOrd="0" destOrd="0" presId="urn:microsoft.com/office/officeart/2005/8/layout/hList1"/>
    <dgm:cxn modelId="{1EF3FFCF-17F4-45C5-8FC9-5D2A3BFA3D32}" type="presParOf" srcId="{C7E2C27C-EB01-4B48-870A-8DA8A3AC52A4}" destId="{AA354D8D-1136-458A-9A81-76608D9EF4EC}" srcOrd="0" destOrd="0" presId="urn:microsoft.com/office/officeart/2005/8/layout/hList1"/>
    <dgm:cxn modelId="{98212DEF-2E0B-485E-AAFF-2228BE62C4A2}" type="presParOf" srcId="{AA354D8D-1136-458A-9A81-76608D9EF4EC}" destId="{BBA34F04-8BE9-4439-AC58-C3DCA74ED8EC}" srcOrd="0" destOrd="0" presId="urn:microsoft.com/office/officeart/2005/8/layout/hList1"/>
    <dgm:cxn modelId="{568ACE56-F908-430E-A987-51B89605D2F1}" type="presParOf" srcId="{AA354D8D-1136-458A-9A81-76608D9EF4EC}" destId="{9F3A244D-8A42-49D1-B1D4-B0F937F02CF2}" srcOrd="1" destOrd="0" presId="urn:microsoft.com/office/officeart/2005/8/layout/hList1"/>
    <dgm:cxn modelId="{CF9ACAC3-91DB-484D-A9B7-1F90EE262D08}" type="presParOf" srcId="{C7E2C27C-EB01-4B48-870A-8DA8A3AC52A4}" destId="{1535D6CB-6CD4-4627-8066-248934CD8C04}" srcOrd="1" destOrd="0" presId="urn:microsoft.com/office/officeart/2005/8/layout/hList1"/>
    <dgm:cxn modelId="{BF4D1389-8D63-44C9-9029-9AD626C9A93C}" type="presParOf" srcId="{C7E2C27C-EB01-4B48-870A-8DA8A3AC52A4}" destId="{76DBF783-EA37-438E-A967-42C277857CB2}" srcOrd="2" destOrd="0" presId="urn:microsoft.com/office/officeart/2005/8/layout/hList1"/>
    <dgm:cxn modelId="{FD10B791-8125-40B1-AE31-3A0E8B8A53E6}" type="presParOf" srcId="{76DBF783-EA37-438E-A967-42C277857CB2}" destId="{D67792DC-5E30-471C-AF28-9B761352C29E}" srcOrd="0" destOrd="0" presId="urn:microsoft.com/office/officeart/2005/8/layout/hList1"/>
    <dgm:cxn modelId="{5D34A96E-ABF0-457F-80C8-ADF13C22F7C6}" type="presParOf" srcId="{76DBF783-EA37-438E-A967-42C277857CB2}" destId="{E81ED372-A689-4747-9D46-7D1DDC240BE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A8CF89-7713-46AF-A7D7-A3A802F9607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E67F7B2-8B64-49F3-AB38-A4613B61F583}">
      <dgm:prSet/>
      <dgm:spPr/>
      <dgm:t>
        <a:bodyPr/>
        <a:lstStyle/>
        <a:p>
          <a:r>
            <a:rPr lang="da-DK"/>
            <a:t>Livet er lort!</a:t>
          </a:r>
          <a:endParaRPr lang="en-US"/>
        </a:p>
      </dgm:t>
    </dgm:pt>
    <dgm:pt modelId="{66A6D26D-83A4-4230-9226-48C0047F95A2}" type="parTrans" cxnId="{EBBA4BE3-A2C7-42B7-B182-3A265942FF21}">
      <dgm:prSet/>
      <dgm:spPr/>
      <dgm:t>
        <a:bodyPr/>
        <a:lstStyle/>
        <a:p>
          <a:endParaRPr lang="en-US"/>
        </a:p>
      </dgm:t>
    </dgm:pt>
    <dgm:pt modelId="{68F35ACA-3576-4F47-8679-8D6C0F3F059F}" type="sibTrans" cxnId="{EBBA4BE3-A2C7-42B7-B182-3A265942FF21}">
      <dgm:prSet/>
      <dgm:spPr/>
      <dgm:t>
        <a:bodyPr/>
        <a:lstStyle/>
        <a:p>
          <a:endParaRPr lang="en-US"/>
        </a:p>
      </dgm:t>
    </dgm:pt>
    <dgm:pt modelId="{F3E8FC06-213D-4829-8987-0221672D8548}">
      <dgm:prSet/>
      <dgm:spPr/>
      <dgm:t>
        <a:bodyPr/>
        <a:lstStyle/>
        <a:p>
          <a:r>
            <a:rPr lang="da-DK"/>
            <a:t>Du ved to ting: Du er blevet født, og på et tidspunkt skal du dø. Der er ingen, der kan hjælpe dig med det. </a:t>
          </a:r>
          <a:endParaRPr lang="en-US"/>
        </a:p>
      </dgm:t>
    </dgm:pt>
    <dgm:pt modelId="{B1543647-9473-4D5B-9531-847F90A241B5}" type="parTrans" cxnId="{AA196666-E8A4-4826-8219-8457F1E20681}">
      <dgm:prSet/>
      <dgm:spPr/>
      <dgm:t>
        <a:bodyPr/>
        <a:lstStyle/>
        <a:p>
          <a:endParaRPr lang="en-US"/>
        </a:p>
      </dgm:t>
    </dgm:pt>
    <dgm:pt modelId="{9511CD2B-1B2E-485B-8916-76B4B60BF152}" type="sibTrans" cxnId="{AA196666-E8A4-4826-8219-8457F1E20681}">
      <dgm:prSet/>
      <dgm:spPr/>
      <dgm:t>
        <a:bodyPr/>
        <a:lstStyle/>
        <a:p>
          <a:endParaRPr lang="en-US"/>
        </a:p>
      </dgm:t>
    </dgm:pt>
    <dgm:pt modelId="{26BDDC0E-9661-4258-BDF3-DE5AEAEF7A89}">
      <dgm:prSet/>
      <dgm:spPr/>
      <dgm:t>
        <a:bodyPr/>
        <a:lstStyle/>
        <a:p>
          <a:r>
            <a:rPr lang="da-DK"/>
            <a:t>Tænker man for meget over ovenstående og alt andet </a:t>
          </a:r>
          <a:r>
            <a:rPr lang="da-DK">
              <a:sym typeface="Wingdings" panose="05000000000000000000" pitchFamily="2" charset="2"/>
            </a:rPr>
            <a:t></a:t>
          </a:r>
          <a:r>
            <a:rPr lang="da-DK"/>
            <a:t>tomhed. </a:t>
          </a:r>
          <a:endParaRPr lang="en-US"/>
        </a:p>
      </dgm:t>
    </dgm:pt>
    <dgm:pt modelId="{1A256118-6A08-41A4-BC61-461FA165C8FF}" type="parTrans" cxnId="{D92A1924-D6E4-4B6B-A9A9-4971D77EFA6C}">
      <dgm:prSet/>
      <dgm:spPr/>
      <dgm:t>
        <a:bodyPr/>
        <a:lstStyle/>
        <a:p>
          <a:endParaRPr lang="en-US"/>
        </a:p>
      </dgm:t>
    </dgm:pt>
    <dgm:pt modelId="{004A3A07-3AB8-42A4-A5F5-DBF9E9A22A2F}" type="sibTrans" cxnId="{D92A1924-D6E4-4B6B-A9A9-4971D77EFA6C}">
      <dgm:prSet/>
      <dgm:spPr/>
      <dgm:t>
        <a:bodyPr/>
        <a:lstStyle/>
        <a:p>
          <a:endParaRPr lang="en-US"/>
        </a:p>
      </dgm:t>
    </dgm:pt>
    <dgm:pt modelId="{27C7A29D-EC4C-44BC-A335-7B812F2090E5}">
      <dgm:prSet/>
      <dgm:spPr/>
      <dgm:t>
        <a:bodyPr/>
        <a:lstStyle/>
        <a:p>
          <a:r>
            <a:rPr lang="da-DK" dirty="0"/>
            <a:t>Derfor </a:t>
          </a:r>
          <a:r>
            <a:rPr lang="da-DK" dirty="0">
              <a:sym typeface="Wingdings" panose="05000000000000000000" pitchFamily="2" charset="2"/>
            </a:rPr>
            <a:t></a:t>
          </a:r>
          <a:r>
            <a:rPr lang="da-DK" dirty="0"/>
            <a:t> Livet er absurd. Ingen glæde ved at tænke for meget, ingen til at hjælpe, hvis man begynder at tænke for meget </a:t>
          </a:r>
          <a:r>
            <a:rPr lang="da-DK" dirty="0">
              <a:sym typeface="Wingdings" panose="05000000000000000000" pitchFamily="2" charset="2"/>
            </a:rPr>
            <a:t></a:t>
          </a:r>
          <a:r>
            <a:rPr lang="da-DK" dirty="0"/>
            <a:t> ingen der kan redde en fra døden. ☠️😢</a:t>
          </a:r>
          <a:endParaRPr lang="en-US" dirty="0"/>
        </a:p>
      </dgm:t>
    </dgm:pt>
    <dgm:pt modelId="{C5511755-D44D-4DF8-8918-FC235B241CAC}" type="parTrans" cxnId="{B70ED7FE-F63A-40CC-9814-403892DF8B03}">
      <dgm:prSet/>
      <dgm:spPr/>
      <dgm:t>
        <a:bodyPr/>
        <a:lstStyle/>
        <a:p>
          <a:endParaRPr lang="en-US"/>
        </a:p>
      </dgm:t>
    </dgm:pt>
    <dgm:pt modelId="{F454FEC2-8348-4918-9797-2C943BAF6850}" type="sibTrans" cxnId="{B70ED7FE-F63A-40CC-9814-403892DF8B03}">
      <dgm:prSet/>
      <dgm:spPr/>
      <dgm:t>
        <a:bodyPr/>
        <a:lstStyle/>
        <a:p>
          <a:endParaRPr lang="en-US"/>
        </a:p>
      </dgm:t>
    </dgm:pt>
    <dgm:pt modelId="{17745988-6DB1-466D-9518-0BB0115DD6E1}" type="pres">
      <dgm:prSet presAssocID="{83A8CF89-7713-46AF-A7D7-A3A802F96078}" presName="linear" presStyleCnt="0">
        <dgm:presLayoutVars>
          <dgm:animLvl val="lvl"/>
          <dgm:resizeHandles val="exact"/>
        </dgm:presLayoutVars>
      </dgm:prSet>
      <dgm:spPr/>
    </dgm:pt>
    <dgm:pt modelId="{E426FAC5-1F97-4C50-B9F6-FC9BAA9E00B8}" type="pres">
      <dgm:prSet presAssocID="{0E67F7B2-8B64-49F3-AB38-A4613B61F583}" presName="parentText" presStyleLbl="node1" presStyleIdx="0" presStyleCnt="4">
        <dgm:presLayoutVars>
          <dgm:chMax val="0"/>
          <dgm:bulletEnabled val="1"/>
        </dgm:presLayoutVars>
      </dgm:prSet>
      <dgm:spPr/>
    </dgm:pt>
    <dgm:pt modelId="{54E09A0F-ABB1-4E75-BCDD-39BDFF405DA4}" type="pres">
      <dgm:prSet presAssocID="{68F35ACA-3576-4F47-8679-8D6C0F3F059F}" presName="spacer" presStyleCnt="0"/>
      <dgm:spPr/>
    </dgm:pt>
    <dgm:pt modelId="{3EA5B3D9-69E9-431B-8506-518BBA4C8B91}" type="pres">
      <dgm:prSet presAssocID="{F3E8FC06-213D-4829-8987-0221672D8548}" presName="parentText" presStyleLbl="node1" presStyleIdx="1" presStyleCnt="4">
        <dgm:presLayoutVars>
          <dgm:chMax val="0"/>
          <dgm:bulletEnabled val="1"/>
        </dgm:presLayoutVars>
      </dgm:prSet>
      <dgm:spPr/>
    </dgm:pt>
    <dgm:pt modelId="{D9801B6F-E698-4433-83F7-9D1C787318A7}" type="pres">
      <dgm:prSet presAssocID="{9511CD2B-1B2E-485B-8916-76B4B60BF152}" presName="spacer" presStyleCnt="0"/>
      <dgm:spPr/>
    </dgm:pt>
    <dgm:pt modelId="{C46F6C8A-1A44-4CC7-99F0-836F08198E31}" type="pres">
      <dgm:prSet presAssocID="{26BDDC0E-9661-4258-BDF3-DE5AEAEF7A89}" presName="parentText" presStyleLbl="node1" presStyleIdx="2" presStyleCnt="4">
        <dgm:presLayoutVars>
          <dgm:chMax val="0"/>
          <dgm:bulletEnabled val="1"/>
        </dgm:presLayoutVars>
      </dgm:prSet>
      <dgm:spPr/>
    </dgm:pt>
    <dgm:pt modelId="{59130840-5765-43C2-98AE-2D37E0424BDA}" type="pres">
      <dgm:prSet presAssocID="{004A3A07-3AB8-42A4-A5F5-DBF9E9A22A2F}" presName="spacer" presStyleCnt="0"/>
      <dgm:spPr/>
    </dgm:pt>
    <dgm:pt modelId="{DE897204-8EF0-4698-BFDA-F544300829E9}" type="pres">
      <dgm:prSet presAssocID="{27C7A29D-EC4C-44BC-A335-7B812F2090E5}" presName="parentText" presStyleLbl="node1" presStyleIdx="3" presStyleCnt="4">
        <dgm:presLayoutVars>
          <dgm:chMax val="0"/>
          <dgm:bulletEnabled val="1"/>
        </dgm:presLayoutVars>
      </dgm:prSet>
      <dgm:spPr/>
    </dgm:pt>
  </dgm:ptLst>
  <dgm:cxnLst>
    <dgm:cxn modelId="{E6927D00-6BC7-44AB-B116-8FF0BCF32C33}" type="presOf" srcId="{83A8CF89-7713-46AF-A7D7-A3A802F96078}" destId="{17745988-6DB1-466D-9518-0BB0115DD6E1}" srcOrd="0" destOrd="0" presId="urn:microsoft.com/office/officeart/2005/8/layout/vList2"/>
    <dgm:cxn modelId="{95BD3B1B-9AD0-4E16-92B6-F41292F17622}" type="presOf" srcId="{27C7A29D-EC4C-44BC-A335-7B812F2090E5}" destId="{DE897204-8EF0-4698-BFDA-F544300829E9}" srcOrd="0" destOrd="0" presId="urn:microsoft.com/office/officeart/2005/8/layout/vList2"/>
    <dgm:cxn modelId="{D92A1924-D6E4-4B6B-A9A9-4971D77EFA6C}" srcId="{83A8CF89-7713-46AF-A7D7-A3A802F96078}" destId="{26BDDC0E-9661-4258-BDF3-DE5AEAEF7A89}" srcOrd="2" destOrd="0" parTransId="{1A256118-6A08-41A4-BC61-461FA165C8FF}" sibTransId="{004A3A07-3AB8-42A4-A5F5-DBF9E9A22A2F}"/>
    <dgm:cxn modelId="{3FEDA52E-6E76-443D-82AF-ED75615D3BA5}" type="presOf" srcId="{0E67F7B2-8B64-49F3-AB38-A4613B61F583}" destId="{E426FAC5-1F97-4C50-B9F6-FC9BAA9E00B8}" srcOrd="0" destOrd="0" presId="urn:microsoft.com/office/officeart/2005/8/layout/vList2"/>
    <dgm:cxn modelId="{4D753C36-A666-40E6-B105-A541A5416FC5}" type="presOf" srcId="{F3E8FC06-213D-4829-8987-0221672D8548}" destId="{3EA5B3D9-69E9-431B-8506-518BBA4C8B91}" srcOrd="0" destOrd="0" presId="urn:microsoft.com/office/officeart/2005/8/layout/vList2"/>
    <dgm:cxn modelId="{AA196666-E8A4-4826-8219-8457F1E20681}" srcId="{83A8CF89-7713-46AF-A7D7-A3A802F96078}" destId="{F3E8FC06-213D-4829-8987-0221672D8548}" srcOrd="1" destOrd="0" parTransId="{B1543647-9473-4D5B-9531-847F90A241B5}" sibTransId="{9511CD2B-1B2E-485B-8916-76B4B60BF152}"/>
    <dgm:cxn modelId="{DAE58480-0902-4898-A8A0-81322A750E39}" type="presOf" srcId="{26BDDC0E-9661-4258-BDF3-DE5AEAEF7A89}" destId="{C46F6C8A-1A44-4CC7-99F0-836F08198E31}" srcOrd="0" destOrd="0" presId="urn:microsoft.com/office/officeart/2005/8/layout/vList2"/>
    <dgm:cxn modelId="{EBBA4BE3-A2C7-42B7-B182-3A265942FF21}" srcId="{83A8CF89-7713-46AF-A7D7-A3A802F96078}" destId="{0E67F7B2-8B64-49F3-AB38-A4613B61F583}" srcOrd="0" destOrd="0" parTransId="{66A6D26D-83A4-4230-9226-48C0047F95A2}" sibTransId="{68F35ACA-3576-4F47-8679-8D6C0F3F059F}"/>
    <dgm:cxn modelId="{B70ED7FE-F63A-40CC-9814-403892DF8B03}" srcId="{83A8CF89-7713-46AF-A7D7-A3A802F96078}" destId="{27C7A29D-EC4C-44BC-A335-7B812F2090E5}" srcOrd="3" destOrd="0" parTransId="{C5511755-D44D-4DF8-8918-FC235B241CAC}" sibTransId="{F454FEC2-8348-4918-9797-2C943BAF6850}"/>
    <dgm:cxn modelId="{F8FCE988-251B-4139-913B-562B0669CE6B}" type="presParOf" srcId="{17745988-6DB1-466D-9518-0BB0115DD6E1}" destId="{E426FAC5-1F97-4C50-B9F6-FC9BAA9E00B8}" srcOrd="0" destOrd="0" presId="urn:microsoft.com/office/officeart/2005/8/layout/vList2"/>
    <dgm:cxn modelId="{9CF6A0F8-AED4-4612-A370-6EB91A4A4DD6}" type="presParOf" srcId="{17745988-6DB1-466D-9518-0BB0115DD6E1}" destId="{54E09A0F-ABB1-4E75-BCDD-39BDFF405DA4}" srcOrd="1" destOrd="0" presId="urn:microsoft.com/office/officeart/2005/8/layout/vList2"/>
    <dgm:cxn modelId="{D9D344E7-0530-48C4-ACA8-E20616C2AA72}" type="presParOf" srcId="{17745988-6DB1-466D-9518-0BB0115DD6E1}" destId="{3EA5B3D9-69E9-431B-8506-518BBA4C8B91}" srcOrd="2" destOrd="0" presId="urn:microsoft.com/office/officeart/2005/8/layout/vList2"/>
    <dgm:cxn modelId="{43040680-F102-4B48-BB61-F2EAAC21D7E5}" type="presParOf" srcId="{17745988-6DB1-466D-9518-0BB0115DD6E1}" destId="{D9801B6F-E698-4433-83F7-9D1C787318A7}" srcOrd="3" destOrd="0" presId="urn:microsoft.com/office/officeart/2005/8/layout/vList2"/>
    <dgm:cxn modelId="{C0DCCDE8-4729-42FD-83CC-58E762E5E6E3}" type="presParOf" srcId="{17745988-6DB1-466D-9518-0BB0115DD6E1}" destId="{C46F6C8A-1A44-4CC7-99F0-836F08198E31}" srcOrd="4" destOrd="0" presId="urn:microsoft.com/office/officeart/2005/8/layout/vList2"/>
    <dgm:cxn modelId="{12EE6227-51C9-4D5C-A510-DB964792516B}" type="presParOf" srcId="{17745988-6DB1-466D-9518-0BB0115DD6E1}" destId="{59130840-5765-43C2-98AE-2D37E0424BDA}" srcOrd="5" destOrd="0" presId="urn:microsoft.com/office/officeart/2005/8/layout/vList2"/>
    <dgm:cxn modelId="{3B89FECC-D1B6-4980-A294-4E48714239D0}" type="presParOf" srcId="{17745988-6DB1-466D-9518-0BB0115DD6E1}" destId="{DE897204-8EF0-4698-BFDA-F544300829E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373496-16FB-4F8C-B237-B8F05E3E2774}"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9601EA01-D4ED-4EB0-A351-A1AF2137F8F4}">
      <dgm:prSet/>
      <dgm:spPr/>
      <dgm:t>
        <a:bodyPr/>
        <a:lstStyle/>
        <a:p>
          <a:r>
            <a:rPr lang="da-DK"/>
            <a:t>Camus’ tredje mulighed er at leve – på trods af alt lortet. </a:t>
          </a:r>
          <a:endParaRPr lang="en-US"/>
        </a:p>
      </dgm:t>
    </dgm:pt>
    <dgm:pt modelId="{D0FD13A6-47CC-46CB-9D0E-DB8D7DAAA06E}" type="parTrans" cxnId="{11AC00D8-4C24-4C31-A562-2E803C9F15D7}">
      <dgm:prSet/>
      <dgm:spPr/>
      <dgm:t>
        <a:bodyPr/>
        <a:lstStyle/>
        <a:p>
          <a:endParaRPr lang="en-US"/>
        </a:p>
      </dgm:t>
    </dgm:pt>
    <dgm:pt modelId="{336B0E97-6B2B-4D43-8F77-C9232738A7C1}" type="sibTrans" cxnId="{11AC00D8-4C24-4C31-A562-2E803C9F15D7}">
      <dgm:prSet/>
      <dgm:spPr/>
      <dgm:t>
        <a:bodyPr/>
        <a:lstStyle/>
        <a:p>
          <a:endParaRPr lang="en-US"/>
        </a:p>
      </dgm:t>
    </dgm:pt>
    <dgm:pt modelId="{3E6FC459-562D-4290-ADDC-58E33A89A4B2}">
      <dgm:prSet/>
      <dgm:spPr/>
      <dgm:t>
        <a:bodyPr/>
        <a:lstStyle/>
        <a:p>
          <a:r>
            <a:rPr lang="da-DK"/>
            <a:t>Livet er øjeblikke og ”nuer”, som man skal få det bedste ud af.</a:t>
          </a:r>
          <a:endParaRPr lang="en-US"/>
        </a:p>
      </dgm:t>
    </dgm:pt>
    <dgm:pt modelId="{0E5789BE-EA39-49CC-A238-22AD6ECC1EE3}" type="parTrans" cxnId="{53ECA472-7D09-45F6-80DC-828030B8563D}">
      <dgm:prSet/>
      <dgm:spPr/>
      <dgm:t>
        <a:bodyPr/>
        <a:lstStyle/>
        <a:p>
          <a:endParaRPr lang="en-US"/>
        </a:p>
      </dgm:t>
    </dgm:pt>
    <dgm:pt modelId="{844F8519-0752-4F98-977A-D1DEAD9903B3}" type="sibTrans" cxnId="{53ECA472-7D09-45F6-80DC-828030B8563D}">
      <dgm:prSet/>
      <dgm:spPr/>
      <dgm:t>
        <a:bodyPr/>
        <a:lstStyle/>
        <a:p>
          <a:endParaRPr lang="en-US"/>
        </a:p>
      </dgm:t>
    </dgm:pt>
    <dgm:pt modelId="{683696F3-660B-4B90-818C-49320D2C8761}">
      <dgm:prSet/>
      <dgm:spPr/>
      <dgm:t>
        <a:bodyPr/>
        <a:lstStyle/>
        <a:p>
          <a:r>
            <a:rPr lang="da-DK"/>
            <a:t>Man skal acceptere absurditeten, se den i øjnene og omfavne den.</a:t>
          </a:r>
          <a:endParaRPr lang="en-US"/>
        </a:p>
      </dgm:t>
    </dgm:pt>
    <dgm:pt modelId="{5C6578EB-AA4E-4F92-A924-FEA6482BE32C}" type="parTrans" cxnId="{D477D8B5-C019-497D-B842-29C548FF074C}">
      <dgm:prSet/>
      <dgm:spPr/>
      <dgm:t>
        <a:bodyPr/>
        <a:lstStyle/>
        <a:p>
          <a:endParaRPr lang="en-US"/>
        </a:p>
      </dgm:t>
    </dgm:pt>
    <dgm:pt modelId="{00E2B68A-75AB-439F-9C98-1E6BE5418AD0}" type="sibTrans" cxnId="{D477D8B5-C019-497D-B842-29C548FF074C}">
      <dgm:prSet/>
      <dgm:spPr/>
      <dgm:t>
        <a:bodyPr/>
        <a:lstStyle/>
        <a:p>
          <a:endParaRPr lang="en-US"/>
        </a:p>
      </dgm:t>
    </dgm:pt>
    <dgm:pt modelId="{1EAB48A0-8242-4CB6-B75D-88CAFB1FAEAA}">
      <dgm:prSet/>
      <dgm:spPr/>
      <dgm:t>
        <a:bodyPr/>
        <a:lstStyle/>
        <a:p>
          <a:r>
            <a:rPr lang="da-DK"/>
            <a:t>Accepter, at livet ikke giver mening </a:t>
          </a:r>
          <a:r>
            <a:rPr lang="da-DK">
              <a:sym typeface="Wingdings" panose="05000000000000000000" pitchFamily="2" charset="2"/>
            </a:rPr>
            <a:t></a:t>
          </a:r>
          <a:r>
            <a:rPr lang="da-DK"/>
            <a:t> frihed.  </a:t>
          </a:r>
          <a:endParaRPr lang="en-US"/>
        </a:p>
      </dgm:t>
    </dgm:pt>
    <dgm:pt modelId="{96BDB60A-129E-471F-A03E-DC9979FC1F1D}" type="parTrans" cxnId="{ABA724EE-2CF2-4410-A874-E4CA5E345644}">
      <dgm:prSet/>
      <dgm:spPr/>
      <dgm:t>
        <a:bodyPr/>
        <a:lstStyle/>
        <a:p>
          <a:endParaRPr lang="en-US"/>
        </a:p>
      </dgm:t>
    </dgm:pt>
    <dgm:pt modelId="{23562A40-C877-4544-BC91-D868FADB0FD8}" type="sibTrans" cxnId="{ABA724EE-2CF2-4410-A874-E4CA5E345644}">
      <dgm:prSet/>
      <dgm:spPr/>
      <dgm:t>
        <a:bodyPr/>
        <a:lstStyle/>
        <a:p>
          <a:endParaRPr lang="en-US"/>
        </a:p>
      </dgm:t>
    </dgm:pt>
    <dgm:pt modelId="{0192166E-1179-4D54-958B-682C8748F77F}" type="pres">
      <dgm:prSet presAssocID="{05373496-16FB-4F8C-B237-B8F05E3E2774}" presName="vert0" presStyleCnt="0">
        <dgm:presLayoutVars>
          <dgm:dir/>
          <dgm:animOne val="branch"/>
          <dgm:animLvl val="lvl"/>
        </dgm:presLayoutVars>
      </dgm:prSet>
      <dgm:spPr/>
    </dgm:pt>
    <dgm:pt modelId="{8F10EA68-A1E1-446B-9FE9-66592B227F66}" type="pres">
      <dgm:prSet presAssocID="{9601EA01-D4ED-4EB0-A351-A1AF2137F8F4}" presName="thickLine" presStyleLbl="alignNode1" presStyleIdx="0" presStyleCnt="4"/>
      <dgm:spPr/>
    </dgm:pt>
    <dgm:pt modelId="{5E68F514-3DF9-47C9-9A44-3F696054DDB1}" type="pres">
      <dgm:prSet presAssocID="{9601EA01-D4ED-4EB0-A351-A1AF2137F8F4}" presName="horz1" presStyleCnt="0"/>
      <dgm:spPr/>
    </dgm:pt>
    <dgm:pt modelId="{B9A6CE2E-5F73-4E6F-B81C-AE186A078531}" type="pres">
      <dgm:prSet presAssocID="{9601EA01-D4ED-4EB0-A351-A1AF2137F8F4}" presName="tx1" presStyleLbl="revTx" presStyleIdx="0" presStyleCnt="4"/>
      <dgm:spPr/>
    </dgm:pt>
    <dgm:pt modelId="{0F84D0CE-9FA8-4ECD-9F29-0533C8678A08}" type="pres">
      <dgm:prSet presAssocID="{9601EA01-D4ED-4EB0-A351-A1AF2137F8F4}" presName="vert1" presStyleCnt="0"/>
      <dgm:spPr/>
    </dgm:pt>
    <dgm:pt modelId="{7B320E60-CC5F-43BB-851F-84F015103CF1}" type="pres">
      <dgm:prSet presAssocID="{3E6FC459-562D-4290-ADDC-58E33A89A4B2}" presName="thickLine" presStyleLbl="alignNode1" presStyleIdx="1" presStyleCnt="4"/>
      <dgm:spPr/>
    </dgm:pt>
    <dgm:pt modelId="{4AE4565E-83FB-49B5-A96E-5B5389E089A9}" type="pres">
      <dgm:prSet presAssocID="{3E6FC459-562D-4290-ADDC-58E33A89A4B2}" presName="horz1" presStyleCnt="0"/>
      <dgm:spPr/>
    </dgm:pt>
    <dgm:pt modelId="{233FAE7A-9461-4EC8-9A21-BFEAABE0426E}" type="pres">
      <dgm:prSet presAssocID="{3E6FC459-562D-4290-ADDC-58E33A89A4B2}" presName="tx1" presStyleLbl="revTx" presStyleIdx="1" presStyleCnt="4"/>
      <dgm:spPr/>
    </dgm:pt>
    <dgm:pt modelId="{A1344B37-2E7D-4C1F-9F77-261A42B7CE3E}" type="pres">
      <dgm:prSet presAssocID="{3E6FC459-562D-4290-ADDC-58E33A89A4B2}" presName="vert1" presStyleCnt="0"/>
      <dgm:spPr/>
    </dgm:pt>
    <dgm:pt modelId="{6F6690D2-D56E-4207-B3B3-A694ABFCC05C}" type="pres">
      <dgm:prSet presAssocID="{683696F3-660B-4B90-818C-49320D2C8761}" presName="thickLine" presStyleLbl="alignNode1" presStyleIdx="2" presStyleCnt="4"/>
      <dgm:spPr/>
    </dgm:pt>
    <dgm:pt modelId="{BC94C22A-202A-49D0-9D46-9A68619D3815}" type="pres">
      <dgm:prSet presAssocID="{683696F3-660B-4B90-818C-49320D2C8761}" presName="horz1" presStyleCnt="0"/>
      <dgm:spPr/>
    </dgm:pt>
    <dgm:pt modelId="{2F8723A6-2289-409F-8D3F-A9098776F37D}" type="pres">
      <dgm:prSet presAssocID="{683696F3-660B-4B90-818C-49320D2C8761}" presName="tx1" presStyleLbl="revTx" presStyleIdx="2" presStyleCnt="4"/>
      <dgm:spPr/>
    </dgm:pt>
    <dgm:pt modelId="{DECF0766-3A5E-421C-B4FE-BBE0CF96FD6D}" type="pres">
      <dgm:prSet presAssocID="{683696F3-660B-4B90-818C-49320D2C8761}" presName="vert1" presStyleCnt="0"/>
      <dgm:spPr/>
    </dgm:pt>
    <dgm:pt modelId="{42B6F007-6332-4A7C-ADB8-356981FFEB1C}" type="pres">
      <dgm:prSet presAssocID="{1EAB48A0-8242-4CB6-B75D-88CAFB1FAEAA}" presName="thickLine" presStyleLbl="alignNode1" presStyleIdx="3" presStyleCnt="4"/>
      <dgm:spPr/>
    </dgm:pt>
    <dgm:pt modelId="{3E3E7336-32EB-4AFE-A62A-13F9E34B9570}" type="pres">
      <dgm:prSet presAssocID="{1EAB48A0-8242-4CB6-B75D-88CAFB1FAEAA}" presName="horz1" presStyleCnt="0"/>
      <dgm:spPr/>
    </dgm:pt>
    <dgm:pt modelId="{51E91711-7339-4954-AD93-5494EEB83D50}" type="pres">
      <dgm:prSet presAssocID="{1EAB48A0-8242-4CB6-B75D-88CAFB1FAEAA}" presName="tx1" presStyleLbl="revTx" presStyleIdx="3" presStyleCnt="4"/>
      <dgm:spPr/>
    </dgm:pt>
    <dgm:pt modelId="{1E7BF2A6-65BD-4DBA-9D80-F2667AF24B7E}" type="pres">
      <dgm:prSet presAssocID="{1EAB48A0-8242-4CB6-B75D-88CAFB1FAEAA}" presName="vert1" presStyleCnt="0"/>
      <dgm:spPr/>
    </dgm:pt>
  </dgm:ptLst>
  <dgm:cxnLst>
    <dgm:cxn modelId="{9E557716-78C9-41F7-85D7-1D2E1F4F218B}" type="presOf" srcId="{9601EA01-D4ED-4EB0-A351-A1AF2137F8F4}" destId="{B9A6CE2E-5F73-4E6F-B81C-AE186A078531}" srcOrd="0" destOrd="0" presId="urn:microsoft.com/office/officeart/2008/layout/LinedList"/>
    <dgm:cxn modelId="{32A9345D-9448-47EE-85A8-F089D0103E6B}" type="presOf" srcId="{3E6FC459-562D-4290-ADDC-58E33A89A4B2}" destId="{233FAE7A-9461-4EC8-9A21-BFEAABE0426E}" srcOrd="0" destOrd="0" presId="urn:microsoft.com/office/officeart/2008/layout/LinedList"/>
    <dgm:cxn modelId="{7D9FBC4A-E090-4520-B9E6-A2B449D457DB}" type="presOf" srcId="{1EAB48A0-8242-4CB6-B75D-88CAFB1FAEAA}" destId="{51E91711-7339-4954-AD93-5494EEB83D50}" srcOrd="0" destOrd="0" presId="urn:microsoft.com/office/officeart/2008/layout/LinedList"/>
    <dgm:cxn modelId="{53ECA472-7D09-45F6-80DC-828030B8563D}" srcId="{05373496-16FB-4F8C-B237-B8F05E3E2774}" destId="{3E6FC459-562D-4290-ADDC-58E33A89A4B2}" srcOrd="1" destOrd="0" parTransId="{0E5789BE-EA39-49CC-A238-22AD6ECC1EE3}" sibTransId="{844F8519-0752-4F98-977A-D1DEAD9903B3}"/>
    <dgm:cxn modelId="{BD198098-EE28-4852-B026-9AADB4E689BF}" type="presOf" srcId="{05373496-16FB-4F8C-B237-B8F05E3E2774}" destId="{0192166E-1179-4D54-958B-682C8748F77F}" srcOrd="0" destOrd="0" presId="urn:microsoft.com/office/officeart/2008/layout/LinedList"/>
    <dgm:cxn modelId="{D477D8B5-C019-497D-B842-29C548FF074C}" srcId="{05373496-16FB-4F8C-B237-B8F05E3E2774}" destId="{683696F3-660B-4B90-818C-49320D2C8761}" srcOrd="2" destOrd="0" parTransId="{5C6578EB-AA4E-4F92-A924-FEA6482BE32C}" sibTransId="{00E2B68A-75AB-439F-9C98-1E6BE5418AD0}"/>
    <dgm:cxn modelId="{CA7FF6C8-37A2-4B7A-8CF2-42F90600CB8F}" type="presOf" srcId="{683696F3-660B-4B90-818C-49320D2C8761}" destId="{2F8723A6-2289-409F-8D3F-A9098776F37D}" srcOrd="0" destOrd="0" presId="urn:microsoft.com/office/officeart/2008/layout/LinedList"/>
    <dgm:cxn modelId="{11AC00D8-4C24-4C31-A562-2E803C9F15D7}" srcId="{05373496-16FB-4F8C-B237-B8F05E3E2774}" destId="{9601EA01-D4ED-4EB0-A351-A1AF2137F8F4}" srcOrd="0" destOrd="0" parTransId="{D0FD13A6-47CC-46CB-9D0E-DB8D7DAAA06E}" sibTransId="{336B0E97-6B2B-4D43-8F77-C9232738A7C1}"/>
    <dgm:cxn modelId="{ABA724EE-2CF2-4410-A874-E4CA5E345644}" srcId="{05373496-16FB-4F8C-B237-B8F05E3E2774}" destId="{1EAB48A0-8242-4CB6-B75D-88CAFB1FAEAA}" srcOrd="3" destOrd="0" parTransId="{96BDB60A-129E-471F-A03E-DC9979FC1F1D}" sibTransId="{23562A40-C877-4544-BC91-D868FADB0FD8}"/>
    <dgm:cxn modelId="{BFBC3E4B-11C2-47BE-A63C-3BF39D2C209B}" type="presParOf" srcId="{0192166E-1179-4D54-958B-682C8748F77F}" destId="{8F10EA68-A1E1-446B-9FE9-66592B227F66}" srcOrd="0" destOrd="0" presId="urn:microsoft.com/office/officeart/2008/layout/LinedList"/>
    <dgm:cxn modelId="{E490D9BC-337E-47C2-9936-57A5A18EC581}" type="presParOf" srcId="{0192166E-1179-4D54-958B-682C8748F77F}" destId="{5E68F514-3DF9-47C9-9A44-3F696054DDB1}" srcOrd="1" destOrd="0" presId="urn:microsoft.com/office/officeart/2008/layout/LinedList"/>
    <dgm:cxn modelId="{1EA9ED7B-9DEF-49DF-BCC7-DB3877426E3C}" type="presParOf" srcId="{5E68F514-3DF9-47C9-9A44-3F696054DDB1}" destId="{B9A6CE2E-5F73-4E6F-B81C-AE186A078531}" srcOrd="0" destOrd="0" presId="urn:microsoft.com/office/officeart/2008/layout/LinedList"/>
    <dgm:cxn modelId="{A20BD219-1D97-4DD6-B523-5CF9CD6BBE71}" type="presParOf" srcId="{5E68F514-3DF9-47C9-9A44-3F696054DDB1}" destId="{0F84D0CE-9FA8-4ECD-9F29-0533C8678A08}" srcOrd="1" destOrd="0" presId="urn:microsoft.com/office/officeart/2008/layout/LinedList"/>
    <dgm:cxn modelId="{4434604C-B3D5-48F9-8813-B816F2B6F09C}" type="presParOf" srcId="{0192166E-1179-4D54-958B-682C8748F77F}" destId="{7B320E60-CC5F-43BB-851F-84F015103CF1}" srcOrd="2" destOrd="0" presId="urn:microsoft.com/office/officeart/2008/layout/LinedList"/>
    <dgm:cxn modelId="{03A76BA9-3F58-4EEB-B523-BCAD58378665}" type="presParOf" srcId="{0192166E-1179-4D54-958B-682C8748F77F}" destId="{4AE4565E-83FB-49B5-A96E-5B5389E089A9}" srcOrd="3" destOrd="0" presId="urn:microsoft.com/office/officeart/2008/layout/LinedList"/>
    <dgm:cxn modelId="{B6AE2936-10BF-4F4C-A167-3FFAE1A7E8F8}" type="presParOf" srcId="{4AE4565E-83FB-49B5-A96E-5B5389E089A9}" destId="{233FAE7A-9461-4EC8-9A21-BFEAABE0426E}" srcOrd="0" destOrd="0" presId="urn:microsoft.com/office/officeart/2008/layout/LinedList"/>
    <dgm:cxn modelId="{B03976E8-4F7D-4632-9BC0-3FFA7C43EC2D}" type="presParOf" srcId="{4AE4565E-83FB-49B5-A96E-5B5389E089A9}" destId="{A1344B37-2E7D-4C1F-9F77-261A42B7CE3E}" srcOrd="1" destOrd="0" presId="urn:microsoft.com/office/officeart/2008/layout/LinedList"/>
    <dgm:cxn modelId="{E81BD089-886C-45BD-8230-E89D372FCA80}" type="presParOf" srcId="{0192166E-1179-4D54-958B-682C8748F77F}" destId="{6F6690D2-D56E-4207-B3B3-A694ABFCC05C}" srcOrd="4" destOrd="0" presId="urn:microsoft.com/office/officeart/2008/layout/LinedList"/>
    <dgm:cxn modelId="{C4DF4689-85C8-4A08-928F-6A09C3D0D9DF}" type="presParOf" srcId="{0192166E-1179-4D54-958B-682C8748F77F}" destId="{BC94C22A-202A-49D0-9D46-9A68619D3815}" srcOrd="5" destOrd="0" presId="urn:microsoft.com/office/officeart/2008/layout/LinedList"/>
    <dgm:cxn modelId="{A08505F5-266D-4DE9-8A9F-137103CC46CF}" type="presParOf" srcId="{BC94C22A-202A-49D0-9D46-9A68619D3815}" destId="{2F8723A6-2289-409F-8D3F-A9098776F37D}" srcOrd="0" destOrd="0" presId="urn:microsoft.com/office/officeart/2008/layout/LinedList"/>
    <dgm:cxn modelId="{4BEF9499-311B-417E-915D-FB78540CF26C}" type="presParOf" srcId="{BC94C22A-202A-49D0-9D46-9A68619D3815}" destId="{DECF0766-3A5E-421C-B4FE-BBE0CF96FD6D}" srcOrd="1" destOrd="0" presId="urn:microsoft.com/office/officeart/2008/layout/LinedList"/>
    <dgm:cxn modelId="{4D8AD758-9D71-4E0C-9B99-B4A8205B27FC}" type="presParOf" srcId="{0192166E-1179-4D54-958B-682C8748F77F}" destId="{42B6F007-6332-4A7C-ADB8-356981FFEB1C}" srcOrd="6" destOrd="0" presId="urn:microsoft.com/office/officeart/2008/layout/LinedList"/>
    <dgm:cxn modelId="{6D019950-941C-40F9-A995-C7F3F1444810}" type="presParOf" srcId="{0192166E-1179-4D54-958B-682C8748F77F}" destId="{3E3E7336-32EB-4AFE-A62A-13F9E34B9570}" srcOrd="7" destOrd="0" presId="urn:microsoft.com/office/officeart/2008/layout/LinedList"/>
    <dgm:cxn modelId="{54EA677D-169E-4F4E-A309-8A595DCCED94}" type="presParOf" srcId="{3E3E7336-32EB-4AFE-A62A-13F9E34B9570}" destId="{51E91711-7339-4954-AD93-5494EEB83D50}" srcOrd="0" destOrd="0" presId="urn:microsoft.com/office/officeart/2008/layout/LinedList"/>
    <dgm:cxn modelId="{1CFCBF27-E054-4CF2-987F-24AA0B211061}" type="presParOf" srcId="{3E3E7336-32EB-4AFE-A62A-13F9E34B9570}" destId="{1E7BF2A6-65BD-4DBA-9D80-F2667AF24B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C7BE6B-6C94-4C82-A54A-E4BEF09514A3}"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A6006EAD-19A2-46EE-A44F-06D25267AE37}">
      <dgm:prSet/>
      <dgm:spPr/>
      <dgm:t>
        <a:bodyPr/>
        <a:lstStyle/>
        <a:p>
          <a:r>
            <a:rPr lang="da-DK"/>
            <a:t>Sisyfos må være verdens mest lykkelige mand! Han omfavner sin opgave (sin sten). Han stopper ikke, sætter ikke spørgsmålstegn. Han gør!</a:t>
          </a:r>
          <a:endParaRPr lang="en-US"/>
        </a:p>
      </dgm:t>
    </dgm:pt>
    <dgm:pt modelId="{79896024-A4FA-4FE4-B791-C58EB3BEACFE}" type="parTrans" cxnId="{CEC79ABA-9C4A-490E-B9BA-68E9AF166460}">
      <dgm:prSet/>
      <dgm:spPr/>
      <dgm:t>
        <a:bodyPr/>
        <a:lstStyle/>
        <a:p>
          <a:endParaRPr lang="en-US"/>
        </a:p>
      </dgm:t>
    </dgm:pt>
    <dgm:pt modelId="{9398CC0F-752B-48A7-8301-8DD38F3190EF}" type="sibTrans" cxnId="{CEC79ABA-9C4A-490E-B9BA-68E9AF166460}">
      <dgm:prSet/>
      <dgm:spPr/>
      <dgm:t>
        <a:bodyPr/>
        <a:lstStyle/>
        <a:p>
          <a:endParaRPr lang="en-US"/>
        </a:p>
      </dgm:t>
    </dgm:pt>
    <dgm:pt modelId="{9F3CE515-66B7-4E5F-A4CE-0D54914A6EA6}">
      <dgm:prSet/>
      <dgm:spPr/>
      <dgm:t>
        <a:bodyPr/>
        <a:lstStyle/>
        <a:p>
          <a:r>
            <a:rPr lang="da-DK"/>
            <a:t>Gentagelser er gode, selvom de er meningsløse. For meningsløsheden er et grundvilkår.</a:t>
          </a:r>
          <a:endParaRPr lang="en-US"/>
        </a:p>
      </dgm:t>
    </dgm:pt>
    <dgm:pt modelId="{37D23CB0-582D-4B46-A408-C6322826B28B}" type="parTrans" cxnId="{9DF4816B-8A29-43A2-A70F-0624B6023F11}">
      <dgm:prSet/>
      <dgm:spPr/>
      <dgm:t>
        <a:bodyPr/>
        <a:lstStyle/>
        <a:p>
          <a:endParaRPr lang="en-US"/>
        </a:p>
      </dgm:t>
    </dgm:pt>
    <dgm:pt modelId="{AE31B9B0-397A-4410-9B23-6B3AD10C490B}" type="sibTrans" cxnId="{9DF4816B-8A29-43A2-A70F-0624B6023F11}">
      <dgm:prSet/>
      <dgm:spPr/>
      <dgm:t>
        <a:bodyPr/>
        <a:lstStyle/>
        <a:p>
          <a:endParaRPr lang="en-US"/>
        </a:p>
      </dgm:t>
    </dgm:pt>
    <dgm:pt modelId="{3E3A1D6B-BFE0-45C2-87A0-83814DDC3624}">
      <dgm:prSet/>
      <dgm:spPr/>
      <dgm:t>
        <a:bodyPr/>
        <a:lstStyle/>
        <a:p>
          <a:r>
            <a:rPr lang="da-DK"/>
            <a:t>Nu kom jeg med eksempler før. Hvornår oplever I, at livet er meningsløst?</a:t>
          </a:r>
          <a:endParaRPr lang="en-US"/>
        </a:p>
      </dgm:t>
    </dgm:pt>
    <dgm:pt modelId="{46EAB43E-1BD9-4E1A-9F3B-30F36CF396B9}" type="parTrans" cxnId="{C9554104-CFEC-4AAB-89FE-BBAA6A9A412B}">
      <dgm:prSet/>
      <dgm:spPr/>
      <dgm:t>
        <a:bodyPr/>
        <a:lstStyle/>
        <a:p>
          <a:endParaRPr lang="en-US"/>
        </a:p>
      </dgm:t>
    </dgm:pt>
    <dgm:pt modelId="{10F6F21F-B6E9-4A08-8D52-CF42252BF198}" type="sibTrans" cxnId="{C9554104-CFEC-4AAB-89FE-BBAA6A9A412B}">
      <dgm:prSet/>
      <dgm:spPr/>
      <dgm:t>
        <a:bodyPr/>
        <a:lstStyle/>
        <a:p>
          <a:endParaRPr lang="en-US"/>
        </a:p>
      </dgm:t>
    </dgm:pt>
    <dgm:pt modelId="{51E5ADA4-2AB3-4AB0-A774-300A8244A0FB}" type="pres">
      <dgm:prSet presAssocID="{82C7BE6B-6C94-4C82-A54A-E4BEF09514A3}" presName="vert0" presStyleCnt="0">
        <dgm:presLayoutVars>
          <dgm:dir/>
          <dgm:animOne val="branch"/>
          <dgm:animLvl val="lvl"/>
        </dgm:presLayoutVars>
      </dgm:prSet>
      <dgm:spPr/>
    </dgm:pt>
    <dgm:pt modelId="{E04E75E5-695F-415B-8432-30B22FA8235B}" type="pres">
      <dgm:prSet presAssocID="{A6006EAD-19A2-46EE-A44F-06D25267AE37}" presName="thickLine" presStyleLbl="alignNode1" presStyleIdx="0" presStyleCnt="3"/>
      <dgm:spPr/>
    </dgm:pt>
    <dgm:pt modelId="{DEF90ACC-A485-4334-A053-B0813DC54AFF}" type="pres">
      <dgm:prSet presAssocID="{A6006EAD-19A2-46EE-A44F-06D25267AE37}" presName="horz1" presStyleCnt="0"/>
      <dgm:spPr/>
    </dgm:pt>
    <dgm:pt modelId="{501DBCF7-6389-468C-BE39-A28173673A7D}" type="pres">
      <dgm:prSet presAssocID="{A6006EAD-19A2-46EE-A44F-06D25267AE37}" presName="tx1" presStyleLbl="revTx" presStyleIdx="0" presStyleCnt="3"/>
      <dgm:spPr/>
    </dgm:pt>
    <dgm:pt modelId="{247E26C3-76A2-47FF-AE85-080976402F82}" type="pres">
      <dgm:prSet presAssocID="{A6006EAD-19A2-46EE-A44F-06D25267AE37}" presName="vert1" presStyleCnt="0"/>
      <dgm:spPr/>
    </dgm:pt>
    <dgm:pt modelId="{59E593F6-6B01-4D86-A0B4-7CFE48EA27F4}" type="pres">
      <dgm:prSet presAssocID="{9F3CE515-66B7-4E5F-A4CE-0D54914A6EA6}" presName="thickLine" presStyleLbl="alignNode1" presStyleIdx="1" presStyleCnt="3"/>
      <dgm:spPr/>
    </dgm:pt>
    <dgm:pt modelId="{606446D3-6CB4-45E8-BB74-251A99A09BE2}" type="pres">
      <dgm:prSet presAssocID="{9F3CE515-66B7-4E5F-A4CE-0D54914A6EA6}" presName="horz1" presStyleCnt="0"/>
      <dgm:spPr/>
    </dgm:pt>
    <dgm:pt modelId="{15E8D14A-10FA-4E2C-947F-96EF16C334D7}" type="pres">
      <dgm:prSet presAssocID="{9F3CE515-66B7-4E5F-A4CE-0D54914A6EA6}" presName="tx1" presStyleLbl="revTx" presStyleIdx="1" presStyleCnt="3"/>
      <dgm:spPr/>
    </dgm:pt>
    <dgm:pt modelId="{709DACD5-0E82-4B5D-BDB2-313AF5C0334B}" type="pres">
      <dgm:prSet presAssocID="{9F3CE515-66B7-4E5F-A4CE-0D54914A6EA6}" presName="vert1" presStyleCnt="0"/>
      <dgm:spPr/>
    </dgm:pt>
    <dgm:pt modelId="{CB42CFA8-40ED-4F2B-911D-1AD1D3D484C2}" type="pres">
      <dgm:prSet presAssocID="{3E3A1D6B-BFE0-45C2-87A0-83814DDC3624}" presName="thickLine" presStyleLbl="alignNode1" presStyleIdx="2" presStyleCnt="3"/>
      <dgm:spPr/>
    </dgm:pt>
    <dgm:pt modelId="{25511EFE-346F-4215-B621-F5C8E65B9CE8}" type="pres">
      <dgm:prSet presAssocID="{3E3A1D6B-BFE0-45C2-87A0-83814DDC3624}" presName="horz1" presStyleCnt="0"/>
      <dgm:spPr/>
    </dgm:pt>
    <dgm:pt modelId="{73D46CB1-1F26-4D99-B74E-AD477C2C4FD8}" type="pres">
      <dgm:prSet presAssocID="{3E3A1D6B-BFE0-45C2-87A0-83814DDC3624}" presName="tx1" presStyleLbl="revTx" presStyleIdx="2" presStyleCnt="3"/>
      <dgm:spPr/>
    </dgm:pt>
    <dgm:pt modelId="{A214969E-5F20-4988-9A9D-0E7B6679F953}" type="pres">
      <dgm:prSet presAssocID="{3E3A1D6B-BFE0-45C2-87A0-83814DDC3624}" presName="vert1" presStyleCnt="0"/>
      <dgm:spPr/>
    </dgm:pt>
  </dgm:ptLst>
  <dgm:cxnLst>
    <dgm:cxn modelId="{C9554104-CFEC-4AAB-89FE-BBAA6A9A412B}" srcId="{82C7BE6B-6C94-4C82-A54A-E4BEF09514A3}" destId="{3E3A1D6B-BFE0-45C2-87A0-83814DDC3624}" srcOrd="2" destOrd="0" parTransId="{46EAB43E-1BD9-4E1A-9F3B-30F36CF396B9}" sibTransId="{10F6F21F-B6E9-4A08-8D52-CF42252BF198}"/>
    <dgm:cxn modelId="{87349504-1FD7-427A-9493-033145A85717}" type="presOf" srcId="{82C7BE6B-6C94-4C82-A54A-E4BEF09514A3}" destId="{51E5ADA4-2AB3-4AB0-A774-300A8244A0FB}" srcOrd="0" destOrd="0" presId="urn:microsoft.com/office/officeart/2008/layout/LinedList"/>
    <dgm:cxn modelId="{1FD2BE67-06C4-447D-935E-1DBE9DE779A5}" type="presOf" srcId="{A6006EAD-19A2-46EE-A44F-06D25267AE37}" destId="{501DBCF7-6389-468C-BE39-A28173673A7D}" srcOrd="0" destOrd="0" presId="urn:microsoft.com/office/officeart/2008/layout/LinedList"/>
    <dgm:cxn modelId="{9DF4816B-8A29-43A2-A70F-0624B6023F11}" srcId="{82C7BE6B-6C94-4C82-A54A-E4BEF09514A3}" destId="{9F3CE515-66B7-4E5F-A4CE-0D54914A6EA6}" srcOrd="1" destOrd="0" parTransId="{37D23CB0-582D-4B46-A408-C6322826B28B}" sibTransId="{AE31B9B0-397A-4410-9B23-6B3AD10C490B}"/>
    <dgm:cxn modelId="{34D7E752-F23D-4364-8373-C4CE1276DBF3}" type="presOf" srcId="{3E3A1D6B-BFE0-45C2-87A0-83814DDC3624}" destId="{73D46CB1-1F26-4D99-B74E-AD477C2C4FD8}" srcOrd="0" destOrd="0" presId="urn:microsoft.com/office/officeart/2008/layout/LinedList"/>
    <dgm:cxn modelId="{CEC79ABA-9C4A-490E-B9BA-68E9AF166460}" srcId="{82C7BE6B-6C94-4C82-A54A-E4BEF09514A3}" destId="{A6006EAD-19A2-46EE-A44F-06D25267AE37}" srcOrd="0" destOrd="0" parTransId="{79896024-A4FA-4FE4-B791-C58EB3BEACFE}" sibTransId="{9398CC0F-752B-48A7-8301-8DD38F3190EF}"/>
    <dgm:cxn modelId="{10C8ACE2-1125-49F2-82BD-7DE2300DE3BB}" type="presOf" srcId="{9F3CE515-66B7-4E5F-A4CE-0D54914A6EA6}" destId="{15E8D14A-10FA-4E2C-947F-96EF16C334D7}" srcOrd="0" destOrd="0" presId="urn:microsoft.com/office/officeart/2008/layout/LinedList"/>
    <dgm:cxn modelId="{F1F11A52-D35D-4D1D-9685-65D9DE689FEC}" type="presParOf" srcId="{51E5ADA4-2AB3-4AB0-A774-300A8244A0FB}" destId="{E04E75E5-695F-415B-8432-30B22FA8235B}" srcOrd="0" destOrd="0" presId="urn:microsoft.com/office/officeart/2008/layout/LinedList"/>
    <dgm:cxn modelId="{82AD6FB9-4268-40CF-A543-01143E5B6D09}" type="presParOf" srcId="{51E5ADA4-2AB3-4AB0-A774-300A8244A0FB}" destId="{DEF90ACC-A485-4334-A053-B0813DC54AFF}" srcOrd="1" destOrd="0" presId="urn:microsoft.com/office/officeart/2008/layout/LinedList"/>
    <dgm:cxn modelId="{69E72091-C8E1-4FC2-938B-11008121A9BF}" type="presParOf" srcId="{DEF90ACC-A485-4334-A053-B0813DC54AFF}" destId="{501DBCF7-6389-468C-BE39-A28173673A7D}" srcOrd="0" destOrd="0" presId="urn:microsoft.com/office/officeart/2008/layout/LinedList"/>
    <dgm:cxn modelId="{3DE135CB-EC87-4417-8B16-1E6C45940E4E}" type="presParOf" srcId="{DEF90ACC-A485-4334-A053-B0813DC54AFF}" destId="{247E26C3-76A2-47FF-AE85-080976402F82}" srcOrd="1" destOrd="0" presId="urn:microsoft.com/office/officeart/2008/layout/LinedList"/>
    <dgm:cxn modelId="{9B366891-25EA-4ACC-983E-2A974B87E12D}" type="presParOf" srcId="{51E5ADA4-2AB3-4AB0-A774-300A8244A0FB}" destId="{59E593F6-6B01-4D86-A0B4-7CFE48EA27F4}" srcOrd="2" destOrd="0" presId="urn:microsoft.com/office/officeart/2008/layout/LinedList"/>
    <dgm:cxn modelId="{F0D80AEB-8C97-46B3-B84C-76D49DC2CB74}" type="presParOf" srcId="{51E5ADA4-2AB3-4AB0-A774-300A8244A0FB}" destId="{606446D3-6CB4-45E8-BB74-251A99A09BE2}" srcOrd="3" destOrd="0" presId="urn:microsoft.com/office/officeart/2008/layout/LinedList"/>
    <dgm:cxn modelId="{3446025B-5E26-4222-97A2-E59BF6A21156}" type="presParOf" srcId="{606446D3-6CB4-45E8-BB74-251A99A09BE2}" destId="{15E8D14A-10FA-4E2C-947F-96EF16C334D7}" srcOrd="0" destOrd="0" presId="urn:microsoft.com/office/officeart/2008/layout/LinedList"/>
    <dgm:cxn modelId="{C604EEB5-006E-4F69-9D9F-61D69813A835}" type="presParOf" srcId="{606446D3-6CB4-45E8-BB74-251A99A09BE2}" destId="{709DACD5-0E82-4B5D-BDB2-313AF5C0334B}" srcOrd="1" destOrd="0" presId="urn:microsoft.com/office/officeart/2008/layout/LinedList"/>
    <dgm:cxn modelId="{C25D7FB3-C270-4829-B500-A5EC42840D3B}" type="presParOf" srcId="{51E5ADA4-2AB3-4AB0-A774-300A8244A0FB}" destId="{CB42CFA8-40ED-4F2B-911D-1AD1D3D484C2}" srcOrd="4" destOrd="0" presId="urn:microsoft.com/office/officeart/2008/layout/LinedList"/>
    <dgm:cxn modelId="{3BED4444-8C5F-4132-B6FD-F0CE56E183F4}" type="presParOf" srcId="{51E5ADA4-2AB3-4AB0-A774-300A8244A0FB}" destId="{25511EFE-346F-4215-B621-F5C8E65B9CE8}" srcOrd="5" destOrd="0" presId="urn:microsoft.com/office/officeart/2008/layout/LinedList"/>
    <dgm:cxn modelId="{1F73CD38-4C3D-42A4-843D-05FFD9DD23E0}" type="presParOf" srcId="{25511EFE-346F-4215-B621-F5C8E65B9CE8}" destId="{73D46CB1-1F26-4D99-B74E-AD477C2C4FD8}" srcOrd="0" destOrd="0" presId="urn:microsoft.com/office/officeart/2008/layout/LinedList"/>
    <dgm:cxn modelId="{2DD946D4-5754-49DC-812E-98D1E3B3B495}" type="presParOf" srcId="{25511EFE-346F-4215-B621-F5C8E65B9CE8}" destId="{A214969E-5F20-4988-9A9D-0E7B6679F9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1C9E7A-D0BE-4A52-B7F5-7EF0F88F0B4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26E3141-6E84-41F4-A0D5-1F5FDB8B50DA}">
      <dgm:prSet/>
      <dgm:spPr/>
      <dgm:t>
        <a:bodyPr/>
        <a:lstStyle/>
        <a:p>
          <a:r>
            <a:rPr lang="da-DK"/>
            <a:t>Det siges, at vi lever i et individsamfund i dag. Mennesker er blevet mere individualiserede og tænker i endnu højere grad end tidligere: Hvad får jeg ud af det?</a:t>
          </a:r>
          <a:endParaRPr lang="en-US"/>
        </a:p>
      </dgm:t>
    </dgm:pt>
    <dgm:pt modelId="{9462DB02-9105-424B-A394-82C59B3F3E6A}" type="parTrans" cxnId="{6844AF0D-6F69-46D0-A28D-467E5DCA3A0F}">
      <dgm:prSet/>
      <dgm:spPr/>
      <dgm:t>
        <a:bodyPr/>
        <a:lstStyle/>
        <a:p>
          <a:endParaRPr lang="en-US"/>
        </a:p>
      </dgm:t>
    </dgm:pt>
    <dgm:pt modelId="{081C121D-1839-4FDE-B08D-92906BCD547D}" type="sibTrans" cxnId="{6844AF0D-6F69-46D0-A28D-467E5DCA3A0F}">
      <dgm:prSet/>
      <dgm:spPr/>
      <dgm:t>
        <a:bodyPr/>
        <a:lstStyle/>
        <a:p>
          <a:endParaRPr lang="en-US"/>
        </a:p>
      </dgm:t>
    </dgm:pt>
    <dgm:pt modelId="{303426CB-2CC5-4FCF-9081-3CCDB9567307}">
      <dgm:prSet/>
      <dgm:spPr/>
      <dgm:t>
        <a:bodyPr/>
        <a:lstStyle/>
        <a:p>
          <a:r>
            <a:rPr lang="da-DK"/>
            <a:t>Fakta: Mennesker har aldrig været mere ramt af stress, angst og depression end i dag. </a:t>
          </a:r>
          <a:endParaRPr lang="en-US"/>
        </a:p>
      </dgm:t>
    </dgm:pt>
    <dgm:pt modelId="{FB4B5B8C-21A6-4AEB-954F-84881425DA8B}" type="parTrans" cxnId="{343C0544-9862-46CB-B953-BDB27460F35A}">
      <dgm:prSet/>
      <dgm:spPr/>
      <dgm:t>
        <a:bodyPr/>
        <a:lstStyle/>
        <a:p>
          <a:endParaRPr lang="en-US"/>
        </a:p>
      </dgm:t>
    </dgm:pt>
    <dgm:pt modelId="{D5B347DF-FD6A-40EF-BBA0-BEA33D01A74F}" type="sibTrans" cxnId="{343C0544-9862-46CB-B953-BDB27460F35A}">
      <dgm:prSet/>
      <dgm:spPr/>
      <dgm:t>
        <a:bodyPr/>
        <a:lstStyle/>
        <a:p>
          <a:endParaRPr lang="en-US"/>
        </a:p>
      </dgm:t>
    </dgm:pt>
    <dgm:pt modelId="{6635A4AC-B6B3-40FE-A285-B313A7D1023F}">
      <dgm:prSet/>
      <dgm:spPr/>
      <dgm:t>
        <a:bodyPr/>
        <a:lstStyle/>
        <a:p>
          <a:r>
            <a:rPr lang="da-DK"/>
            <a:t>Nogen siger, at det skyldes sociale medier, andre alle de valgmuligheder vi har. Men måske har Camus en pointe med, at mennesker har svært ved at finde mening i dag, fordi de overtænker alt?</a:t>
          </a:r>
          <a:endParaRPr lang="en-US"/>
        </a:p>
      </dgm:t>
    </dgm:pt>
    <dgm:pt modelId="{A9E797C5-E61F-4009-9DE4-CF2581C384C1}" type="parTrans" cxnId="{1CF39553-F2C4-4235-BED8-FC0A5B7E5587}">
      <dgm:prSet/>
      <dgm:spPr/>
      <dgm:t>
        <a:bodyPr/>
        <a:lstStyle/>
        <a:p>
          <a:endParaRPr lang="en-US"/>
        </a:p>
      </dgm:t>
    </dgm:pt>
    <dgm:pt modelId="{5585E93A-4D7A-45B8-8B96-68840DB79B5C}" type="sibTrans" cxnId="{1CF39553-F2C4-4235-BED8-FC0A5B7E5587}">
      <dgm:prSet/>
      <dgm:spPr/>
      <dgm:t>
        <a:bodyPr/>
        <a:lstStyle/>
        <a:p>
          <a:endParaRPr lang="en-US"/>
        </a:p>
      </dgm:t>
    </dgm:pt>
    <dgm:pt modelId="{248E8C9C-43A8-4022-95E6-1D580F71E706}" type="pres">
      <dgm:prSet presAssocID="{C91C9E7A-D0BE-4A52-B7F5-7EF0F88F0B4D}" presName="linear" presStyleCnt="0">
        <dgm:presLayoutVars>
          <dgm:animLvl val="lvl"/>
          <dgm:resizeHandles val="exact"/>
        </dgm:presLayoutVars>
      </dgm:prSet>
      <dgm:spPr/>
    </dgm:pt>
    <dgm:pt modelId="{9753A7AE-28DF-497D-9B36-7B956C7F7791}" type="pres">
      <dgm:prSet presAssocID="{C26E3141-6E84-41F4-A0D5-1F5FDB8B50DA}" presName="parentText" presStyleLbl="node1" presStyleIdx="0" presStyleCnt="3">
        <dgm:presLayoutVars>
          <dgm:chMax val="0"/>
          <dgm:bulletEnabled val="1"/>
        </dgm:presLayoutVars>
      </dgm:prSet>
      <dgm:spPr/>
    </dgm:pt>
    <dgm:pt modelId="{5AAED792-FBC3-4E73-B414-9494DA1DBEEA}" type="pres">
      <dgm:prSet presAssocID="{081C121D-1839-4FDE-B08D-92906BCD547D}" presName="spacer" presStyleCnt="0"/>
      <dgm:spPr/>
    </dgm:pt>
    <dgm:pt modelId="{E01869AD-55BB-4507-9673-3CB279D49044}" type="pres">
      <dgm:prSet presAssocID="{303426CB-2CC5-4FCF-9081-3CCDB9567307}" presName="parentText" presStyleLbl="node1" presStyleIdx="1" presStyleCnt="3">
        <dgm:presLayoutVars>
          <dgm:chMax val="0"/>
          <dgm:bulletEnabled val="1"/>
        </dgm:presLayoutVars>
      </dgm:prSet>
      <dgm:spPr/>
    </dgm:pt>
    <dgm:pt modelId="{54DE9A76-F31D-442E-AE89-8911B33382E3}" type="pres">
      <dgm:prSet presAssocID="{D5B347DF-FD6A-40EF-BBA0-BEA33D01A74F}" presName="spacer" presStyleCnt="0"/>
      <dgm:spPr/>
    </dgm:pt>
    <dgm:pt modelId="{5A50BF11-D553-4C4D-9F99-9ADFFFC16302}" type="pres">
      <dgm:prSet presAssocID="{6635A4AC-B6B3-40FE-A285-B313A7D1023F}" presName="parentText" presStyleLbl="node1" presStyleIdx="2" presStyleCnt="3">
        <dgm:presLayoutVars>
          <dgm:chMax val="0"/>
          <dgm:bulletEnabled val="1"/>
        </dgm:presLayoutVars>
      </dgm:prSet>
      <dgm:spPr/>
    </dgm:pt>
  </dgm:ptLst>
  <dgm:cxnLst>
    <dgm:cxn modelId="{6844AF0D-6F69-46D0-A28D-467E5DCA3A0F}" srcId="{C91C9E7A-D0BE-4A52-B7F5-7EF0F88F0B4D}" destId="{C26E3141-6E84-41F4-A0D5-1F5FDB8B50DA}" srcOrd="0" destOrd="0" parTransId="{9462DB02-9105-424B-A394-82C59B3F3E6A}" sibTransId="{081C121D-1839-4FDE-B08D-92906BCD547D}"/>
    <dgm:cxn modelId="{22E11C20-BCBE-4A33-97FD-C44B3A33D8E0}" type="presOf" srcId="{303426CB-2CC5-4FCF-9081-3CCDB9567307}" destId="{E01869AD-55BB-4507-9673-3CB279D49044}" srcOrd="0" destOrd="0" presId="urn:microsoft.com/office/officeart/2005/8/layout/vList2"/>
    <dgm:cxn modelId="{343C0544-9862-46CB-B953-BDB27460F35A}" srcId="{C91C9E7A-D0BE-4A52-B7F5-7EF0F88F0B4D}" destId="{303426CB-2CC5-4FCF-9081-3CCDB9567307}" srcOrd="1" destOrd="0" parTransId="{FB4B5B8C-21A6-4AEB-954F-84881425DA8B}" sibTransId="{D5B347DF-FD6A-40EF-BBA0-BEA33D01A74F}"/>
    <dgm:cxn modelId="{1CF39553-F2C4-4235-BED8-FC0A5B7E5587}" srcId="{C91C9E7A-D0BE-4A52-B7F5-7EF0F88F0B4D}" destId="{6635A4AC-B6B3-40FE-A285-B313A7D1023F}" srcOrd="2" destOrd="0" parTransId="{A9E797C5-E61F-4009-9DE4-CF2581C384C1}" sibTransId="{5585E93A-4D7A-45B8-8B96-68840DB79B5C}"/>
    <dgm:cxn modelId="{0CBBADB8-2E45-411C-BF4D-E8A5EF1E6484}" type="presOf" srcId="{6635A4AC-B6B3-40FE-A285-B313A7D1023F}" destId="{5A50BF11-D553-4C4D-9F99-9ADFFFC16302}" srcOrd="0" destOrd="0" presId="urn:microsoft.com/office/officeart/2005/8/layout/vList2"/>
    <dgm:cxn modelId="{4810A4CE-2E58-4815-BC98-E00D00A6BC37}" type="presOf" srcId="{C91C9E7A-D0BE-4A52-B7F5-7EF0F88F0B4D}" destId="{248E8C9C-43A8-4022-95E6-1D580F71E706}" srcOrd="0" destOrd="0" presId="urn:microsoft.com/office/officeart/2005/8/layout/vList2"/>
    <dgm:cxn modelId="{CCCF27F5-B9F4-4892-B6B7-C5465D6A7CFB}" type="presOf" srcId="{C26E3141-6E84-41F4-A0D5-1F5FDB8B50DA}" destId="{9753A7AE-28DF-497D-9B36-7B956C7F7791}" srcOrd="0" destOrd="0" presId="urn:microsoft.com/office/officeart/2005/8/layout/vList2"/>
    <dgm:cxn modelId="{7C09C02F-140C-4477-A40D-B79EA0BBE937}" type="presParOf" srcId="{248E8C9C-43A8-4022-95E6-1D580F71E706}" destId="{9753A7AE-28DF-497D-9B36-7B956C7F7791}" srcOrd="0" destOrd="0" presId="urn:microsoft.com/office/officeart/2005/8/layout/vList2"/>
    <dgm:cxn modelId="{A8DF2390-740A-4F11-A576-B28274C4A6EF}" type="presParOf" srcId="{248E8C9C-43A8-4022-95E6-1D580F71E706}" destId="{5AAED792-FBC3-4E73-B414-9494DA1DBEEA}" srcOrd="1" destOrd="0" presId="urn:microsoft.com/office/officeart/2005/8/layout/vList2"/>
    <dgm:cxn modelId="{1A353E2A-AC47-466A-89A6-E25D8609B570}" type="presParOf" srcId="{248E8C9C-43A8-4022-95E6-1D580F71E706}" destId="{E01869AD-55BB-4507-9673-3CB279D49044}" srcOrd="2" destOrd="0" presId="urn:microsoft.com/office/officeart/2005/8/layout/vList2"/>
    <dgm:cxn modelId="{837C07E4-D5E5-4659-B4A8-0BAD222FDFF7}" type="presParOf" srcId="{248E8C9C-43A8-4022-95E6-1D580F71E706}" destId="{54DE9A76-F31D-442E-AE89-8911B33382E3}" srcOrd="3" destOrd="0" presId="urn:microsoft.com/office/officeart/2005/8/layout/vList2"/>
    <dgm:cxn modelId="{6DF498D9-5EAC-4EF1-B5A9-A8118A2899D2}" type="presParOf" srcId="{248E8C9C-43A8-4022-95E6-1D580F71E706}" destId="{5A50BF11-D553-4C4D-9F99-9ADFFFC1630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34F04-8BE9-4439-AC58-C3DCA74ED8EC}">
      <dsp:nvSpPr>
        <dsp:cNvPr id="0" name=""/>
        <dsp:cNvSpPr/>
      </dsp:nvSpPr>
      <dsp:spPr>
        <a:xfrm>
          <a:off x="51" y="188257"/>
          <a:ext cx="4913783" cy="101022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a-DK" sz="2000" kern="1200"/>
            <a:t>Camus laver ikke sin teori som Sartre ud fra filosofiske betragtninger. Han gør det ud fra sine erfaringer med livet. </a:t>
          </a:r>
          <a:endParaRPr lang="en-US" sz="2000" kern="1200"/>
        </a:p>
      </dsp:txBody>
      <dsp:txXfrm>
        <a:off x="51" y="188257"/>
        <a:ext cx="4913783" cy="1010222"/>
      </dsp:txXfrm>
    </dsp:sp>
    <dsp:sp modelId="{9F3A244D-8A42-49D1-B1D4-B0F937F02CF2}">
      <dsp:nvSpPr>
        <dsp:cNvPr id="0" name=""/>
        <dsp:cNvSpPr/>
      </dsp:nvSpPr>
      <dsp:spPr>
        <a:xfrm>
          <a:off x="51" y="1198480"/>
          <a:ext cx="4913783" cy="29645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67792DC-5E30-471C-AF28-9B761352C29E}">
      <dsp:nvSpPr>
        <dsp:cNvPr id="0" name=""/>
        <dsp:cNvSpPr/>
      </dsp:nvSpPr>
      <dsp:spPr>
        <a:xfrm>
          <a:off x="5601764" y="188257"/>
          <a:ext cx="4913783" cy="1010222"/>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a-DK" sz="2000" kern="1200"/>
            <a:t>Vigtigste erfaring:</a:t>
          </a:r>
          <a:endParaRPr lang="en-US" sz="2000" kern="1200"/>
        </a:p>
      </dsp:txBody>
      <dsp:txXfrm>
        <a:off x="5601764" y="188257"/>
        <a:ext cx="4913783" cy="1010222"/>
      </dsp:txXfrm>
    </dsp:sp>
    <dsp:sp modelId="{E81ED372-A689-4747-9D46-7D1DDC240BE5}">
      <dsp:nvSpPr>
        <dsp:cNvPr id="0" name=""/>
        <dsp:cNvSpPr/>
      </dsp:nvSpPr>
      <dsp:spPr>
        <a:xfrm>
          <a:off x="5601764" y="1198480"/>
          <a:ext cx="4913783" cy="2964599"/>
        </a:xfrm>
        <a:prstGeom prst="rect">
          <a:avLst/>
        </a:prstGeom>
        <a:solidFill>
          <a:schemeClr val="accent2">
            <a:tint val="40000"/>
            <a:alpha val="90000"/>
            <a:hueOff val="6734718"/>
            <a:satOff val="-62232"/>
            <a:lumOff val="-7015"/>
            <a:alphaOff val="0"/>
          </a:schemeClr>
        </a:solidFill>
        <a:ln w="12700" cap="flat" cmpd="sng" algn="ctr">
          <a:solidFill>
            <a:schemeClr val="accent2">
              <a:tint val="40000"/>
              <a:alpha val="90000"/>
              <a:hueOff val="6734718"/>
              <a:satOff val="-62232"/>
              <a:lumOff val="-70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a:t>Mennesket har brug for en hensigt med livet – en mening. Vi vil se et formål med alt. </a:t>
          </a:r>
          <a:endParaRPr lang="en-US" sz="2000" kern="1200"/>
        </a:p>
        <a:p>
          <a:pPr marL="457200" lvl="2" indent="-228600" algn="l" defTabSz="889000">
            <a:lnSpc>
              <a:spcPct val="90000"/>
            </a:lnSpc>
            <a:spcBef>
              <a:spcPct val="0"/>
            </a:spcBef>
            <a:spcAft>
              <a:spcPct val="15000"/>
            </a:spcAft>
            <a:buChar char="•"/>
          </a:pPr>
          <a:r>
            <a:rPr lang="da-DK" sz="2000" kern="1200"/>
            <a:t>Se på jer selv:</a:t>
          </a:r>
          <a:endParaRPr lang="en-US" sz="2000" kern="1200"/>
        </a:p>
        <a:p>
          <a:pPr marL="457200" lvl="2" indent="-228600" algn="l" defTabSz="889000">
            <a:lnSpc>
              <a:spcPct val="90000"/>
            </a:lnSpc>
            <a:spcBef>
              <a:spcPct val="0"/>
            </a:spcBef>
            <a:spcAft>
              <a:spcPct val="15000"/>
            </a:spcAft>
            <a:buChar char="•"/>
          </a:pPr>
          <a:r>
            <a:rPr lang="da-DK" sz="2000" kern="1200"/>
            <a:t>”Hvorfor skal vi gå i skole? Hvorfor skal vi læse denne roman? Den er ligegyldig. Hvorfor skal vi have tysk? Hvorfor skal vi læse så meget i dansk”. </a:t>
          </a:r>
          <a:endParaRPr lang="en-US" sz="2000" kern="1200"/>
        </a:p>
        <a:p>
          <a:pPr marL="457200" lvl="2" indent="-228600" algn="l" defTabSz="889000">
            <a:lnSpc>
              <a:spcPct val="90000"/>
            </a:lnSpc>
            <a:spcBef>
              <a:spcPct val="0"/>
            </a:spcBef>
            <a:spcAft>
              <a:spcPct val="15000"/>
            </a:spcAft>
            <a:buChar char="•"/>
          </a:pPr>
          <a:r>
            <a:rPr lang="da-DK" sz="2000" kern="1200"/>
            <a:t>Mening. Mening. Mening. </a:t>
          </a:r>
          <a:endParaRPr lang="en-US" sz="2000" kern="1200"/>
        </a:p>
      </dsp:txBody>
      <dsp:txXfrm>
        <a:off x="5601764" y="1198480"/>
        <a:ext cx="4913783" cy="2964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6FAC5-1F97-4C50-B9F6-FC9BAA9E00B8}">
      <dsp:nvSpPr>
        <dsp:cNvPr id="0" name=""/>
        <dsp:cNvSpPr/>
      </dsp:nvSpPr>
      <dsp:spPr>
        <a:xfrm>
          <a:off x="0" y="225692"/>
          <a:ext cx="6666833" cy="120527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a-DK" sz="2100" kern="1200"/>
            <a:t>Livet er lort!</a:t>
          </a:r>
          <a:endParaRPr lang="en-US" sz="2100" kern="1200"/>
        </a:p>
      </dsp:txBody>
      <dsp:txXfrm>
        <a:off x="58837" y="284529"/>
        <a:ext cx="6549159" cy="1087599"/>
      </dsp:txXfrm>
    </dsp:sp>
    <dsp:sp modelId="{3EA5B3D9-69E9-431B-8506-518BBA4C8B91}">
      <dsp:nvSpPr>
        <dsp:cNvPr id="0" name=""/>
        <dsp:cNvSpPr/>
      </dsp:nvSpPr>
      <dsp:spPr>
        <a:xfrm>
          <a:off x="0" y="1491446"/>
          <a:ext cx="6666833" cy="1205273"/>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a-DK" sz="2100" kern="1200"/>
            <a:t>Du ved to ting: Du er blevet født, og på et tidspunkt skal du dø. Der er ingen, der kan hjælpe dig med det. </a:t>
          </a:r>
          <a:endParaRPr lang="en-US" sz="2100" kern="1200"/>
        </a:p>
      </dsp:txBody>
      <dsp:txXfrm>
        <a:off x="58837" y="1550283"/>
        <a:ext cx="6549159" cy="1087599"/>
      </dsp:txXfrm>
    </dsp:sp>
    <dsp:sp modelId="{C46F6C8A-1A44-4CC7-99F0-836F08198E31}">
      <dsp:nvSpPr>
        <dsp:cNvPr id="0" name=""/>
        <dsp:cNvSpPr/>
      </dsp:nvSpPr>
      <dsp:spPr>
        <a:xfrm>
          <a:off x="0" y="2757200"/>
          <a:ext cx="6666833" cy="1205273"/>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a-DK" sz="2100" kern="1200"/>
            <a:t>Tænker man for meget over ovenstående og alt andet </a:t>
          </a:r>
          <a:r>
            <a:rPr lang="da-DK" sz="2100" kern="1200">
              <a:sym typeface="Wingdings" panose="05000000000000000000" pitchFamily="2" charset="2"/>
            </a:rPr>
            <a:t></a:t>
          </a:r>
          <a:r>
            <a:rPr lang="da-DK" sz="2100" kern="1200"/>
            <a:t>tomhed. </a:t>
          </a:r>
          <a:endParaRPr lang="en-US" sz="2100" kern="1200"/>
        </a:p>
      </dsp:txBody>
      <dsp:txXfrm>
        <a:off x="58837" y="2816037"/>
        <a:ext cx="6549159" cy="1087599"/>
      </dsp:txXfrm>
    </dsp:sp>
    <dsp:sp modelId="{DE897204-8EF0-4698-BFDA-F544300829E9}">
      <dsp:nvSpPr>
        <dsp:cNvPr id="0" name=""/>
        <dsp:cNvSpPr/>
      </dsp:nvSpPr>
      <dsp:spPr>
        <a:xfrm>
          <a:off x="0" y="4022953"/>
          <a:ext cx="6666833" cy="1205273"/>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a-DK" sz="2100" kern="1200" dirty="0"/>
            <a:t>Derfor </a:t>
          </a:r>
          <a:r>
            <a:rPr lang="da-DK" sz="2100" kern="1200" dirty="0">
              <a:sym typeface="Wingdings" panose="05000000000000000000" pitchFamily="2" charset="2"/>
            </a:rPr>
            <a:t></a:t>
          </a:r>
          <a:r>
            <a:rPr lang="da-DK" sz="2100" kern="1200" dirty="0"/>
            <a:t> Livet er absurd. Ingen glæde ved at tænke for meget, ingen til at hjælpe, hvis man begynder at tænke for meget </a:t>
          </a:r>
          <a:r>
            <a:rPr lang="da-DK" sz="2100" kern="1200" dirty="0">
              <a:sym typeface="Wingdings" panose="05000000000000000000" pitchFamily="2" charset="2"/>
            </a:rPr>
            <a:t></a:t>
          </a:r>
          <a:r>
            <a:rPr lang="da-DK" sz="2100" kern="1200" dirty="0"/>
            <a:t> ingen der kan redde en fra døden. ☠️😢</a:t>
          </a:r>
          <a:endParaRPr lang="en-US" sz="2100" kern="1200" dirty="0"/>
        </a:p>
      </dsp:txBody>
      <dsp:txXfrm>
        <a:off x="58837" y="4081790"/>
        <a:ext cx="6549159" cy="1087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0EA68-A1E1-446B-9FE9-66592B227F66}">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A6CE2E-5F73-4E6F-B81C-AE186A078531}">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da-DK" sz="3500" kern="1200"/>
            <a:t>Camus’ tredje mulighed er at leve – på trods af alt lortet. </a:t>
          </a:r>
          <a:endParaRPr lang="en-US" sz="3500" kern="1200"/>
        </a:p>
      </dsp:txBody>
      <dsp:txXfrm>
        <a:off x="0" y="0"/>
        <a:ext cx="6666833" cy="1363480"/>
      </dsp:txXfrm>
    </dsp:sp>
    <dsp:sp modelId="{7B320E60-CC5F-43BB-851F-84F015103CF1}">
      <dsp:nvSpPr>
        <dsp:cNvPr id="0" name=""/>
        <dsp:cNvSpPr/>
      </dsp:nvSpPr>
      <dsp:spPr>
        <a:xfrm>
          <a:off x="0" y="136348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33FAE7A-9461-4EC8-9A21-BFEAABE0426E}">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da-DK" sz="3500" kern="1200"/>
            <a:t>Livet er øjeblikke og ”nuer”, som man skal få det bedste ud af.</a:t>
          </a:r>
          <a:endParaRPr lang="en-US" sz="3500" kern="1200"/>
        </a:p>
      </dsp:txBody>
      <dsp:txXfrm>
        <a:off x="0" y="1363480"/>
        <a:ext cx="6666833" cy="1363480"/>
      </dsp:txXfrm>
    </dsp:sp>
    <dsp:sp modelId="{6F6690D2-D56E-4207-B3B3-A694ABFCC05C}">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F8723A6-2289-409F-8D3F-A9098776F37D}">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da-DK" sz="3500" kern="1200"/>
            <a:t>Man skal acceptere absurditeten, se den i øjnene og omfavne den.</a:t>
          </a:r>
          <a:endParaRPr lang="en-US" sz="3500" kern="1200"/>
        </a:p>
      </dsp:txBody>
      <dsp:txXfrm>
        <a:off x="0" y="2726960"/>
        <a:ext cx="6666833" cy="1363480"/>
      </dsp:txXfrm>
    </dsp:sp>
    <dsp:sp modelId="{42B6F007-6332-4A7C-ADB8-356981FFEB1C}">
      <dsp:nvSpPr>
        <dsp:cNvPr id="0" name=""/>
        <dsp:cNvSpPr/>
      </dsp:nvSpPr>
      <dsp:spPr>
        <a:xfrm>
          <a:off x="0" y="409044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1E91711-7339-4954-AD93-5494EEB83D50}">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da-DK" sz="3500" kern="1200"/>
            <a:t>Accepter, at livet ikke giver mening </a:t>
          </a:r>
          <a:r>
            <a:rPr lang="da-DK" sz="3500" kern="1200">
              <a:sym typeface="Wingdings" panose="05000000000000000000" pitchFamily="2" charset="2"/>
            </a:rPr>
            <a:t></a:t>
          </a:r>
          <a:r>
            <a:rPr lang="da-DK" sz="3500" kern="1200"/>
            <a:t> frihed.  </a:t>
          </a:r>
          <a:endParaRPr lang="en-US" sz="3500" kern="1200"/>
        </a:p>
      </dsp:txBody>
      <dsp:txXfrm>
        <a:off x="0" y="4090440"/>
        <a:ext cx="6666833" cy="1363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E75E5-695F-415B-8432-30B22FA8235B}">
      <dsp:nvSpPr>
        <dsp:cNvPr id="0" name=""/>
        <dsp:cNvSpPr/>
      </dsp:nvSpPr>
      <dsp:spPr>
        <a:xfrm>
          <a:off x="0" y="2124"/>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DBCF7-6389-468C-BE39-A28173673A7D}">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da-DK" sz="2900" kern="1200"/>
            <a:t>Sisyfos må være verdens mest lykkelige mand! Han omfavner sin opgave (sin sten). Han stopper ikke, sætter ikke spørgsmålstegn. Han gør!</a:t>
          </a:r>
          <a:endParaRPr lang="en-US" sz="2900" kern="1200"/>
        </a:p>
      </dsp:txBody>
      <dsp:txXfrm>
        <a:off x="0" y="2124"/>
        <a:ext cx="10515600" cy="1449029"/>
      </dsp:txXfrm>
    </dsp:sp>
    <dsp:sp modelId="{59E593F6-6B01-4D86-A0B4-7CFE48EA27F4}">
      <dsp:nvSpPr>
        <dsp:cNvPr id="0" name=""/>
        <dsp:cNvSpPr/>
      </dsp:nvSpPr>
      <dsp:spPr>
        <a:xfrm>
          <a:off x="0" y="1451154"/>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E8D14A-10FA-4E2C-947F-96EF16C334D7}">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da-DK" sz="2900" kern="1200"/>
            <a:t>Gentagelser er gode, selvom de er meningsløse. For meningsløsheden er et grundvilkår.</a:t>
          </a:r>
          <a:endParaRPr lang="en-US" sz="2900" kern="1200"/>
        </a:p>
      </dsp:txBody>
      <dsp:txXfrm>
        <a:off x="0" y="1451154"/>
        <a:ext cx="10515600" cy="1449029"/>
      </dsp:txXfrm>
    </dsp:sp>
    <dsp:sp modelId="{CB42CFA8-40ED-4F2B-911D-1AD1D3D484C2}">
      <dsp:nvSpPr>
        <dsp:cNvPr id="0" name=""/>
        <dsp:cNvSpPr/>
      </dsp:nvSpPr>
      <dsp:spPr>
        <a:xfrm>
          <a:off x="0" y="2900183"/>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D46CB1-1F26-4D99-B74E-AD477C2C4FD8}">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da-DK" sz="2900" kern="1200"/>
            <a:t>Nu kom jeg med eksempler før. Hvornår oplever I, at livet er meningsløst?</a:t>
          </a:r>
          <a:endParaRPr lang="en-US" sz="2900" kern="1200"/>
        </a:p>
      </dsp:txBody>
      <dsp:txXfrm>
        <a:off x="0" y="2900183"/>
        <a:ext cx="10515600" cy="144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3A7AE-28DF-497D-9B36-7B956C7F7791}">
      <dsp:nvSpPr>
        <dsp:cNvPr id="0" name=""/>
        <dsp:cNvSpPr/>
      </dsp:nvSpPr>
      <dsp:spPr>
        <a:xfrm>
          <a:off x="0" y="41544"/>
          <a:ext cx="10515600" cy="137475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a:t>Det siges, at vi lever i et individsamfund i dag. Mennesker er blevet mere individualiserede og tænker i endnu højere grad end tidligere: Hvad får jeg ud af det?</a:t>
          </a:r>
          <a:endParaRPr lang="en-US" sz="2500" kern="1200"/>
        </a:p>
      </dsp:txBody>
      <dsp:txXfrm>
        <a:off x="67110" y="108654"/>
        <a:ext cx="10381380" cy="1240530"/>
      </dsp:txXfrm>
    </dsp:sp>
    <dsp:sp modelId="{E01869AD-55BB-4507-9673-3CB279D49044}">
      <dsp:nvSpPr>
        <dsp:cNvPr id="0" name=""/>
        <dsp:cNvSpPr/>
      </dsp:nvSpPr>
      <dsp:spPr>
        <a:xfrm>
          <a:off x="0" y="1488294"/>
          <a:ext cx="10515600" cy="137475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a:t>Fakta: Mennesker har aldrig været mere ramt af stress, angst og depression end i dag. </a:t>
          </a:r>
          <a:endParaRPr lang="en-US" sz="2500" kern="1200"/>
        </a:p>
      </dsp:txBody>
      <dsp:txXfrm>
        <a:off x="67110" y="1555404"/>
        <a:ext cx="10381380" cy="1240530"/>
      </dsp:txXfrm>
    </dsp:sp>
    <dsp:sp modelId="{5A50BF11-D553-4C4D-9F99-9ADFFFC16302}">
      <dsp:nvSpPr>
        <dsp:cNvPr id="0" name=""/>
        <dsp:cNvSpPr/>
      </dsp:nvSpPr>
      <dsp:spPr>
        <a:xfrm>
          <a:off x="0" y="2935044"/>
          <a:ext cx="10515600" cy="137475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a:t>Nogen siger, at det skyldes sociale medier, andre alle de valgmuligheder vi har. Men måske har Camus en pointe med, at mennesker har svært ved at finde mening i dag, fordi de overtænker alt?</a:t>
          </a:r>
          <a:endParaRPr lang="en-US" sz="2500" kern="1200"/>
        </a:p>
      </dsp:txBody>
      <dsp:txXfrm>
        <a:off x="67110" y="3002154"/>
        <a:ext cx="10381380" cy="12405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A7F92-4487-A01C-E95F-2EE7892384B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CF6A3E7-3474-DE4A-D3E7-88BC26200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754B9DB-6ECE-D740-1A58-2E37D7F052E7}"/>
              </a:ext>
            </a:extLst>
          </p:cNvPr>
          <p:cNvSpPr>
            <a:spLocks noGrp="1"/>
          </p:cNvSpPr>
          <p:nvPr>
            <p:ph type="dt" sz="half" idx="10"/>
          </p:nvPr>
        </p:nvSpPr>
        <p:spPr/>
        <p:txBody>
          <a:bodyPr/>
          <a:lstStyle/>
          <a:p>
            <a:fld id="{B9B5F67A-F25B-4598-9F65-B4F381D3F70D}" type="datetimeFigureOut">
              <a:rPr lang="da-DK" smtClean="0"/>
              <a:t>28-04-2026</a:t>
            </a:fld>
            <a:endParaRPr lang="da-DK"/>
          </a:p>
        </p:txBody>
      </p:sp>
      <p:sp>
        <p:nvSpPr>
          <p:cNvPr id="5" name="Pladsholder til sidefod 4">
            <a:extLst>
              <a:ext uri="{FF2B5EF4-FFF2-40B4-BE49-F238E27FC236}">
                <a16:creationId xmlns:a16="http://schemas.microsoft.com/office/drawing/2014/main" id="{1215ECF6-C50D-52A4-5AA6-45525C6AF5F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E07EB1F-20C0-C2C9-603C-4A3D0B86FBB8}"/>
              </a:ext>
            </a:extLst>
          </p:cNvPr>
          <p:cNvSpPr>
            <a:spLocks noGrp="1"/>
          </p:cNvSpPr>
          <p:nvPr>
            <p:ph type="sldNum" sz="quarter" idx="12"/>
          </p:nvPr>
        </p:nvSpPr>
        <p:spPr/>
        <p:txBody>
          <a:bodyPr/>
          <a:lstStyle/>
          <a:p>
            <a:fld id="{DDEC4A39-2974-4711-AC11-7D6051F50262}" type="slidenum">
              <a:rPr lang="da-DK" smtClean="0"/>
              <a:t>‹nr.›</a:t>
            </a:fld>
            <a:endParaRPr lang="da-DK"/>
          </a:p>
        </p:txBody>
      </p:sp>
    </p:spTree>
    <p:extLst>
      <p:ext uri="{BB962C8B-B14F-4D97-AF65-F5344CB8AC3E}">
        <p14:creationId xmlns:p14="http://schemas.microsoft.com/office/powerpoint/2010/main" val="111827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01E16-44BE-7A3F-FAF2-4E4BFE6068EB}"/>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D6E6BC1-ECAE-47C2-ADE1-E2082314F660}"/>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ED71D30-A47D-F4DF-71B2-86A1AB7C023B}"/>
              </a:ext>
            </a:extLst>
          </p:cNvPr>
          <p:cNvSpPr>
            <a:spLocks noGrp="1"/>
          </p:cNvSpPr>
          <p:nvPr>
            <p:ph type="dt" sz="half" idx="10"/>
          </p:nvPr>
        </p:nvSpPr>
        <p:spPr/>
        <p:txBody>
          <a:bodyPr/>
          <a:lstStyle/>
          <a:p>
            <a:fld id="{B9B5F67A-F25B-4598-9F65-B4F381D3F70D}" type="datetimeFigureOut">
              <a:rPr lang="da-DK" smtClean="0"/>
              <a:t>28-04-2026</a:t>
            </a:fld>
            <a:endParaRPr lang="da-DK"/>
          </a:p>
        </p:txBody>
      </p:sp>
      <p:sp>
        <p:nvSpPr>
          <p:cNvPr id="5" name="Pladsholder til sidefod 4">
            <a:extLst>
              <a:ext uri="{FF2B5EF4-FFF2-40B4-BE49-F238E27FC236}">
                <a16:creationId xmlns:a16="http://schemas.microsoft.com/office/drawing/2014/main" id="{D1C02E25-76BF-419A-4A08-DBA9E2C5441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4CF04DE-4957-BF98-5120-962628C71ACF}"/>
              </a:ext>
            </a:extLst>
          </p:cNvPr>
          <p:cNvSpPr>
            <a:spLocks noGrp="1"/>
          </p:cNvSpPr>
          <p:nvPr>
            <p:ph type="sldNum" sz="quarter" idx="12"/>
          </p:nvPr>
        </p:nvSpPr>
        <p:spPr/>
        <p:txBody>
          <a:bodyPr/>
          <a:lstStyle/>
          <a:p>
            <a:fld id="{DDEC4A39-2974-4711-AC11-7D6051F50262}" type="slidenum">
              <a:rPr lang="da-DK" smtClean="0"/>
              <a:t>‹nr.›</a:t>
            </a:fld>
            <a:endParaRPr lang="da-DK"/>
          </a:p>
        </p:txBody>
      </p:sp>
    </p:spTree>
    <p:extLst>
      <p:ext uri="{BB962C8B-B14F-4D97-AF65-F5344CB8AC3E}">
        <p14:creationId xmlns:p14="http://schemas.microsoft.com/office/powerpoint/2010/main" val="258512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D6601CB-02B9-07E2-A722-E7489635A69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C9A78AB-61E5-D861-22E1-F72500ECB3C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D1A0F60-4889-F5B3-6789-3F44FE9FF7EA}"/>
              </a:ext>
            </a:extLst>
          </p:cNvPr>
          <p:cNvSpPr>
            <a:spLocks noGrp="1"/>
          </p:cNvSpPr>
          <p:nvPr>
            <p:ph type="dt" sz="half" idx="10"/>
          </p:nvPr>
        </p:nvSpPr>
        <p:spPr/>
        <p:txBody>
          <a:bodyPr/>
          <a:lstStyle/>
          <a:p>
            <a:fld id="{B9B5F67A-F25B-4598-9F65-B4F381D3F70D}" type="datetimeFigureOut">
              <a:rPr lang="da-DK" smtClean="0"/>
              <a:t>28-04-2026</a:t>
            </a:fld>
            <a:endParaRPr lang="da-DK"/>
          </a:p>
        </p:txBody>
      </p:sp>
      <p:sp>
        <p:nvSpPr>
          <p:cNvPr id="5" name="Pladsholder til sidefod 4">
            <a:extLst>
              <a:ext uri="{FF2B5EF4-FFF2-40B4-BE49-F238E27FC236}">
                <a16:creationId xmlns:a16="http://schemas.microsoft.com/office/drawing/2014/main" id="{99BF598F-8379-63FD-96A2-4DD203B26D0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2A94310-9152-7D49-27BD-31023B5E746C}"/>
              </a:ext>
            </a:extLst>
          </p:cNvPr>
          <p:cNvSpPr>
            <a:spLocks noGrp="1"/>
          </p:cNvSpPr>
          <p:nvPr>
            <p:ph type="sldNum" sz="quarter" idx="12"/>
          </p:nvPr>
        </p:nvSpPr>
        <p:spPr/>
        <p:txBody>
          <a:bodyPr/>
          <a:lstStyle/>
          <a:p>
            <a:fld id="{DDEC4A39-2974-4711-AC11-7D6051F50262}" type="slidenum">
              <a:rPr lang="da-DK" smtClean="0"/>
              <a:t>‹nr.›</a:t>
            </a:fld>
            <a:endParaRPr lang="da-DK"/>
          </a:p>
        </p:txBody>
      </p:sp>
    </p:spTree>
    <p:extLst>
      <p:ext uri="{BB962C8B-B14F-4D97-AF65-F5344CB8AC3E}">
        <p14:creationId xmlns:p14="http://schemas.microsoft.com/office/powerpoint/2010/main" val="269374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7510D-C7E0-0363-6094-5773EF40E97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ABFBBBA-0C04-2767-CBB0-9AFD579CE84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C52E3A1-0F13-EC5D-0296-E1392FD63F79}"/>
              </a:ext>
            </a:extLst>
          </p:cNvPr>
          <p:cNvSpPr>
            <a:spLocks noGrp="1"/>
          </p:cNvSpPr>
          <p:nvPr>
            <p:ph type="dt" sz="half" idx="10"/>
          </p:nvPr>
        </p:nvSpPr>
        <p:spPr/>
        <p:txBody>
          <a:bodyPr/>
          <a:lstStyle/>
          <a:p>
            <a:fld id="{B9B5F67A-F25B-4598-9F65-B4F381D3F70D}" type="datetimeFigureOut">
              <a:rPr lang="da-DK" smtClean="0"/>
              <a:t>28-04-2026</a:t>
            </a:fld>
            <a:endParaRPr lang="da-DK"/>
          </a:p>
        </p:txBody>
      </p:sp>
      <p:sp>
        <p:nvSpPr>
          <p:cNvPr id="5" name="Pladsholder til sidefod 4">
            <a:extLst>
              <a:ext uri="{FF2B5EF4-FFF2-40B4-BE49-F238E27FC236}">
                <a16:creationId xmlns:a16="http://schemas.microsoft.com/office/drawing/2014/main" id="{6167D7B7-123A-B1D8-BBF0-024CDADCD36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87D6749-5690-C1CA-ECE5-0793D562B404}"/>
              </a:ext>
            </a:extLst>
          </p:cNvPr>
          <p:cNvSpPr>
            <a:spLocks noGrp="1"/>
          </p:cNvSpPr>
          <p:nvPr>
            <p:ph type="sldNum" sz="quarter" idx="12"/>
          </p:nvPr>
        </p:nvSpPr>
        <p:spPr/>
        <p:txBody>
          <a:bodyPr/>
          <a:lstStyle/>
          <a:p>
            <a:fld id="{DDEC4A39-2974-4711-AC11-7D6051F50262}" type="slidenum">
              <a:rPr lang="da-DK" smtClean="0"/>
              <a:t>‹nr.›</a:t>
            </a:fld>
            <a:endParaRPr lang="da-DK"/>
          </a:p>
        </p:txBody>
      </p:sp>
    </p:spTree>
    <p:extLst>
      <p:ext uri="{BB962C8B-B14F-4D97-AF65-F5344CB8AC3E}">
        <p14:creationId xmlns:p14="http://schemas.microsoft.com/office/powerpoint/2010/main" val="41554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179AF-21B8-8384-258F-15857DDFD08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BB1FFA0B-AD73-5C22-6BC5-C4F11BCDF5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C6DD4EE-F39E-E177-6167-58CACCA2D1A4}"/>
              </a:ext>
            </a:extLst>
          </p:cNvPr>
          <p:cNvSpPr>
            <a:spLocks noGrp="1"/>
          </p:cNvSpPr>
          <p:nvPr>
            <p:ph type="dt" sz="half" idx="10"/>
          </p:nvPr>
        </p:nvSpPr>
        <p:spPr/>
        <p:txBody>
          <a:bodyPr/>
          <a:lstStyle/>
          <a:p>
            <a:fld id="{B9B5F67A-F25B-4598-9F65-B4F381D3F70D}" type="datetimeFigureOut">
              <a:rPr lang="da-DK" smtClean="0"/>
              <a:t>28-04-2026</a:t>
            </a:fld>
            <a:endParaRPr lang="da-DK"/>
          </a:p>
        </p:txBody>
      </p:sp>
      <p:sp>
        <p:nvSpPr>
          <p:cNvPr id="5" name="Pladsholder til sidefod 4">
            <a:extLst>
              <a:ext uri="{FF2B5EF4-FFF2-40B4-BE49-F238E27FC236}">
                <a16:creationId xmlns:a16="http://schemas.microsoft.com/office/drawing/2014/main" id="{156E49AA-7337-9C0A-F59E-774E63825B4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EFFEEFC-0C18-ADF9-10E9-3AB80A52C0A6}"/>
              </a:ext>
            </a:extLst>
          </p:cNvPr>
          <p:cNvSpPr>
            <a:spLocks noGrp="1"/>
          </p:cNvSpPr>
          <p:nvPr>
            <p:ph type="sldNum" sz="quarter" idx="12"/>
          </p:nvPr>
        </p:nvSpPr>
        <p:spPr/>
        <p:txBody>
          <a:bodyPr/>
          <a:lstStyle/>
          <a:p>
            <a:fld id="{DDEC4A39-2974-4711-AC11-7D6051F50262}" type="slidenum">
              <a:rPr lang="da-DK" smtClean="0"/>
              <a:t>‹nr.›</a:t>
            </a:fld>
            <a:endParaRPr lang="da-DK"/>
          </a:p>
        </p:txBody>
      </p:sp>
    </p:spTree>
    <p:extLst>
      <p:ext uri="{BB962C8B-B14F-4D97-AF65-F5344CB8AC3E}">
        <p14:creationId xmlns:p14="http://schemas.microsoft.com/office/powerpoint/2010/main" val="110267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9794B-14B2-AF8A-C6B8-41A215C088E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B80B27B-829B-6C85-AE5A-88D0C44A70E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112E96B-6F3F-3ECB-A609-C4BA399C4E1A}"/>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A93C07CF-1034-B0D8-1EC6-CDADAD737A55}"/>
              </a:ext>
            </a:extLst>
          </p:cNvPr>
          <p:cNvSpPr>
            <a:spLocks noGrp="1"/>
          </p:cNvSpPr>
          <p:nvPr>
            <p:ph type="dt" sz="half" idx="10"/>
          </p:nvPr>
        </p:nvSpPr>
        <p:spPr/>
        <p:txBody>
          <a:bodyPr/>
          <a:lstStyle/>
          <a:p>
            <a:fld id="{B9B5F67A-F25B-4598-9F65-B4F381D3F70D}" type="datetimeFigureOut">
              <a:rPr lang="da-DK" smtClean="0"/>
              <a:t>28-04-2026</a:t>
            </a:fld>
            <a:endParaRPr lang="da-DK"/>
          </a:p>
        </p:txBody>
      </p:sp>
      <p:sp>
        <p:nvSpPr>
          <p:cNvPr id="6" name="Pladsholder til sidefod 5">
            <a:extLst>
              <a:ext uri="{FF2B5EF4-FFF2-40B4-BE49-F238E27FC236}">
                <a16:creationId xmlns:a16="http://schemas.microsoft.com/office/drawing/2014/main" id="{77228965-6268-F29D-2C74-0CC7BB5480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6329495-D249-0B19-A5CC-2ACBFEE8E2A3}"/>
              </a:ext>
            </a:extLst>
          </p:cNvPr>
          <p:cNvSpPr>
            <a:spLocks noGrp="1"/>
          </p:cNvSpPr>
          <p:nvPr>
            <p:ph type="sldNum" sz="quarter" idx="12"/>
          </p:nvPr>
        </p:nvSpPr>
        <p:spPr/>
        <p:txBody>
          <a:bodyPr/>
          <a:lstStyle/>
          <a:p>
            <a:fld id="{DDEC4A39-2974-4711-AC11-7D6051F50262}" type="slidenum">
              <a:rPr lang="da-DK" smtClean="0"/>
              <a:t>‹nr.›</a:t>
            </a:fld>
            <a:endParaRPr lang="da-DK"/>
          </a:p>
        </p:txBody>
      </p:sp>
    </p:spTree>
    <p:extLst>
      <p:ext uri="{BB962C8B-B14F-4D97-AF65-F5344CB8AC3E}">
        <p14:creationId xmlns:p14="http://schemas.microsoft.com/office/powerpoint/2010/main" val="7502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1E8CC-D7F5-FAB5-7671-B1D7FF33028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264957A-356D-9E02-6DD0-5FFE5BB3F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34BFA25-4281-0E68-7EB4-F5F608B7834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6910732-A679-D830-295F-513AA7BCCE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A78982C-0018-CE4D-08FB-E8A3AFE38CF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B52ACDE-5D51-4DA2-B85C-DD4EE46A43C0}"/>
              </a:ext>
            </a:extLst>
          </p:cNvPr>
          <p:cNvSpPr>
            <a:spLocks noGrp="1"/>
          </p:cNvSpPr>
          <p:nvPr>
            <p:ph type="dt" sz="half" idx="10"/>
          </p:nvPr>
        </p:nvSpPr>
        <p:spPr/>
        <p:txBody>
          <a:bodyPr/>
          <a:lstStyle/>
          <a:p>
            <a:fld id="{B9B5F67A-F25B-4598-9F65-B4F381D3F70D}" type="datetimeFigureOut">
              <a:rPr lang="da-DK" smtClean="0"/>
              <a:t>28-04-2026</a:t>
            </a:fld>
            <a:endParaRPr lang="da-DK"/>
          </a:p>
        </p:txBody>
      </p:sp>
      <p:sp>
        <p:nvSpPr>
          <p:cNvPr id="8" name="Pladsholder til sidefod 7">
            <a:extLst>
              <a:ext uri="{FF2B5EF4-FFF2-40B4-BE49-F238E27FC236}">
                <a16:creationId xmlns:a16="http://schemas.microsoft.com/office/drawing/2014/main" id="{AB5E61E7-09EE-3227-72B5-B1E2BDAF9B5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D85E3611-66D3-4484-E2D9-258078FAB095}"/>
              </a:ext>
            </a:extLst>
          </p:cNvPr>
          <p:cNvSpPr>
            <a:spLocks noGrp="1"/>
          </p:cNvSpPr>
          <p:nvPr>
            <p:ph type="sldNum" sz="quarter" idx="12"/>
          </p:nvPr>
        </p:nvSpPr>
        <p:spPr/>
        <p:txBody>
          <a:bodyPr/>
          <a:lstStyle/>
          <a:p>
            <a:fld id="{DDEC4A39-2974-4711-AC11-7D6051F50262}" type="slidenum">
              <a:rPr lang="da-DK" smtClean="0"/>
              <a:t>‹nr.›</a:t>
            </a:fld>
            <a:endParaRPr lang="da-DK"/>
          </a:p>
        </p:txBody>
      </p:sp>
    </p:spTree>
    <p:extLst>
      <p:ext uri="{BB962C8B-B14F-4D97-AF65-F5344CB8AC3E}">
        <p14:creationId xmlns:p14="http://schemas.microsoft.com/office/powerpoint/2010/main" val="224218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C4BD6-6F41-5298-CFC4-0648FB17294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8D8AA03-4093-1FC0-5BF7-CCF0ABBF333B}"/>
              </a:ext>
            </a:extLst>
          </p:cNvPr>
          <p:cNvSpPr>
            <a:spLocks noGrp="1"/>
          </p:cNvSpPr>
          <p:nvPr>
            <p:ph type="dt" sz="half" idx="10"/>
          </p:nvPr>
        </p:nvSpPr>
        <p:spPr/>
        <p:txBody>
          <a:bodyPr/>
          <a:lstStyle/>
          <a:p>
            <a:fld id="{B9B5F67A-F25B-4598-9F65-B4F381D3F70D}" type="datetimeFigureOut">
              <a:rPr lang="da-DK" smtClean="0"/>
              <a:t>28-04-2026</a:t>
            </a:fld>
            <a:endParaRPr lang="da-DK"/>
          </a:p>
        </p:txBody>
      </p:sp>
      <p:sp>
        <p:nvSpPr>
          <p:cNvPr id="4" name="Pladsholder til sidefod 3">
            <a:extLst>
              <a:ext uri="{FF2B5EF4-FFF2-40B4-BE49-F238E27FC236}">
                <a16:creationId xmlns:a16="http://schemas.microsoft.com/office/drawing/2014/main" id="{003A8956-D911-278B-F2DF-62F26572966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1E023DF-B068-F28C-1495-15FBBBCDB3B2}"/>
              </a:ext>
            </a:extLst>
          </p:cNvPr>
          <p:cNvSpPr>
            <a:spLocks noGrp="1"/>
          </p:cNvSpPr>
          <p:nvPr>
            <p:ph type="sldNum" sz="quarter" idx="12"/>
          </p:nvPr>
        </p:nvSpPr>
        <p:spPr/>
        <p:txBody>
          <a:bodyPr/>
          <a:lstStyle/>
          <a:p>
            <a:fld id="{DDEC4A39-2974-4711-AC11-7D6051F50262}" type="slidenum">
              <a:rPr lang="da-DK" smtClean="0"/>
              <a:t>‹nr.›</a:t>
            </a:fld>
            <a:endParaRPr lang="da-DK"/>
          </a:p>
        </p:txBody>
      </p:sp>
    </p:spTree>
    <p:extLst>
      <p:ext uri="{BB962C8B-B14F-4D97-AF65-F5344CB8AC3E}">
        <p14:creationId xmlns:p14="http://schemas.microsoft.com/office/powerpoint/2010/main" val="26126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D99173A-2CCD-8881-A324-B10B763309A9}"/>
              </a:ext>
            </a:extLst>
          </p:cNvPr>
          <p:cNvSpPr>
            <a:spLocks noGrp="1"/>
          </p:cNvSpPr>
          <p:nvPr>
            <p:ph type="dt" sz="half" idx="10"/>
          </p:nvPr>
        </p:nvSpPr>
        <p:spPr/>
        <p:txBody>
          <a:bodyPr/>
          <a:lstStyle/>
          <a:p>
            <a:fld id="{B9B5F67A-F25B-4598-9F65-B4F381D3F70D}" type="datetimeFigureOut">
              <a:rPr lang="da-DK" smtClean="0"/>
              <a:t>28-04-2026</a:t>
            </a:fld>
            <a:endParaRPr lang="da-DK"/>
          </a:p>
        </p:txBody>
      </p:sp>
      <p:sp>
        <p:nvSpPr>
          <p:cNvPr id="3" name="Pladsholder til sidefod 2">
            <a:extLst>
              <a:ext uri="{FF2B5EF4-FFF2-40B4-BE49-F238E27FC236}">
                <a16:creationId xmlns:a16="http://schemas.microsoft.com/office/drawing/2014/main" id="{FD279701-0451-0DD9-CE71-2CDA7CC5912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C63D27E-1E3A-852A-CCD6-98278C176A98}"/>
              </a:ext>
            </a:extLst>
          </p:cNvPr>
          <p:cNvSpPr>
            <a:spLocks noGrp="1"/>
          </p:cNvSpPr>
          <p:nvPr>
            <p:ph type="sldNum" sz="quarter" idx="12"/>
          </p:nvPr>
        </p:nvSpPr>
        <p:spPr/>
        <p:txBody>
          <a:bodyPr/>
          <a:lstStyle/>
          <a:p>
            <a:fld id="{DDEC4A39-2974-4711-AC11-7D6051F50262}" type="slidenum">
              <a:rPr lang="da-DK" smtClean="0"/>
              <a:t>‹nr.›</a:t>
            </a:fld>
            <a:endParaRPr lang="da-DK"/>
          </a:p>
        </p:txBody>
      </p:sp>
    </p:spTree>
    <p:extLst>
      <p:ext uri="{BB962C8B-B14F-4D97-AF65-F5344CB8AC3E}">
        <p14:creationId xmlns:p14="http://schemas.microsoft.com/office/powerpoint/2010/main" val="324581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F8EA3-C20C-72A0-47CC-82D1DBF44B9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302EE64-DBB9-4D9B-BFB3-96C814690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394F4F8-1DEE-917E-4562-5AE2FA318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DCB52D5-ED98-2359-F47B-ED55D6FEC734}"/>
              </a:ext>
            </a:extLst>
          </p:cNvPr>
          <p:cNvSpPr>
            <a:spLocks noGrp="1"/>
          </p:cNvSpPr>
          <p:nvPr>
            <p:ph type="dt" sz="half" idx="10"/>
          </p:nvPr>
        </p:nvSpPr>
        <p:spPr/>
        <p:txBody>
          <a:bodyPr/>
          <a:lstStyle/>
          <a:p>
            <a:fld id="{B9B5F67A-F25B-4598-9F65-B4F381D3F70D}" type="datetimeFigureOut">
              <a:rPr lang="da-DK" smtClean="0"/>
              <a:t>28-04-2026</a:t>
            </a:fld>
            <a:endParaRPr lang="da-DK"/>
          </a:p>
        </p:txBody>
      </p:sp>
      <p:sp>
        <p:nvSpPr>
          <p:cNvPr id="6" name="Pladsholder til sidefod 5">
            <a:extLst>
              <a:ext uri="{FF2B5EF4-FFF2-40B4-BE49-F238E27FC236}">
                <a16:creationId xmlns:a16="http://schemas.microsoft.com/office/drawing/2014/main" id="{9E8AE1A1-DE2C-6BBD-A182-C8E542F199F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60C4679-F173-9653-C408-3707B40DF956}"/>
              </a:ext>
            </a:extLst>
          </p:cNvPr>
          <p:cNvSpPr>
            <a:spLocks noGrp="1"/>
          </p:cNvSpPr>
          <p:nvPr>
            <p:ph type="sldNum" sz="quarter" idx="12"/>
          </p:nvPr>
        </p:nvSpPr>
        <p:spPr/>
        <p:txBody>
          <a:bodyPr/>
          <a:lstStyle/>
          <a:p>
            <a:fld id="{DDEC4A39-2974-4711-AC11-7D6051F50262}" type="slidenum">
              <a:rPr lang="da-DK" smtClean="0"/>
              <a:t>‹nr.›</a:t>
            </a:fld>
            <a:endParaRPr lang="da-DK"/>
          </a:p>
        </p:txBody>
      </p:sp>
    </p:spTree>
    <p:extLst>
      <p:ext uri="{BB962C8B-B14F-4D97-AF65-F5344CB8AC3E}">
        <p14:creationId xmlns:p14="http://schemas.microsoft.com/office/powerpoint/2010/main" val="141195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731B85-54D7-285A-43DC-84A98720B34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3B35A65-5E36-3EC9-A6A0-281A281A41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C647DC7-2658-DFB4-2244-B73998490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46F96A9-84C7-17B1-D81E-085F4982AF7B}"/>
              </a:ext>
            </a:extLst>
          </p:cNvPr>
          <p:cNvSpPr>
            <a:spLocks noGrp="1"/>
          </p:cNvSpPr>
          <p:nvPr>
            <p:ph type="dt" sz="half" idx="10"/>
          </p:nvPr>
        </p:nvSpPr>
        <p:spPr/>
        <p:txBody>
          <a:bodyPr/>
          <a:lstStyle/>
          <a:p>
            <a:fld id="{B9B5F67A-F25B-4598-9F65-B4F381D3F70D}" type="datetimeFigureOut">
              <a:rPr lang="da-DK" smtClean="0"/>
              <a:t>28-04-2026</a:t>
            </a:fld>
            <a:endParaRPr lang="da-DK"/>
          </a:p>
        </p:txBody>
      </p:sp>
      <p:sp>
        <p:nvSpPr>
          <p:cNvPr id="6" name="Pladsholder til sidefod 5">
            <a:extLst>
              <a:ext uri="{FF2B5EF4-FFF2-40B4-BE49-F238E27FC236}">
                <a16:creationId xmlns:a16="http://schemas.microsoft.com/office/drawing/2014/main" id="{08A75E2B-ADEB-5E28-A695-2AFF9909C0F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A04C5CD-F933-700D-2F86-CC1E92EE6E1F}"/>
              </a:ext>
            </a:extLst>
          </p:cNvPr>
          <p:cNvSpPr>
            <a:spLocks noGrp="1"/>
          </p:cNvSpPr>
          <p:nvPr>
            <p:ph type="sldNum" sz="quarter" idx="12"/>
          </p:nvPr>
        </p:nvSpPr>
        <p:spPr/>
        <p:txBody>
          <a:bodyPr/>
          <a:lstStyle/>
          <a:p>
            <a:fld id="{DDEC4A39-2974-4711-AC11-7D6051F50262}" type="slidenum">
              <a:rPr lang="da-DK" smtClean="0"/>
              <a:t>‹nr.›</a:t>
            </a:fld>
            <a:endParaRPr lang="da-DK"/>
          </a:p>
        </p:txBody>
      </p:sp>
    </p:spTree>
    <p:extLst>
      <p:ext uri="{BB962C8B-B14F-4D97-AF65-F5344CB8AC3E}">
        <p14:creationId xmlns:p14="http://schemas.microsoft.com/office/powerpoint/2010/main" val="231684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251C882-61CA-3E58-F194-741705C66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B9580FE-CBD0-008D-7557-76323B3A6B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AF0E9D4-C90D-A2DE-AECC-A5EE8C12CC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B5F67A-F25B-4598-9F65-B4F381D3F70D}" type="datetimeFigureOut">
              <a:rPr lang="da-DK" smtClean="0"/>
              <a:t>28-04-2026</a:t>
            </a:fld>
            <a:endParaRPr lang="da-DK"/>
          </a:p>
        </p:txBody>
      </p:sp>
      <p:sp>
        <p:nvSpPr>
          <p:cNvPr id="5" name="Pladsholder til sidefod 4">
            <a:extLst>
              <a:ext uri="{FF2B5EF4-FFF2-40B4-BE49-F238E27FC236}">
                <a16:creationId xmlns:a16="http://schemas.microsoft.com/office/drawing/2014/main" id="{93F42CE1-28F7-94D2-9058-741CE524A3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20BE06F-A576-3617-4362-6C0C2DB32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EC4A39-2974-4711-AC11-7D6051F50262}" type="slidenum">
              <a:rPr lang="da-DK" smtClean="0"/>
              <a:t>‹nr.›</a:t>
            </a:fld>
            <a:endParaRPr lang="da-DK"/>
          </a:p>
        </p:txBody>
      </p:sp>
    </p:spTree>
    <p:extLst>
      <p:ext uri="{BB962C8B-B14F-4D97-AF65-F5344CB8AC3E}">
        <p14:creationId xmlns:p14="http://schemas.microsoft.com/office/powerpoint/2010/main" val="327753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09EACC7-659E-262F-45F3-6CBD5F0BAF23}"/>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5639" b="9775"/>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EFC91DC-0BBF-F263-DB8B-10A7A3F849CB}"/>
              </a:ext>
            </a:extLst>
          </p:cNvPr>
          <p:cNvSpPr>
            <a:spLocks noGrp="1"/>
          </p:cNvSpPr>
          <p:nvPr>
            <p:ph type="ctrTitle"/>
          </p:nvPr>
        </p:nvSpPr>
        <p:spPr>
          <a:xfrm>
            <a:off x="1524000" y="1122362"/>
            <a:ext cx="9144000" cy="2900518"/>
          </a:xfrm>
        </p:spPr>
        <p:txBody>
          <a:bodyPr>
            <a:normAutofit/>
          </a:bodyPr>
          <a:lstStyle/>
          <a:p>
            <a:r>
              <a:rPr lang="da-DK">
                <a:solidFill>
                  <a:srgbClr val="FFFFFF"/>
                </a:solidFill>
              </a:rPr>
              <a:t>Albert Camus</a:t>
            </a:r>
          </a:p>
        </p:txBody>
      </p:sp>
      <p:sp>
        <p:nvSpPr>
          <p:cNvPr id="3" name="Undertitel 2">
            <a:extLst>
              <a:ext uri="{FF2B5EF4-FFF2-40B4-BE49-F238E27FC236}">
                <a16:creationId xmlns:a16="http://schemas.microsoft.com/office/drawing/2014/main" id="{FF6F5F1E-331C-06D9-7509-A786C2D7BF6C}"/>
              </a:ext>
            </a:extLst>
          </p:cNvPr>
          <p:cNvSpPr>
            <a:spLocks noGrp="1"/>
          </p:cNvSpPr>
          <p:nvPr>
            <p:ph type="subTitle" idx="1"/>
          </p:nvPr>
        </p:nvSpPr>
        <p:spPr>
          <a:xfrm>
            <a:off x="1524000" y="4159404"/>
            <a:ext cx="9144000" cy="1098395"/>
          </a:xfrm>
        </p:spPr>
        <p:txBody>
          <a:bodyPr>
            <a:normAutofit/>
          </a:bodyPr>
          <a:lstStyle/>
          <a:p>
            <a:r>
              <a:rPr lang="da-DK">
                <a:solidFill>
                  <a:srgbClr val="FFFFFF"/>
                </a:solidFill>
              </a:rPr>
              <a:t>Manden bag teorien om ”det absurde”</a:t>
            </a:r>
          </a:p>
        </p:txBody>
      </p:sp>
    </p:spTree>
    <p:extLst>
      <p:ext uri="{BB962C8B-B14F-4D97-AF65-F5344CB8AC3E}">
        <p14:creationId xmlns:p14="http://schemas.microsoft.com/office/powerpoint/2010/main" val="24479818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E63E32-2750-5BF6-26DD-85B8CAC2FE0B}"/>
              </a:ext>
            </a:extLst>
          </p:cNvPr>
          <p:cNvSpPr>
            <a:spLocks noGrp="1"/>
          </p:cNvSpPr>
          <p:nvPr>
            <p:ph type="title"/>
          </p:nvPr>
        </p:nvSpPr>
        <p:spPr>
          <a:xfrm>
            <a:off x="1171074" y="1396686"/>
            <a:ext cx="3240506" cy="4064628"/>
          </a:xfrm>
        </p:spPr>
        <p:txBody>
          <a:bodyPr>
            <a:normAutofit/>
          </a:bodyPr>
          <a:lstStyle/>
          <a:p>
            <a:r>
              <a:rPr lang="da-DK">
                <a:solidFill>
                  <a:srgbClr val="FFFFFF"/>
                </a:solidFill>
              </a:rPr>
              <a:t>Bro fra Sartre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80077F07-4EC7-B255-AF73-845E845EE2DA}"/>
              </a:ext>
            </a:extLst>
          </p:cNvPr>
          <p:cNvSpPr>
            <a:spLocks noGrp="1"/>
          </p:cNvSpPr>
          <p:nvPr>
            <p:ph idx="1"/>
          </p:nvPr>
        </p:nvSpPr>
        <p:spPr>
          <a:xfrm>
            <a:off x="5370153" y="1526033"/>
            <a:ext cx="5536397" cy="3935281"/>
          </a:xfrm>
        </p:spPr>
        <p:txBody>
          <a:bodyPr>
            <a:normAutofit/>
          </a:bodyPr>
          <a:lstStyle/>
          <a:p>
            <a:r>
              <a:rPr lang="da-DK" dirty="0"/>
              <a:t>Sartre skrev generelt om eksistentialistiske tanker </a:t>
            </a:r>
          </a:p>
          <a:p>
            <a:pPr lvl="1"/>
            <a:r>
              <a:rPr lang="da-DK" dirty="0"/>
              <a:t>Om at være født ufrivilligt </a:t>
            </a:r>
          </a:p>
          <a:p>
            <a:pPr lvl="1"/>
            <a:r>
              <a:rPr lang="da-DK" dirty="0"/>
              <a:t>Og på den måde være dømt til frihed</a:t>
            </a:r>
          </a:p>
          <a:p>
            <a:pPr lvl="1"/>
            <a:r>
              <a:rPr lang="da-DK" dirty="0"/>
              <a:t>Ingen grænser for menneskets frihed</a:t>
            </a:r>
          </a:p>
          <a:p>
            <a:pPr lvl="1"/>
            <a:r>
              <a:rPr lang="da-DK" dirty="0"/>
              <a:t>Ingen biologiske eller sociale grænser</a:t>
            </a:r>
          </a:p>
          <a:p>
            <a:pPr lvl="1"/>
            <a:r>
              <a:rPr lang="da-DK" dirty="0"/>
              <a:t>Mennesket kan gøre, hvad det vil.</a:t>
            </a:r>
          </a:p>
        </p:txBody>
      </p:sp>
    </p:spTree>
    <p:extLst>
      <p:ext uri="{BB962C8B-B14F-4D97-AF65-F5344CB8AC3E}">
        <p14:creationId xmlns:p14="http://schemas.microsoft.com/office/powerpoint/2010/main" val="150189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8EC320-AAA7-13B8-5476-B7F1811FC40B}"/>
              </a:ext>
            </a:extLst>
          </p:cNvPr>
          <p:cNvPicPr>
            <a:picLocks noChangeAspect="1"/>
          </p:cNvPicPr>
          <p:nvPr/>
        </p:nvPicPr>
        <p:blipFill>
          <a:blip r:embed="rId2">
            <a:duotone>
              <a:schemeClr val="bg2">
                <a:shade val="45000"/>
                <a:satMod val="135000"/>
              </a:schemeClr>
              <a:prstClr val="white"/>
            </a:duotone>
          </a:blip>
          <a:srcRect t="8706" b="10067"/>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DBC7F80-5FA8-1377-05C5-3BAE969FFD35}"/>
              </a:ext>
            </a:extLst>
          </p:cNvPr>
          <p:cNvSpPr>
            <a:spLocks noGrp="1"/>
          </p:cNvSpPr>
          <p:nvPr>
            <p:ph type="title"/>
          </p:nvPr>
        </p:nvSpPr>
        <p:spPr>
          <a:xfrm>
            <a:off x="838200" y="365125"/>
            <a:ext cx="10515600" cy="1325563"/>
          </a:xfrm>
        </p:spPr>
        <p:txBody>
          <a:bodyPr>
            <a:normAutofit/>
          </a:bodyPr>
          <a:lstStyle/>
          <a:p>
            <a:r>
              <a:rPr lang="da-DK" dirty="0"/>
              <a:t>Camus og det absurde</a:t>
            </a:r>
            <a:endParaRPr lang="da-DK"/>
          </a:p>
        </p:txBody>
      </p:sp>
      <p:graphicFrame>
        <p:nvGraphicFramePr>
          <p:cNvPr id="5" name="Pladsholder til indhold 2">
            <a:extLst>
              <a:ext uri="{FF2B5EF4-FFF2-40B4-BE49-F238E27FC236}">
                <a16:creationId xmlns:a16="http://schemas.microsoft.com/office/drawing/2014/main" id="{73A11E8D-F66C-0143-439A-9707CE0A3BF5}"/>
              </a:ext>
            </a:extLst>
          </p:cNvPr>
          <p:cNvGraphicFramePr>
            <a:graphicFrameLocks noGrp="1"/>
          </p:cNvGraphicFramePr>
          <p:nvPr>
            <p:ph idx="1"/>
            <p:extLst>
              <p:ext uri="{D42A27DB-BD31-4B8C-83A1-F6EECF244321}">
                <p14:modId xmlns:p14="http://schemas.microsoft.com/office/powerpoint/2010/main" val="41766181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15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680239-3597-9A04-5F0C-4545D4FF1B2C}"/>
              </a:ext>
            </a:extLst>
          </p:cNvPr>
          <p:cNvSpPr>
            <a:spLocks noGrp="1"/>
          </p:cNvSpPr>
          <p:nvPr>
            <p:ph type="title"/>
          </p:nvPr>
        </p:nvSpPr>
        <p:spPr>
          <a:xfrm>
            <a:off x="586478" y="1683756"/>
            <a:ext cx="3115265" cy="2396359"/>
          </a:xfrm>
        </p:spPr>
        <p:txBody>
          <a:bodyPr anchor="b">
            <a:normAutofit/>
          </a:bodyPr>
          <a:lstStyle/>
          <a:p>
            <a:pPr algn="r"/>
            <a:r>
              <a:rPr lang="da-DK" sz="4000">
                <a:solidFill>
                  <a:srgbClr val="FFFFFF"/>
                </a:solidFill>
              </a:rPr>
              <a:t>Menneskets erfaring med verden</a:t>
            </a:r>
          </a:p>
        </p:txBody>
      </p:sp>
      <p:graphicFrame>
        <p:nvGraphicFramePr>
          <p:cNvPr id="5" name="Pladsholder til indhold 2">
            <a:extLst>
              <a:ext uri="{FF2B5EF4-FFF2-40B4-BE49-F238E27FC236}">
                <a16:creationId xmlns:a16="http://schemas.microsoft.com/office/drawing/2014/main" id="{44078608-A721-8129-993D-EFA44105F382}"/>
              </a:ext>
            </a:extLst>
          </p:cNvPr>
          <p:cNvGraphicFramePr>
            <a:graphicFrameLocks noGrp="1"/>
          </p:cNvGraphicFramePr>
          <p:nvPr>
            <p:ph idx="1"/>
            <p:extLst>
              <p:ext uri="{D42A27DB-BD31-4B8C-83A1-F6EECF244321}">
                <p14:modId xmlns:p14="http://schemas.microsoft.com/office/powerpoint/2010/main" val="398329291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046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7E37753-B0C1-F227-F088-5D55D561E328}"/>
              </a:ext>
            </a:extLst>
          </p:cNvPr>
          <p:cNvSpPr>
            <a:spLocks noGrp="1"/>
          </p:cNvSpPr>
          <p:nvPr>
            <p:ph type="title"/>
          </p:nvPr>
        </p:nvSpPr>
        <p:spPr>
          <a:xfrm>
            <a:off x="466722" y="586855"/>
            <a:ext cx="3201366" cy="3387497"/>
          </a:xfrm>
        </p:spPr>
        <p:txBody>
          <a:bodyPr anchor="b">
            <a:normAutofit/>
          </a:bodyPr>
          <a:lstStyle/>
          <a:p>
            <a:pPr algn="r"/>
            <a:r>
              <a:rPr lang="da-DK" sz="4000">
                <a:solidFill>
                  <a:srgbClr val="FFFFFF"/>
                </a:solidFill>
              </a:rPr>
              <a:t>Tre valg ifølge Camus</a:t>
            </a:r>
          </a:p>
        </p:txBody>
      </p:sp>
      <p:sp>
        <p:nvSpPr>
          <p:cNvPr id="3" name="Pladsholder til indhold 2">
            <a:extLst>
              <a:ext uri="{FF2B5EF4-FFF2-40B4-BE49-F238E27FC236}">
                <a16:creationId xmlns:a16="http://schemas.microsoft.com/office/drawing/2014/main" id="{246D93A3-8B9F-35EB-84D4-A648F5584F3C}"/>
              </a:ext>
            </a:extLst>
          </p:cNvPr>
          <p:cNvSpPr>
            <a:spLocks noGrp="1"/>
          </p:cNvSpPr>
          <p:nvPr>
            <p:ph idx="1"/>
          </p:nvPr>
        </p:nvSpPr>
        <p:spPr>
          <a:xfrm>
            <a:off x="4810259" y="649480"/>
            <a:ext cx="6555347" cy="5546047"/>
          </a:xfrm>
        </p:spPr>
        <p:txBody>
          <a:bodyPr anchor="ctr">
            <a:normAutofit/>
          </a:bodyPr>
          <a:lstStyle/>
          <a:p>
            <a:r>
              <a:rPr lang="da-DK" sz="2400" dirty="0"/>
              <a:t>Med denne deprimerende viden har mennesket tre valgmuligheder ifølge Camus.</a:t>
            </a:r>
          </a:p>
          <a:p>
            <a:pPr marL="514350" indent="-514350">
              <a:buFont typeface="+mj-lt"/>
              <a:buAutoNum type="arabicPeriod"/>
            </a:pPr>
            <a:r>
              <a:rPr lang="da-DK" sz="2400" dirty="0"/>
              <a:t>Selvmord. Døden nu er den sikre vej. Den kommer alligevel (selvmordsraten steg helt vildt i årene efter Camus’ udgivelser i Frankrig – true story). Men det hjælper jo ikke mennesket? Trangen til mening løses, men man </a:t>
            </a:r>
            <a:r>
              <a:rPr lang="da-DK" sz="2400"/>
              <a:t>dør også</a:t>
            </a:r>
            <a:r>
              <a:rPr lang="da-DK" sz="2400" dirty="0"/>
              <a:t>?</a:t>
            </a:r>
          </a:p>
          <a:p>
            <a:pPr marL="514350" indent="-514350">
              <a:buFont typeface="+mj-lt"/>
              <a:buAutoNum type="arabicPeriod"/>
            </a:pPr>
            <a:r>
              <a:rPr lang="da-DK" sz="2400" dirty="0"/>
              <a:t>Vende sin meningsløshed udad og dræbe andre (Camus’ teori kommer kort efter anden verdenskrig). </a:t>
            </a:r>
          </a:p>
          <a:p>
            <a:pPr marL="514350" indent="-514350">
              <a:buFont typeface="+mj-lt"/>
              <a:buAutoNum type="arabicPeriod"/>
            </a:pPr>
            <a:r>
              <a:rPr lang="da-DK" sz="2400" dirty="0"/>
              <a:t>Positiv nihilisme!</a:t>
            </a:r>
          </a:p>
          <a:p>
            <a:pPr marL="0" indent="0">
              <a:buNone/>
            </a:pPr>
            <a:endParaRPr lang="da-DK" sz="2000" dirty="0"/>
          </a:p>
        </p:txBody>
      </p:sp>
    </p:spTree>
    <p:extLst>
      <p:ext uri="{BB962C8B-B14F-4D97-AF65-F5344CB8AC3E}">
        <p14:creationId xmlns:p14="http://schemas.microsoft.com/office/powerpoint/2010/main" val="190152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868B39-60BF-0EDC-A8BA-A860350D9498}"/>
              </a:ext>
            </a:extLst>
          </p:cNvPr>
          <p:cNvSpPr>
            <a:spLocks noGrp="1"/>
          </p:cNvSpPr>
          <p:nvPr>
            <p:ph type="title"/>
          </p:nvPr>
        </p:nvSpPr>
        <p:spPr>
          <a:xfrm>
            <a:off x="586478" y="1683756"/>
            <a:ext cx="3115265" cy="2396359"/>
          </a:xfrm>
        </p:spPr>
        <p:txBody>
          <a:bodyPr anchor="b">
            <a:normAutofit/>
          </a:bodyPr>
          <a:lstStyle/>
          <a:p>
            <a:pPr algn="r"/>
            <a:r>
              <a:rPr lang="da-DK" sz="4000">
                <a:solidFill>
                  <a:srgbClr val="FFFFFF"/>
                </a:solidFill>
              </a:rPr>
              <a:t>Positiv nihilisme</a:t>
            </a:r>
          </a:p>
        </p:txBody>
      </p:sp>
      <p:graphicFrame>
        <p:nvGraphicFramePr>
          <p:cNvPr id="5" name="Pladsholder til indhold 2">
            <a:extLst>
              <a:ext uri="{FF2B5EF4-FFF2-40B4-BE49-F238E27FC236}">
                <a16:creationId xmlns:a16="http://schemas.microsoft.com/office/drawing/2014/main" id="{3FACC519-DF3F-2B96-7767-6D8C3EE2B5A6}"/>
              </a:ext>
            </a:extLst>
          </p:cNvPr>
          <p:cNvGraphicFramePr>
            <a:graphicFrameLocks noGrp="1"/>
          </p:cNvGraphicFramePr>
          <p:nvPr>
            <p:ph idx="1"/>
            <p:extLst>
              <p:ext uri="{D42A27DB-BD31-4B8C-83A1-F6EECF244321}">
                <p14:modId xmlns:p14="http://schemas.microsoft.com/office/powerpoint/2010/main" val="172654892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07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F927729-D406-9E08-3737-85913C44BACA}"/>
              </a:ext>
            </a:extLst>
          </p:cNvPr>
          <p:cNvSpPr>
            <a:spLocks noGrp="1"/>
          </p:cNvSpPr>
          <p:nvPr>
            <p:ph type="title"/>
          </p:nvPr>
        </p:nvSpPr>
        <p:spPr>
          <a:xfrm>
            <a:off x="1149716" y="499397"/>
            <a:ext cx="5929422" cy="1640180"/>
          </a:xfrm>
        </p:spPr>
        <p:txBody>
          <a:bodyPr anchor="b">
            <a:normAutofit/>
          </a:bodyPr>
          <a:lstStyle/>
          <a:p>
            <a:r>
              <a:rPr lang="da-DK" sz="4000"/>
              <a:t>Sisyfosmyten</a:t>
            </a:r>
          </a:p>
        </p:txBody>
      </p:sp>
      <p:sp>
        <p:nvSpPr>
          <p:cNvPr id="3" name="Pladsholder til indhold 2">
            <a:extLst>
              <a:ext uri="{FF2B5EF4-FFF2-40B4-BE49-F238E27FC236}">
                <a16:creationId xmlns:a16="http://schemas.microsoft.com/office/drawing/2014/main" id="{5BC43571-56A1-6C32-DD46-FDE5B9C74281}"/>
              </a:ext>
            </a:extLst>
          </p:cNvPr>
          <p:cNvSpPr>
            <a:spLocks noGrp="1"/>
          </p:cNvSpPr>
          <p:nvPr>
            <p:ph idx="1"/>
          </p:nvPr>
        </p:nvSpPr>
        <p:spPr>
          <a:xfrm>
            <a:off x="1149717" y="2423821"/>
            <a:ext cx="5929422" cy="3519780"/>
          </a:xfrm>
        </p:spPr>
        <p:txBody>
          <a:bodyPr>
            <a:normAutofit/>
          </a:bodyPr>
          <a:lstStyle/>
          <a:p>
            <a:r>
              <a:rPr lang="da-DK" sz="2000"/>
              <a:t>Sisyfos var en græsk sagnhelt og konge i Korinth. Han havde fornærmet guderne ved at nægte at vende tilbage til dødsriget, som han kort havde fået tilladelse til at forlade. Sisyfos blev draget af livet, af duften af græsset og havet, og han prøvede derfor at lænke døden, så den ikke kunne gøre sit arbejde. Som straf fik han til opgave at rulle en sten op på et bjerg. Når stenen nåede toppen, ville den rulle ned igen, så Sisyfos måtte gå ned ad bjerget og rulle stenen op igen. Dette ville gentage sig for evigt (fra Eksistentialisme i dansk).</a:t>
            </a:r>
          </a:p>
        </p:txBody>
      </p:sp>
      <p:pic>
        <p:nvPicPr>
          <p:cNvPr id="2051" name="Picture 3" descr="Sisyfos - Wikipedia, den frie encyklopædi">
            <a:extLst>
              <a:ext uri="{FF2B5EF4-FFF2-40B4-BE49-F238E27FC236}">
                <a16:creationId xmlns:a16="http://schemas.microsoft.com/office/drawing/2014/main" id="{D47D986D-F367-7B2C-8024-AC4F14E0BE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45506" y="882665"/>
            <a:ext cx="3765176" cy="4985093"/>
          </a:xfrm>
          <a:prstGeom prst="rect">
            <a:avLst/>
          </a:prstGeom>
          <a:noFill/>
          <a:extLst>
            <a:ext uri="{909E8E84-426E-40DD-AFC4-6F175D3DCCD1}">
              <a14:hiddenFill xmlns:a14="http://schemas.microsoft.com/office/drawing/2010/main">
                <a:solidFill>
                  <a:srgbClr val="FFFFFF"/>
                </a:solidFill>
              </a14:hiddenFill>
            </a:ext>
          </a:extLst>
        </p:spPr>
      </p:pic>
      <p:sp>
        <p:nvSpPr>
          <p:cNvPr id="2067" name="Rectangle 2057">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2059">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038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35F63A-CDC8-2D87-4334-28C1806A65D9}"/>
              </a:ext>
            </a:extLst>
          </p:cNvPr>
          <p:cNvPicPr>
            <a:picLocks noChangeAspect="1"/>
          </p:cNvPicPr>
          <p:nvPr/>
        </p:nvPicPr>
        <p:blipFill>
          <a:blip r:embed="rId2">
            <a:duotone>
              <a:schemeClr val="bg2">
                <a:shade val="45000"/>
                <a:satMod val="135000"/>
              </a:schemeClr>
              <a:prstClr val="white"/>
            </a:duotone>
          </a:blip>
          <a:srcRect t="7930" b="15278"/>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FDCD603-5619-7B76-7E9B-F4B8726F0C1D}"/>
              </a:ext>
            </a:extLst>
          </p:cNvPr>
          <p:cNvSpPr>
            <a:spLocks noGrp="1"/>
          </p:cNvSpPr>
          <p:nvPr>
            <p:ph type="title"/>
          </p:nvPr>
        </p:nvSpPr>
        <p:spPr>
          <a:xfrm>
            <a:off x="838200" y="365125"/>
            <a:ext cx="10515600" cy="1325563"/>
          </a:xfrm>
        </p:spPr>
        <p:txBody>
          <a:bodyPr>
            <a:normAutofit/>
          </a:bodyPr>
          <a:lstStyle/>
          <a:p>
            <a:r>
              <a:rPr lang="da-DK" dirty="0"/>
              <a:t>Camus’ pointe med Sisyfosmyten</a:t>
            </a:r>
            <a:endParaRPr lang="da-DK"/>
          </a:p>
        </p:txBody>
      </p:sp>
      <p:graphicFrame>
        <p:nvGraphicFramePr>
          <p:cNvPr id="5" name="Pladsholder til indhold 2">
            <a:extLst>
              <a:ext uri="{FF2B5EF4-FFF2-40B4-BE49-F238E27FC236}">
                <a16:creationId xmlns:a16="http://schemas.microsoft.com/office/drawing/2014/main" id="{9B229B38-ECD7-0D27-812D-69335C159D9E}"/>
              </a:ext>
            </a:extLst>
          </p:cNvPr>
          <p:cNvGraphicFramePr>
            <a:graphicFrameLocks noGrp="1"/>
          </p:cNvGraphicFramePr>
          <p:nvPr>
            <p:ph idx="1"/>
            <p:extLst>
              <p:ext uri="{D42A27DB-BD31-4B8C-83A1-F6EECF244321}">
                <p14:modId xmlns:p14="http://schemas.microsoft.com/office/powerpoint/2010/main" val="2823465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704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E91AE5-9BFA-1804-82D1-BE500234BE2F}"/>
              </a:ext>
            </a:extLst>
          </p:cNvPr>
          <p:cNvPicPr>
            <a:picLocks noChangeAspect="1"/>
          </p:cNvPicPr>
          <p:nvPr/>
        </p:nvPicPr>
        <p:blipFill>
          <a:blip r:embed="rId2">
            <a:duotone>
              <a:schemeClr val="bg2">
                <a:shade val="45000"/>
                <a:satMod val="135000"/>
              </a:schemeClr>
              <a:prstClr val="white"/>
            </a:duotone>
          </a:blip>
          <a:srcRect t="625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A230DA-56AF-D286-5433-430161270B41}"/>
              </a:ext>
            </a:extLst>
          </p:cNvPr>
          <p:cNvSpPr>
            <a:spLocks noGrp="1"/>
          </p:cNvSpPr>
          <p:nvPr>
            <p:ph type="title"/>
          </p:nvPr>
        </p:nvSpPr>
        <p:spPr>
          <a:xfrm>
            <a:off x="838200" y="365125"/>
            <a:ext cx="10515600" cy="1325563"/>
          </a:xfrm>
        </p:spPr>
        <p:txBody>
          <a:bodyPr>
            <a:normAutofit/>
          </a:bodyPr>
          <a:lstStyle/>
          <a:p>
            <a:r>
              <a:rPr lang="da-DK" dirty="0"/>
              <a:t>Væsentlighed i dag</a:t>
            </a:r>
            <a:endParaRPr lang="da-DK"/>
          </a:p>
        </p:txBody>
      </p:sp>
      <p:graphicFrame>
        <p:nvGraphicFramePr>
          <p:cNvPr id="5" name="Pladsholder til indhold 2">
            <a:extLst>
              <a:ext uri="{FF2B5EF4-FFF2-40B4-BE49-F238E27FC236}">
                <a16:creationId xmlns:a16="http://schemas.microsoft.com/office/drawing/2014/main" id="{3CE055A6-8EE5-DE57-BD94-635D58708124}"/>
              </a:ext>
            </a:extLst>
          </p:cNvPr>
          <p:cNvGraphicFramePr>
            <a:graphicFrameLocks noGrp="1"/>
          </p:cNvGraphicFramePr>
          <p:nvPr>
            <p:ph idx="1"/>
            <p:extLst>
              <p:ext uri="{D42A27DB-BD31-4B8C-83A1-F6EECF244321}">
                <p14:modId xmlns:p14="http://schemas.microsoft.com/office/powerpoint/2010/main" val="40559165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86206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TotalTime>
  <Words>637</Words>
  <Application>Microsoft Office PowerPoint</Application>
  <PresentationFormat>Widescreen</PresentationFormat>
  <Paragraphs>41</Paragraphs>
  <Slides>9</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Aptos</vt:lpstr>
      <vt:lpstr>Aptos Display</vt:lpstr>
      <vt:lpstr>Arial</vt:lpstr>
      <vt:lpstr>Calibri</vt:lpstr>
      <vt:lpstr>Wingdings</vt:lpstr>
      <vt:lpstr>Office-tema</vt:lpstr>
      <vt:lpstr>Albert Camus</vt:lpstr>
      <vt:lpstr>Bro fra Sartre</vt:lpstr>
      <vt:lpstr>Camus og det absurde</vt:lpstr>
      <vt:lpstr>Menneskets erfaring med verden</vt:lpstr>
      <vt:lpstr>Tre valg ifølge Camus</vt:lpstr>
      <vt:lpstr>Positiv nihilisme</vt:lpstr>
      <vt:lpstr>Sisyfosmyten</vt:lpstr>
      <vt:lpstr>Camus’ pointe med Sisyfosmyten</vt:lpstr>
      <vt:lpstr>Væsentlighed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Lars Ebbesen Jørgensen (LJ - UCH)</dc:creator>
  <cp:lastModifiedBy>Lars Ebbesen Jørgensen (LJ - UCH)</cp:lastModifiedBy>
  <cp:revision>3</cp:revision>
  <dcterms:created xsi:type="dcterms:W3CDTF">2026-04-06T10:26:52Z</dcterms:created>
  <dcterms:modified xsi:type="dcterms:W3CDTF">2026-04-28T05:51:47Z</dcterms:modified>
</cp:coreProperties>
</file>