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9" r:id="rId2"/>
    <p:sldId id="266" r:id="rId3"/>
    <p:sldId id="268" r:id="rId4"/>
    <p:sldId id="264" r:id="rId5"/>
    <p:sldId id="270" r:id="rId6"/>
    <p:sldId id="271" r:id="rId7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CF62E-E46D-F344-B907-AC7B89134AC7}" v="7" dt="2024-08-12T19:17:06.7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9"/>
  </p:normalViewPr>
  <p:slideViewPr>
    <p:cSldViewPr>
      <p:cViewPr varScale="1">
        <p:scale>
          <a:sx n="110" d="100"/>
          <a:sy n="110" d="100"/>
        </p:scale>
        <p:origin x="17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øndergaard Kallerup" userId="50fe5172-c2d9-47d0-a78e-3e89f24522ca" providerId="ADAL" clId="{040CF62E-E46D-F344-B907-AC7B89134AC7}"/>
    <pc:docChg chg="undo custSel addSld modSld">
      <pc:chgData name="Line Søndergaard Kallerup" userId="50fe5172-c2d9-47d0-a78e-3e89f24522ca" providerId="ADAL" clId="{040CF62E-E46D-F344-B907-AC7B89134AC7}" dt="2024-08-12T19:19:57.676" v="387" actId="20577"/>
      <pc:docMkLst>
        <pc:docMk/>
      </pc:docMkLst>
      <pc:sldChg chg="modSp mod">
        <pc:chgData name="Line Søndergaard Kallerup" userId="50fe5172-c2d9-47d0-a78e-3e89f24522ca" providerId="ADAL" clId="{040CF62E-E46D-F344-B907-AC7B89134AC7}" dt="2024-08-12T19:19:57.676" v="387" actId="20577"/>
        <pc:sldMkLst>
          <pc:docMk/>
          <pc:sldMk cId="2646333713" sldId="268"/>
        </pc:sldMkLst>
        <pc:spChg chg="mod">
          <ac:chgData name="Line Søndergaard Kallerup" userId="50fe5172-c2d9-47d0-a78e-3e89f24522ca" providerId="ADAL" clId="{040CF62E-E46D-F344-B907-AC7B89134AC7}" dt="2024-08-12T19:19:57.676" v="387" actId="20577"/>
          <ac:spMkLst>
            <pc:docMk/>
            <pc:sldMk cId="2646333713" sldId="268"/>
            <ac:spMk id="2" creationId="{3D81F8A5-8036-8CCA-4B15-2E969AB00A85}"/>
          </ac:spMkLst>
        </pc:spChg>
      </pc:sldChg>
      <pc:sldChg chg="addSp delSp modSp mod">
        <pc:chgData name="Line Søndergaard Kallerup" userId="50fe5172-c2d9-47d0-a78e-3e89f24522ca" providerId="ADAL" clId="{040CF62E-E46D-F344-B907-AC7B89134AC7}" dt="2024-08-12T19:17:25.207" v="375" actId="20577"/>
        <pc:sldMkLst>
          <pc:docMk/>
          <pc:sldMk cId="3937021118" sldId="270"/>
        </pc:sldMkLst>
        <pc:spChg chg="mod">
          <ac:chgData name="Line Søndergaard Kallerup" userId="50fe5172-c2d9-47d0-a78e-3e89f24522ca" providerId="ADAL" clId="{040CF62E-E46D-F344-B907-AC7B89134AC7}" dt="2024-08-12T19:17:25.207" v="375" actId="20577"/>
          <ac:spMkLst>
            <pc:docMk/>
            <pc:sldMk cId="3937021118" sldId="270"/>
            <ac:spMk id="3" creationId="{E9FAF21C-7B08-FB07-771B-FFF262DAF9F8}"/>
          </ac:spMkLst>
        </pc:spChg>
        <pc:spChg chg="add del mod">
          <ac:chgData name="Line Søndergaard Kallerup" userId="50fe5172-c2d9-47d0-a78e-3e89f24522ca" providerId="ADAL" clId="{040CF62E-E46D-F344-B907-AC7B89134AC7}" dt="2024-08-12T19:17:12.037" v="340"/>
          <ac:spMkLst>
            <pc:docMk/>
            <pc:sldMk cId="3937021118" sldId="270"/>
            <ac:spMk id="4" creationId="{EE514E2B-097C-703E-62C9-A3006F628470}"/>
          </ac:spMkLst>
        </pc:spChg>
        <pc:picChg chg="add mod">
          <ac:chgData name="Line Søndergaard Kallerup" userId="50fe5172-c2d9-47d0-a78e-3e89f24522ca" providerId="ADAL" clId="{040CF62E-E46D-F344-B907-AC7B89134AC7}" dt="2024-08-12T19:17:10.216" v="338" actId="1076"/>
          <ac:picMkLst>
            <pc:docMk/>
            <pc:sldMk cId="3937021118" sldId="270"/>
            <ac:picMk id="5" creationId="{A31BB283-005C-4929-1F7B-2B8E8B6D5850}"/>
          </ac:picMkLst>
        </pc:picChg>
      </pc:sldChg>
      <pc:sldChg chg="addSp delSp modSp new mod">
        <pc:chgData name="Line Søndergaard Kallerup" userId="50fe5172-c2d9-47d0-a78e-3e89f24522ca" providerId="ADAL" clId="{040CF62E-E46D-F344-B907-AC7B89134AC7}" dt="2024-08-12T19:11:53.779" v="73" actId="14734"/>
        <pc:sldMkLst>
          <pc:docMk/>
          <pc:sldMk cId="410009975" sldId="271"/>
        </pc:sldMkLst>
        <pc:spChg chg="mod">
          <ac:chgData name="Line Søndergaard Kallerup" userId="50fe5172-c2d9-47d0-a78e-3e89f24522ca" providerId="ADAL" clId="{040CF62E-E46D-F344-B907-AC7B89134AC7}" dt="2024-08-12T19:11:07.309" v="32" actId="20577"/>
          <ac:spMkLst>
            <pc:docMk/>
            <pc:sldMk cId="410009975" sldId="271"/>
            <ac:spMk id="2" creationId="{AC1A08D0-6C2D-6C9A-9D33-9AB059FD2728}"/>
          </ac:spMkLst>
        </pc:spChg>
        <pc:spChg chg="del">
          <ac:chgData name="Line Søndergaard Kallerup" userId="50fe5172-c2d9-47d0-a78e-3e89f24522ca" providerId="ADAL" clId="{040CF62E-E46D-F344-B907-AC7B89134AC7}" dt="2024-08-12T19:09:53.112" v="1" actId="478"/>
          <ac:spMkLst>
            <pc:docMk/>
            <pc:sldMk cId="410009975" sldId="271"/>
            <ac:spMk id="3" creationId="{55D39F08-B612-2DA4-442D-1A0F1182E6BA}"/>
          </ac:spMkLst>
        </pc:spChg>
        <pc:graphicFrameChg chg="add mod modGraphic">
          <ac:chgData name="Line Søndergaard Kallerup" userId="50fe5172-c2d9-47d0-a78e-3e89f24522ca" providerId="ADAL" clId="{040CF62E-E46D-F344-B907-AC7B89134AC7}" dt="2024-08-12T19:11:53.779" v="73" actId="14734"/>
          <ac:graphicFrameMkLst>
            <pc:docMk/>
            <pc:sldMk cId="410009975" sldId="271"/>
            <ac:graphicFrameMk id="4" creationId="{5853D5AC-796C-911A-C33E-F47AA5275AF2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9D555-93FE-4C5A-9C21-722ED44941D3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FE365-E423-42A2-843C-8FDF8F3012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619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898E5-CB93-4A7B-A72C-B847196DADFF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45E08-A5A2-4911-BBD1-E422CDD4C61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755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Hvem er jeg og</a:t>
            </a:r>
            <a:r>
              <a:rPr lang="da-DK" baseline="0" dirty="0"/>
              <a:t> hvem er </a:t>
            </a:r>
            <a:r>
              <a:rPr lang="da-DK" dirty="0"/>
              <a:t>I. Jeres baggrund og interesser???? Formål:</a:t>
            </a:r>
            <a:r>
              <a:rPr lang="da-DK" baseline="0" dirty="0"/>
              <a:t> biologisk indsigt og ansvarlighed!</a:t>
            </a:r>
            <a:endParaRPr lang="da-DK" dirty="0"/>
          </a:p>
          <a:p>
            <a:r>
              <a:rPr lang="da-DK" baseline="0" dirty="0"/>
              <a:t>Levende: indtager og udskiller føde, ånder, vokser og formerer sig. Nogle bevæger sig, kan sanse/reagerer. Består af celler med stofskifte.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45E08-A5A2-4911-BBD1-E422CDD4C617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5943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Brug ~10 minutter på at diskuterer hvad de forskellige overskrifter</a:t>
            </a:r>
            <a:r>
              <a:rPr lang="da-DK" baseline="0" dirty="0"/>
              <a:t> indeholder – hvad kender i til i forvejen?</a:t>
            </a:r>
            <a:endParaRPr lang="da-DK" dirty="0"/>
          </a:p>
          <a:p>
            <a:r>
              <a:rPr lang="da-DK" dirty="0"/>
              <a:t>Perspektivering – lokale og globale sammenhænge, biologi som videnskabsfag, bioetiske problemstillinger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45E08-A5A2-4911-BBD1-E422CDD4C61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61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da-DK" sz="18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Biologi B: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  <a:endParaRPr lang="da-DK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Cellebiologi + Mikrobiologi – Osmose i kartofler, bakterieresistens, bakterier i vand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Enzymforsøg: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Katalase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spytamylase med tid/pH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Sexologi: Hormonforstyrrende stoffer, Yes og Yas - med genmodificerede gærceller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Genetik: to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gensnedarvning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gelelektroforese med farvestoffer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Fysiologi: Muskler – muskelstyrke/hånddynamometer. To punkt test - kondi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Nervefysiologi: håndtryk/hastigheden i en arm, alkohol og reaktionstid og alkoholpromille,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reaktionhastighed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(gammel timer)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Økologi: Frit valg 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 Emoji" panose="020B0502040204020203" pitchFamily="34" charset="0"/>
              </a:rPr>
              <a:t>😉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Forsøg med dyr og respiration... evt. med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cabohydraternes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intermediære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stofskifte. 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45E08-A5A2-4911-BBD1-E422CDD4C61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666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45E08-A5A2-4911-BBD1-E422CDD4C61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68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2B179-8C3D-4C5A-BCBC-B7370A10D296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DD4A5-41D3-46E0-B8F7-3FE47696FB23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gbirkegym.sharepoint.com/:f:/s/Section_2439/ErZBmE9ATPJBrBBCC3_7xmcBL3Qa-hdCjv36StdHp6edbg?e=79jN6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694CF62-522C-1B74-ED6C-3481BCF5EE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-489" b="1"/>
          <a:stretch/>
        </p:blipFill>
        <p:spPr bwMode="auto">
          <a:xfrm>
            <a:off x="-76200" y="-76200"/>
            <a:ext cx="9220200" cy="69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C4D2921-E0BA-263F-F75B-C47F529E2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71" y="199231"/>
            <a:ext cx="2064996" cy="189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Kroppens organer &gt;&gt; Lær hvor organerne er placeret i kroppen">
            <a:extLst>
              <a:ext uri="{FF2B5EF4-FFF2-40B4-BE49-F238E27FC236}">
                <a16:creationId xmlns:a16="http://schemas.microsoft.com/office/drawing/2014/main" id="{C036C3E0-BD0E-A4CD-095A-E9DE8C43F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489" y="183347"/>
            <a:ext cx="1529759" cy="191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9060F2BC-1463-204B-5F68-111269296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3413" y="187390"/>
            <a:ext cx="2719587" cy="1906252"/>
          </a:xfrm>
          <a:prstGeom prst="rect">
            <a:avLst/>
          </a:prstGeom>
        </p:spPr>
      </p:pic>
      <p:pic>
        <p:nvPicPr>
          <p:cNvPr id="1040" name="Picture 16" descr="bakterier marsbar maskine sekventering">
            <a:extLst>
              <a:ext uri="{FF2B5EF4-FFF2-40B4-BE49-F238E27FC236}">
                <a16:creationId xmlns:a16="http://schemas.microsoft.com/office/drawing/2014/main" id="{D0E928C8-D340-E9AE-68A5-1FBAD984E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6"/>
          <a:stretch/>
        </p:blipFill>
        <p:spPr bwMode="auto">
          <a:xfrm>
            <a:off x="6490686" y="183348"/>
            <a:ext cx="2424714" cy="191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CC3D2D8F-93CC-1BC1-A647-69C322C8C203}"/>
              </a:ext>
            </a:extLst>
          </p:cNvPr>
          <p:cNvSpPr txBox="1"/>
          <p:nvPr/>
        </p:nvSpPr>
        <p:spPr>
          <a:xfrm>
            <a:off x="457200" y="2690286"/>
            <a:ext cx="8458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000" b="1" dirty="0">
                <a:solidFill>
                  <a:schemeClr val="bg1"/>
                </a:solidFill>
              </a:rPr>
              <a:t>Biologi</a:t>
            </a:r>
          </a:p>
          <a:p>
            <a:pPr algn="ctr"/>
            <a:r>
              <a:rPr lang="da-DK" sz="4000" b="1" dirty="0">
                <a:solidFill>
                  <a:schemeClr val="bg1"/>
                </a:solidFill>
              </a:rPr>
              <a:t>Læren om det levende og om samspillet mellem det levende og det omgivende miljø</a:t>
            </a:r>
          </a:p>
          <a:p>
            <a:endParaRPr lang="da-DK" sz="6000" dirty="0"/>
          </a:p>
        </p:txBody>
      </p:sp>
    </p:spTree>
    <p:extLst>
      <p:ext uri="{BB962C8B-B14F-4D97-AF65-F5344CB8AC3E}">
        <p14:creationId xmlns:p14="http://schemas.microsoft.com/office/powerpoint/2010/main" val="3698051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229600" cy="1143000"/>
          </a:xfrm>
        </p:spPr>
        <p:txBody>
          <a:bodyPr/>
          <a:lstStyle/>
          <a:p>
            <a:r>
              <a:rPr lang="da-DK" dirty="0"/>
              <a:t>Emner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 numCol="1">
            <a:noAutofit/>
          </a:bodyPr>
          <a:lstStyle/>
          <a:p>
            <a:r>
              <a:rPr lang="da-DK" sz="2400" dirty="0"/>
              <a:t>Cellebiologi</a:t>
            </a:r>
          </a:p>
          <a:p>
            <a:r>
              <a:rPr lang="da-DK" sz="2400" dirty="0"/>
              <a:t>Nerver</a:t>
            </a:r>
          </a:p>
          <a:p>
            <a:r>
              <a:rPr lang="da-DK" sz="2400" dirty="0"/>
              <a:t>Hormoner</a:t>
            </a:r>
          </a:p>
          <a:p>
            <a:r>
              <a:rPr lang="da-DK" sz="2400" dirty="0"/>
              <a:t>Energi til kroppen</a:t>
            </a:r>
          </a:p>
          <a:p>
            <a:r>
              <a:rPr lang="da-DK" sz="2400" dirty="0"/>
              <a:t>Enzymer</a:t>
            </a:r>
          </a:p>
          <a:p>
            <a:r>
              <a:rPr lang="da-DK" sz="2400" dirty="0"/>
              <a:t>Bioteknologi</a:t>
            </a:r>
          </a:p>
          <a:p>
            <a:r>
              <a:rPr lang="da-DK" sz="2400" dirty="0"/>
              <a:t>Genetik</a:t>
            </a:r>
          </a:p>
          <a:p>
            <a:r>
              <a:rPr lang="da-DK" sz="2400" dirty="0"/>
              <a:t>Evolution</a:t>
            </a:r>
          </a:p>
          <a:p>
            <a:r>
              <a:rPr lang="da-DK" sz="2400" dirty="0"/>
              <a:t>Økologi</a:t>
            </a:r>
          </a:p>
          <a:p>
            <a:r>
              <a:rPr lang="da-DK" sz="2400" dirty="0"/>
              <a:t>Kulstof og kvælstof kredsløb</a:t>
            </a:r>
          </a:p>
          <a:p>
            <a:pPr marL="0" indent="0">
              <a:buNone/>
            </a:pPr>
            <a:endParaRPr lang="da-DK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a-DK" sz="2400" dirty="0"/>
          </a:p>
        </p:txBody>
      </p:sp>
      <p:sp>
        <p:nvSpPr>
          <p:cNvPr id="4" name="Rektangel 3"/>
          <p:cNvSpPr/>
          <p:nvPr/>
        </p:nvSpPr>
        <p:spPr>
          <a:xfrm>
            <a:off x="4419600" y="1752600"/>
            <a:ext cx="4267200" cy="2514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800" dirty="0">
                <a:solidFill>
                  <a:srgbClr val="FF0000"/>
                </a:solidFill>
              </a:rPr>
              <a:t>Hvad indeholder emnerne?</a:t>
            </a:r>
          </a:p>
          <a:p>
            <a:endParaRPr lang="da-DK" sz="2800" dirty="0">
              <a:solidFill>
                <a:srgbClr val="FF0000"/>
              </a:solidFill>
            </a:endParaRPr>
          </a:p>
          <a:p>
            <a:r>
              <a:rPr lang="da-DK" sz="2800" dirty="0">
                <a:solidFill>
                  <a:srgbClr val="FF0000"/>
                </a:solidFill>
              </a:rPr>
              <a:t>Hvilke forsøg og specifikke emner i Biologi C?</a:t>
            </a:r>
          </a:p>
        </p:txBody>
      </p:sp>
    </p:spTree>
    <p:extLst>
      <p:ext uri="{BB962C8B-B14F-4D97-AF65-F5344CB8AC3E}">
        <p14:creationId xmlns:p14="http://schemas.microsoft.com/office/powerpoint/2010/main" val="264047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1F8A5-8036-8CCA-4B15-2E969AB0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Forsøgsoversigt – C niveau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70337-7B8B-F183-EAFD-005CFD714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 fontAlgn="base">
              <a:buNone/>
            </a:pPr>
            <a:r>
              <a:rPr lang="da-DK" sz="18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Biologi C: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  <a:endParaRPr lang="da-DK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Cellebiologi +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Mikrobiolgi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– mikroskopi: Plante og kindceller,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diffusionøvelse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(agar),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Bakteriekimfald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bakterier med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chlorin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/håndsprit/m.m.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DNA: DNA i løg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Kostanalyse, enzymforsøg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bromelin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eller spytamylase forsøg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Sexologi: Hormoner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Ægløsningtest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LH, Hormonforstyrrende stoffer med kemilup.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Fysiologi: Peak flow, Blodtryk/puls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Genetik: et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gensnedarvning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med majs (klorofylmutanter), Egen genetiske profil (Øreflip m.m.)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Økologi: Makroindeks –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invertebrater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i søen, fotosyntese BTB forsøg, respiration af melorme eller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vandrenepinde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</a:t>
            </a:r>
            <a:r>
              <a:rPr lang="da-DK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elodea</a:t>
            </a:r>
            <a:r>
              <a:rPr lang="da-DK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(vandplante) eller balde i vand og tælle bobler  </a:t>
            </a:r>
            <a:endParaRPr lang="da-DK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F050202020403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633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Tips og tricks til bogen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da-DK" dirty="0"/>
              <a:t>Bogens opbygning</a:t>
            </a:r>
          </a:p>
          <a:p>
            <a:pPr lvl="1"/>
            <a:r>
              <a:rPr lang="da-DK" dirty="0"/>
              <a:t>Tekster, arbejdsspørgsmål, interaktive opgaver (quizzer)</a:t>
            </a:r>
          </a:p>
          <a:p>
            <a:pPr lvl="1"/>
            <a:r>
              <a:rPr lang="da-DK" dirty="0"/>
              <a:t>I materialer er der både quizzer, videoer, billeder og figurer</a:t>
            </a:r>
          </a:p>
          <a:p>
            <a:pPr lvl="1"/>
            <a:r>
              <a:rPr lang="da-DK" dirty="0"/>
              <a:t>OGSÅ ordforklaringer bagi</a:t>
            </a:r>
          </a:p>
          <a:p>
            <a:r>
              <a:rPr lang="da-DK" dirty="0"/>
              <a:t>Læseteknik</a:t>
            </a:r>
          </a:p>
          <a:p>
            <a:pPr lvl="1"/>
            <a:r>
              <a:rPr lang="da-DK" dirty="0"/>
              <a:t>Brug figurerne –&gt; forståelse</a:t>
            </a:r>
          </a:p>
          <a:p>
            <a:pPr lvl="1"/>
            <a:r>
              <a:rPr lang="da-DK" dirty="0"/>
              <a:t>Fagudtryk – der er mange, kræver øvelse</a:t>
            </a:r>
          </a:p>
          <a:p>
            <a:pPr lvl="1"/>
            <a:r>
              <a:rPr lang="da-DK" dirty="0"/>
              <a:t>Tag evt. noter mens du læser….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Derudover:</a:t>
            </a:r>
          </a:p>
          <a:p>
            <a:r>
              <a:rPr lang="da-DK" dirty="0"/>
              <a:t>Mundtlig og skriftlig karakter</a:t>
            </a:r>
          </a:p>
          <a:p>
            <a:r>
              <a:rPr lang="da-DK" dirty="0"/>
              <a:t>Mundtlig eksamen med udgangspunkt i øvelser og artikler</a:t>
            </a:r>
          </a:p>
          <a:p>
            <a:pPr lvl="1"/>
            <a:r>
              <a:rPr lang="da-DK" dirty="0"/>
              <a:t>Vigtigt med deltagelse i øvelser og skriftligt arbejde!</a:t>
            </a:r>
          </a:p>
        </p:txBody>
      </p:sp>
    </p:spTree>
    <p:extLst>
      <p:ext uri="{BB962C8B-B14F-4D97-AF65-F5344CB8AC3E}">
        <p14:creationId xmlns:p14="http://schemas.microsoft.com/office/powerpoint/2010/main" val="111715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0AAAF-8771-06F1-0BFB-27043EBE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- Økologi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FAF21C-7B08-FB07-771B-FFF262DAF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liste med definitioner af vigtige grundbegreber til jeres emne.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Forbered en fremlæggelse, der dækker jeres emne og hvor I benytter grundbegreberne. I skal fremlægge i næste modul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Efter fremlæggelserne skal I gøre jeres PPT og noter tilgængelige for hinanden i holdets team-mappe under ”Marinbiologi”: </a:t>
            </a: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Marinbiologi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Navngiv dokumentet med gruppenummer og jeres navne i gruppen.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31BB283-005C-4929-1F7B-2B8E8B6D5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69802"/>
            <a:ext cx="7772400" cy="264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21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A08D0-6C2D-6C9A-9D33-9AB059FD2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og emner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853D5AC-796C-911A-C33E-F47AA5275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496336"/>
              </p:ext>
            </p:extLst>
          </p:nvPr>
        </p:nvGraphicFramePr>
        <p:xfrm>
          <a:off x="685800" y="1397000"/>
          <a:ext cx="8229600" cy="4771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490236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71908075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57926635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44111575"/>
                    </a:ext>
                  </a:extLst>
                </a:gridCol>
              </a:tblGrid>
              <a:tr h="292935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86186"/>
                  </a:ext>
                </a:extLst>
              </a:tr>
              <a:tr h="4406065">
                <a:tc>
                  <a:txBody>
                    <a:bodyPr/>
                    <a:lstStyle/>
                    <a:p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Grundbegreber: 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Økologi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Økosystem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Biotop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Habitat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Miljøfaktorer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Abiotisk faktor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Biotisk faktor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Intraspecifik konkurrence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Interspecifik</a:t>
                      </a:r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konkurrence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Symbiose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Fotosyntese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Autotrof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Grønkorn/</a:t>
                      </a:r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kloroplaster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Klorofyl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Karotenoid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Skyggeplanter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Lysplanter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Spalteåbninger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Vedkar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Respiration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Mitokondrier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ATP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Organisk stof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Uorganiske stoffer - næringssalte og mineraler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Begrænsende faktor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Minimumsloven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Primærproducent 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Primærproduktion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Autotrof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Heterotrof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Bruttoprimærproduktion (BPP)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Nettoprimærproduktion (NPP)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Græsningsfødekæde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Nedbryderfødekæde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Fødenet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Primærproducenter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Konsumenter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Nedbrydere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Trofisk</a:t>
                      </a:r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niveau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Respirationstab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Sekundærproduktion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Økosystemets bæreevne</a:t>
                      </a: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Biomasse</a:t>
                      </a:r>
                    </a:p>
                    <a:p>
                      <a:pPr lvl="0"/>
                      <a:r>
                        <a:rPr lang="da-DK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Detritus</a:t>
                      </a:r>
                      <a:endParaRPr lang="da-D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19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09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7583</TotalTime>
  <Words>558</Words>
  <Application>Microsoft Macintosh PowerPoint</Application>
  <PresentationFormat>Skærmshow (4:3)</PresentationFormat>
  <Paragraphs>114</Paragraphs>
  <Slides>6</Slides>
  <Notes>4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Segoe UI</vt:lpstr>
      <vt:lpstr>Segoe UI Emoji</vt:lpstr>
      <vt:lpstr>Office Theme</vt:lpstr>
      <vt:lpstr>PowerPoint-præsentation</vt:lpstr>
      <vt:lpstr>Emner</vt:lpstr>
      <vt:lpstr>Forsøgsoversigt – C niveau</vt:lpstr>
      <vt:lpstr>Tips og tricks til bogen</vt:lpstr>
      <vt:lpstr>Repetition - Økologi</vt:lpstr>
      <vt:lpstr>Grupper og emner</vt:lpstr>
    </vt:vector>
  </TitlesOfParts>
  <Company>Science-IT / University of Copenhagen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</dc:title>
  <dc:creator>Nina S Reuss</dc:creator>
  <cp:lastModifiedBy>Line Søndergaard Kallerup</cp:lastModifiedBy>
  <cp:revision>72</cp:revision>
  <cp:lastPrinted>2013-08-14T08:31:14Z</cp:lastPrinted>
  <dcterms:created xsi:type="dcterms:W3CDTF">2013-07-31T09:32:05Z</dcterms:created>
  <dcterms:modified xsi:type="dcterms:W3CDTF">2024-08-12T19:20:01Z</dcterms:modified>
</cp:coreProperties>
</file>