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85" r:id="rId2"/>
    <p:sldId id="304" r:id="rId3"/>
    <p:sldId id="311" r:id="rId4"/>
    <p:sldId id="310" r:id="rId5"/>
    <p:sldId id="314" r:id="rId6"/>
    <p:sldId id="313" r:id="rId7"/>
    <p:sldId id="258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4EBF7A-618D-5E45-B09C-7FE2C24CC19D}" v="36" dt="2024-09-03T07:48:15.6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30"/>
    <p:restoredTop sz="71707"/>
  </p:normalViewPr>
  <p:slideViewPr>
    <p:cSldViewPr snapToGrid="0">
      <p:cViewPr varScale="1">
        <p:scale>
          <a:sx n="81" d="100"/>
          <a:sy n="81" d="100"/>
        </p:scale>
        <p:origin x="7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E997F7-D5F9-7C4C-B0D4-510305051EFB}" type="datetimeFigureOut">
              <a:rPr lang="da-DK" smtClean="0"/>
              <a:t>06.09.2024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1BCB9-A117-7342-B94F-270EA3F0116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2053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E0904-D072-6D49-87DC-D3E9B8A433A8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420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31BCB9-A117-7342-B94F-270EA3F0116D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1734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31BCB9-A117-7342-B94F-270EA3F0116D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8523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968C50-4541-A7D1-F06A-0FF5534F1E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697CBC9-9999-79A5-13FF-64A019D80C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10DFF3C-B57B-24C5-888F-357A2FD97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99E0-B84E-2E4A-B5B2-082D8B992709}" type="datetimeFigureOut">
              <a:rPr lang="da-DK" smtClean="0"/>
              <a:t>06.09.2024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E509A32-13AD-DC5C-E8F8-3C8F35F1A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E7F623-DEFF-E3CE-E7B5-689B9EA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B179-0C77-CF41-9A1C-AC3187F79A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5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1AB36E-750A-3E30-DA49-1FBB5450E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9AF5A6-F3B9-0625-E228-4C96E5AD5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E510BE1-2F15-8D3C-C25C-EA80EE24B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99E0-B84E-2E4A-B5B2-082D8B992709}" type="datetimeFigureOut">
              <a:rPr lang="da-DK" smtClean="0"/>
              <a:t>06.09.2024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F2EA7B-0664-D107-9B82-605E2ABE4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C8B865B-372F-1BF3-118A-B88DC3992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B179-0C77-CF41-9A1C-AC3187F79A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6901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233220-277E-E28F-0951-0AE10EE6B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2761928-B4B4-8561-6AA8-FC35AF931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53A0189-FE28-2E28-A1F3-A5E02A9F2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99E0-B84E-2E4A-B5B2-082D8B992709}" type="datetimeFigureOut">
              <a:rPr lang="da-DK" smtClean="0"/>
              <a:t>06.09.2024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A00DA64-DC60-C565-DC1B-60F7CFB1C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3E0D711-7D37-2C9F-7B91-D61963416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B179-0C77-CF41-9A1C-AC3187F79A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0520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C8400E-64FA-14B3-4399-8F0822F4C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762F527-04A1-E40B-3F61-8C52FCC26C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F5BC333-9CE9-9A14-D739-19D62540D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2FFF38F-EAE9-D969-3A0A-5416F4DA4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99E0-B84E-2E4A-B5B2-082D8B992709}" type="datetimeFigureOut">
              <a:rPr lang="da-DK" smtClean="0"/>
              <a:t>06.09.2024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403CAD3-E116-86E7-0086-15794A9CE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846F6DB-99F2-259C-D684-010DCF1E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B179-0C77-CF41-9A1C-AC3187F79A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3373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DA8157-162E-7DD3-A079-6B05E9A17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DCC92BF-0642-A2AA-BE44-7D123BF3F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93D0439-64BA-BC0F-E379-A6AE53376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1DD8E4F-7A52-A1D0-962D-AD99DC4C20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56187C2-818E-E174-CBAB-D154085961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59A26E8-501B-4223-5A82-54F13A091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99E0-B84E-2E4A-B5B2-082D8B992709}" type="datetimeFigureOut">
              <a:rPr lang="da-DK" smtClean="0"/>
              <a:t>06.09.2024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5B33CDC-F16B-F8D8-9C20-F44D8815A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6A0E276-A5F5-F1F0-50CB-0EAFBF5FC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B179-0C77-CF41-9A1C-AC3187F79A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693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09F7ED-F3E6-AFC4-03C6-CECBEF5BC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FF96EE7-920E-BB31-CF12-D33EBF52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99E0-B84E-2E4A-B5B2-082D8B992709}" type="datetimeFigureOut">
              <a:rPr lang="da-DK" smtClean="0"/>
              <a:t>06.09.2024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7404E60-604E-F247-BD44-B784E3DBC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07061A0-25D0-B0DF-AE03-B36A93D7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B179-0C77-CF41-9A1C-AC3187F79A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5334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C8EBBEE-228F-4466-5F86-69A930E8F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99E0-B84E-2E4A-B5B2-082D8B992709}" type="datetimeFigureOut">
              <a:rPr lang="da-DK" smtClean="0"/>
              <a:t>06.09.2024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89ECD1B-A943-B16B-5BE6-EF8632D5E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BED2FB9-36C7-C837-E9C2-455D57506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B179-0C77-CF41-9A1C-AC3187F79A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0575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2083E9-889B-648B-E198-A671C24D6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A7B9279-EDCB-7263-47C3-259D09E2D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6584FB7-6153-16F0-CCDC-5101B7A876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43E5E8F-94FC-9BBA-C91E-AE762D733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99E0-B84E-2E4A-B5B2-082D8B992709}" type="datetimeFigureOut">
              <a:rPr lang="da-DK" smtClean="0"/>
              <a:t>06.09.2024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E5643BD-96B7-25D8-F9AA-C453E8C6C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BCB13C9-9725-C00D-9087-B070947D8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B179-0C77-CF41-9A1C-AC3187F79A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0409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9574DD-137F-48E4-3A0B-3B9E830DF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0AD2338-73EA-16A3-8825-05536EE09B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E963478-94ED-1578-BACD-EC83152F6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3E9A0F9-2138-9644-8B22-20A4BC493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99E0-B84E-2E4A-B5B2-082D8B992709}" type="datetimeFigureOut">
              <a:rPr lang="da-DK" smtClean="0"/>
              <a:t>06.09.2024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10B8CD2-76A1-A1B0-0DF4-6A1192E9E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46903A5-3BD4-F32E-93ED-FEE0E181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B179-0C77-CF41-9A1C-AC3187F79A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3427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20B750-95E6-5618-DB5C-91CB4F0DF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81207D9-304F-E73A-5E50-E782FF268B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659D557-FC2F-AF45-FFB0-41524ACC2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99E0-B84E-2E4A-B5B2-082D8B992709}" type="datetimeFigureOut">
              <a:rPr lang="da-DK" smtClean="0"/>
              <a:t>06.09.2024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FFAEC23-CC70-6EBB-9363-9336B892E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B319A2-F72E-63F6-CF45-842688B5B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B179-0C77-CF41-9A1C-AC3187F79A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5227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A287E69D-835D-705F-6299-F5231F5E59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B1945CB-41A6-3E15-D796-767E27CCB3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0A3592F-F6BF-16D3-B5AA-9CD736DBC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99E0-B84E-2E4A-B5B2-082D8B992709}" type="datetimeFigureOut">
              <a:rPr lang="da-DK" smtClean="0"/>
              <a:t>06.09.2024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1958C7F-A2A5-D5E0-5621-6FF837943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B3DC29A-6B64-FB35-CD46-34CBF8864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B179-0C77-CF41-9A1C-AC3187F79A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6437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9F975B2-31BF-267C-BBFF-12E96C682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AE85BC3-DFBE-610A-276C-4A4A6EC04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ED30F9-5691-3CAD-A6AA-304F77D446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B99E0-B84E-2E4A-B5B2-082D8B992709}" type="datetimeFigureOut">
              <a:rPr lang="da-DK" smtClean="0"/>
              <a:t>06.09.2024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A49CD59-7C14-9AD6-D00B-800D1E45AE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F327630-EAFD-D190-7FFE-F5770C2B43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9B179-0C77-CF41-9A1C-AC3187F79A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9598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jErbysfim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8200" y="765289"/>
            <a:ext cx="10515600" cy="1325563"/>
          </a:xfrm>
        </p:spPr>
        <p:txBody>
          <a:bodyPr/>
          <a:lstStyle/>
          <a:p>
            <a:r>
              <a:rPr lang="da-DK" dirty="0"/>
              <a:t>Dagens program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296332" y="2336799"/>
            <a:ext cx="5207002" cy="4321099"/>
          </a:xfrm>
        </p:spPr>
        <p:txBody>
          <a:bodyPr>
            <a:normAutofit/>
          </a:bodyPr>
          <a:lstStyle/>
          <a:p>
            <a:r>
              <a:rPr lang="en-US" dirty="0"/>
              <a:t>Case: </a:t>
            </a:r>
            <a:r>
              <a:rPr lang="da-DK" b="1" dirty="0"/>
              <a:t>Bouillon </a:t>
            </a:r>
            <a:r>
              <a:rPr lang="en-US" dirty="0"/>
              <a:t>– </a:t>
            </a:r>
            <a:r>
              <a:rPr lang="da-DK" dirty="0"/>
              <a:t>Segmentering, købsmotiver og værditilbud</a:t>
            </a:r>
          </a:p>
          <a:p>
            <a:r>
              <a:rPr lang="da-DK" dirty="0"/>
              <a:t>Værditilbud og USP</a:t>
            </a:r>
          </a:p>
          <a:p>
            <a:r>
              <a:rPr lang="da-DK" dirty="0"/>
              <a:t>Egen undersøgelse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EE18053-5477-E181-D8DE-D7872A007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9334" y="1428070"/>
            <a:ext cx="6515394" cy="3876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120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9BCBA9-62F5-ED4B-9BA0-38B2945BD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178374"/>
            <a:ext cx="6192687" cy="1234402"/>
          </a:xfrm>
        </p:spPr>
        <p:txBody>
          <a:bodyPr anchor="ctr">
            <a:normAutofit fontScale="90000"/>
          </a:bodyPr>
          <a:lstStyle/>
          <a:p>
            <a:r>
              <a:rPr lang="da-DK" sz="3600" b="1" dirty="0">
                <a:latin typeface="+mn-lt"/>
                <a:ea typeface="+mn-ea"/>
                <a:cs typeface="+mn-cs"/>
              </a:rPr>
              <a:t>Værditilbud, segmentering og købsmotiver</a:t>
            </a:r>
            <a:br>
              <a:rPr lang="da-DK" sz="2800" b="1" dirty="0">
                <a:latin typeface="+mn-lt"/>
                <a:ea typeface="+mn-ea"/>
                <a:cs typeface="+mn-cs"/>
              </a:rPr>
            </a:br>
            <a:endParaRPr lang="da-DK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2586FFA1-0402-B5D3-289D-3E43A2346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423662"/>
            <a:ext cx="5832648" cy="54140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/>
              <a:t>Case:</a:t>
            </a:r>
            <a:r>
              <a:rPr lang="da-DK" b="1" dirty="0"/>
              <a:t> Bouillon </a:t>
            </a:r>
          </a:p>
          <a:p>
            <a:pPr marL="342900" lvl="0" indent="-34290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da-DK" b="1" dirty="0"/>
              <a:t>Redegør for virksomhedens værditilbud og deres Unique Selling Point.</a:t>
            </a:r>
          </a:p>
          <a:p>
            <a:pPr marL="342900" lvl="0" indent="-34290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da-DK" b="1" dirty="0"/>
              <a:t>Vurder hvilket segment Bouillon henvender sig til henvender sig til og diskuter købsmotiverne ved køb hos Bouillon.</a:t>
            </a:r>
          </a:p>
          <a:p>
            <a:pPr marL="342900" lvl="0" indent="-34290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da-DK" b="1" dirty="0"/>
              <a:t>Vurder om virksomhedens forretningsmodel er bæredygtig. </a:t>
            </a:r>
          </a:p>
          <a:p>
            <a:pPr>
              <a:tabLst>
                <a:tab pos="457200" algn="l"/>
              </a:tabLst>
            </a:pPr>
            <a:endParaRPr lang="da-DK" sz="2000" b="1" dirty="0"/>
          </a:p>
          <a:p>
            <a:endParaRPr lang="en-US" sz="2000" b="1" dirty="0"/>
          </a:p>
          <a:p>
            <a:endParaRPr lang="da-DK" sz="2000" dirty="0"/>
          </a:p>
        </p:txBody>
      </p:sp>
      <p:pic>
        <p:nvPicPr>
          <p:cNvPr id="1026" name="Picture 2" descr="Nyåbnet restaurant giver lange køer – her koster retterne ned til 19 kroner  | TV 2 Kosmopol">
            <a:extLst>
              <a:ext uri="{FF2B5EF4-FFF2-40B4-BE49-F238E27FC236}">
                <a16:creationId xmlns:a16="http://schemas.microsoft.com/office/drawing/2014/main" id="{294999A2-4AD9-4750-C127-8D82CEDA44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3"/>
          <a:stretch/>
        </p:blipFill>
        <p:spPr bwMode="auto">
          <a:xfrm>
            <a:off x="6788019" y="1412776"/>
            <a:ext cx="5356653" cy="436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 descr="Et billede, der indeholder tekst, Font/skrifttype, skærmbillede, design&#10;&#10;Automatisk genereret beskrivelse">
            <a:extLst>
              <a:ext uri="{FF2B5EF4-FFF2-40B4-BE49-F238E27FC236}">
                <a16:creationId xmlns:a16="http://schemas.microsoft.com/office/drawing/2014/main" id="{D987FE56-4EBE-BE28-A7BA-AF7C850AA1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47" b="-1"/>
          <a:stretch/>
        </p:blipFill>
        <p:spPr>
          <a:xfrm>
            <a:off x="6774166" y="-29103"/>
            <a:ext cx="5417833" cy="697657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278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B4FF83-1356-174F-9C24-E82C0E0091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b="1" dirty="0"/>
              <a:t>Værditilbud</a:t>
            </a:r>
            <a:br>
              <a:rPr lang="da-DK" b="1" dirty="0"/>
            </a:br>
            <a:r>
              <a:rPr lang="da-DK" b="1" dirty="0"/>
              <a:t> - behovsløsninger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66C9E2B-D955-474F-A22B-BAA6439CE3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8642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3E13ED-29DE-F343-8A89-CFE7B752A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69768" cy="1325563"/>
          </a:xfrm>
        </p:spPr>
        <p:txBody>
          <a:bodyPr>
            <a:normAutofit/>
          </a:bodyPr>
          <a:lstStyle/>
          <a:p>
            <a:r>
              <a:rPr lang="da-DK" sz="3600" dirty="0"/>
              <a:t>Værditilbud</a:t>
            </a:r>
            <a:br>
              <a:rPr lang="da-DK" sz="3600" dirty="0"/>
            </a:br>
            <a:r>
              <a:rPr lang="da-DK" sz="3600" dirty="0"/>
              <a:t> - behovsløsninger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8280D9-C51E-D040-8175-B1F402770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456" y="1844825"/>
            <a:ext cx="8298128" cy="4332138"/>
          </a:xfrm>
        </p:spPr>
        <p:txBody>
          <a:bodyPr>
            <a:normAutofit fontScale="92500" lnSpcReduction="20000"/>
          </a:bodyPr>
          <a:lstStyle/>
          <a:p>
            <a:r>
              <a:rPr lang="da-DK" sz="2400" b="1" dirty="0"/>
              <a:t>Værditilbud - Value Proposition</a:t>
            </a:r>
          </a:p>
          <a:p>
            <a:pPr lvl="1"/>
            <a:r>
              <a:rPr lang="da-DK" sz="2000" dirty="0"/>
              <a:t>Løsning på kundebehov</a:t>
            </a:r>
          </a:p>
          <a:p>
            <a:endParaRPr lang="da-DK" sz="2400" dirty="0"/>
          </a:p>
          <a:p>
            <a:r>
              <a:rPr lang="da-DK" sz="2400" b="1" dirty="0"/>
              <a:t>USP</a:t>
            </a:r>
            <a:r>
              <a:rPr lang="da-DK" sz="2400" dirty="0"/>
              <a:t> (forkortelse</a:t>
            </a:r>
            <a:r>
              <a:rPr lang="da-DK" sz="2400" i="1" dirty="0"/>
              <a:t> </a:t>
            </a:r>
            <a:r>
              <a:rPr lang="da-DK" sz="2400" dirty="0"/>
              <a:t>for </a:t>
            </a:r>
            <a:r>
              <a:rPr lang="da-DK" sz="2400" b="1" i="1" dirty="0"/>
              <a:t>U</a:t>
            </a:r>
            <a:r>
              <a:rPr lang="da-DK" sz="2400" i="1" dirty="0"/>
              <a:t>nique </a:t>
            </a:r>
            <a:r>
              <a:rPr lang="da-DK" sz="2400" b="1" i="1" dirty="0"/>
              <a:t>S</a:t>
            </a:r>
            <a:r>
              <a:rPr lang="da-DK" sz="2400" i="1" dirty="0"/>
              <a:t>elling </a:t>
            </a:r>
            <a:r>
              <a:rPr lang="da-DK" sz="2400" b="1" i="1" dirty="0"/>
              <a:t>P</a:t>
            </a:r>
            <a:r>
              <a:rPr lang="da-DK" sz="2400" i="1" dirty="0"/>
              <a:t>roposition </a:t>
            </a:r>
            <a:r>
              <a:rPr lang="da-DK" sz="2400" dirty="0"/>
              <a:t>eller </a:t>
            </a:r>
            <a:r>
              <a:rPr lang="da-DK" sz="2400" b="1" i="1" dirty="0"/>
              <a:t>U</a:t>
            </a:r>
            <a:r>
              <a:rPr lang="da-DK" sz="2400" i="1" dirty="0"/>
              <a:t>nique </a:t>
            </a:r>
            <a:r>
              <a:rPr lang="da-DK" sz="2400" b="1" i="1" dirty="0"/>
              <a:t>S</a:t>
            </a:r>
            <a:r>
              <a:rPr lang="da-DK" sz="2400" i="1" dirty="0"/>
              <a:t>elling </a:t>
            </a:r>
            <a:r>
              <a:rPr lang="da-DK" sz="2400" b="1" i="1" dirty="0"/>
              <a:t>P</a:t>
            </a:r>
            <a:r>
              <a:rPr lang="da-DK" sz="2400" i="1" dirty="0"/>
              <a:t>oint</a:t>
            </a:r>
            <a:r>
              <a:rPr lang="da-DK" sz="2400" dirty="0"/>
              <a:t>) </a:t>
            </a:r>
          </a:p>
          <a:p>
            <a:pPr>
              <a:buFont typeface="Wingdings" pitchFamily="2" charset="2"/>
              <a:buChar char="à"/>
            </a:pPr>
            <a:r>
              <a:rPr lang="da-DK" sz="2400" dirty="0"/>
              <a:t>kortfattet at fremhæve de unikke fordele ved værditilbuddet </a:t>
            </a:r>
          </a:p>
          <a:p>
            <a:pPr>
              <a:buFont typeface="Wingdings" pitchFamily="2" charset="2"/>
              <a:buChar char="à"/>
            </a:pPr>
            <a:r>
              <a:rPr lang="da-DK" sz="2400" dirty="0"/>
              <a:t>bedste salgsargumenter for værditilbuddet – (bruges ift. markedsføringen)</a:t>
            </a:r>
          </a:p>
          <a:p>
            <a:pPr marL="0" indent="0">
              <a:buNone/>
            </a:pPr>
            <a:endParaRPr lang="da-DK" sz="2400" dirty="0"/>
          </a:p>
          <a:p>
            <a:r>
              <a:rPr lang="da-DK" sz="2400" b="1" dirty="0"/>
              <a:t>Brand</a:t>
            </a:r>
            <a:r>
              <a:rPr lang="da-DK" sz="2400" dirty="0"/>
              <a:t> - identitetsskabende kendetegn ved et produkt, en virksomhed eller en person, som tilfører en oplevet merværdi hos kunden</a:t>
            </a:r>
          </a:p>
          <a:p>
            <a:r>
              <a:rPr lang="da-DK" sz="2400" b="1" dirty="0"/>
              <a:t>Differentiering</a:t>
            </a:r>
            <a:r>
              <a:rPr lang="da-DK" sz="2400" dirty="0"/>
              <a:t> - adskille sig fra konkurrenterne - mere attraktivt værditilbud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5651355-9A6C-1748-9555-CEBF33ED4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00" y="0"/>
            <a:ext cx="4969768" cy="275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531ED7BB-495B-0FC2-CA8F-ECE7141A24D7}"/>
              </a:ext>
            </a:extLst>
          </p:cNvPr>
          <p:cNvSpPr txBox="1"/>
          <p:nvPr/>
        </p:nvSpPr>
        <p:spPr>
          <a:xfrm>
            <a:off x="9061660" y="2970501"/>
            <a:ext cx="30842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Vurder hvad der er Planet </a:t>
            </a:r>
            <a:r>
              <a:rPr lang="da-DK" sz="2400" dirty="0" err="1"/>
              <a:t>Nusas</a:t>
            </a:r>
            <a:r>
              <a:rPr lang="da-DK" sz="2400" dirty="0"/>
              <a:t> USP ( Unique Selling Point)</a:t>
            </a:r>
          </a:p>
          <a:p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B2EF0314-A91F-4D24-3313-BD8E3FEC4E59}"/>
              </a:ext>
            </a:extLst>
          </p:cNvPr>
          <p:cNvSpPr txBox="1"/>
          <p:nvPr/>
        </p:nvSpPr>
        <p:spPr>
          <a:xfrm>
            <a:off x="9107707" y="4714668"/>
            <a:ext cx="27907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Find eksempler på branding i tilknytning til de virksomheder vi har arbejdet med.</a:t>
            </a:r>
          </a:p>
        </p:txBody>
      </p:sp>
    </p:spTree>
    <p:extLst>
      <p:ext uri="{BB962C8B-B14F-4D97-AF65-F5344CB8AC3E}">
        <p14:creationId xmlns:p14="http://schemas.microsoft.com/office/powerpoint/2010/main" val="206495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E695C0-A0E3-FB71-A95E-E8749AC6B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6333692"/>
            <a:ext cx="10515600" cy="524308"/>
          </a:xfrm>
        </p:spPr>
        <p:txBody>
          <a:bodyPr/>
          <a:lstStyle/>
          <a:p>
            <a:r>
              <a:rPr lang="da-DK" dirty="0">
                <a:hlinkClick r:id="rId3"/>
              </a:rPr>
              <a:t>https://www.youtube.com/watch?v=KjErbysfimM</a:t>
            </a:r>
            <a:endParaRPr lang="da-DK" dirty="0"/>
          </a:p>
          <a:p>
            <a:endParaRPr lang="da-DK" dirty="0"/>
          </a:p>
        </p:txBody>
      </p:sp>
      <p:pic>
        <p:nvPicPr>
          <p:cNvPr id="1026" name="Picture 2" descr="What is the Value Proposition Canvas? - B2B International">
            <a:extLst>
              <a:ext uri="{FF2B5EF4-FFF2-40B4-BE49-F238E27FC236}">
                <a16:creationId xmlns:a16="http://schemas.microsoft.com/office/drawing/2014/main" id="{08356324-8F63-94F0-00E3-C7DDBB52B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10383150" cy="633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957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411EA3-C854-3DCD-623F-6F16809AA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2425"/>
            <a:ext cx="10515600" cy="968375"/>
          </a:xfrm>
        </p:spPr>
        <p:txBody>
          <a:bodyPr/>
          <a:lstStyle/>
          <a:p>
            <a:r>
              <a:rPr lang="da-DK" b="1" dirty="0" err="1">
                <a:solidFill>
                  <a:srgbClr val="333333"/>
                </a:solidFill>
                <a:latin typeface="Noto Sans" panose="020B0502040504020204" pitchFamily="34" charset="0"/>
              </a:rPr>
              <a:t>U</a:t>
            </a:r>
            <a:r>
              <a:rPr lang="da-DK" b="1" i="0" u="none" strike="noStrike" dirty="0" err="1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rmærket</a:t>
            </a:r>
            <a:r>
              <a:rPr lang="da-DK" b="1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Tudor</a:t>
            </a:r>
            <a:endParaRPr lang="da-DK" b="1" dirty="0"/>
          </a:p>
          <a:p>
            <a:endParaRPr lang="da-DK" dirty="0"/>
          </a:p>
        </p:txBody>
      </p:sp>
      <p:pic>
        <p:nvPicPr>
          <p:cNvPr id="7" name="Billede 6" descr="Et billede, der indeholder person, Ansigt, tøj, mur&#10;&#10;Automatisk genereret beskrivelse">
            <a:extLst>
              <a:ext uri="{FF2B5EF4-FFF2-40B4-BE49-F238E27FC236}">
                <a16:creationId xmlns:a16="http://schemas.microsoft.com/office/drawing/2014/main" id="{B60856D5-1646-6E42-C080-777A103D9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673" y="1320800"/>
            <a:ext cx="8028653" cy="503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053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48907D-60D6-0052-933E-E2BB6B010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i="0" u="none" strike="noStrike" dirty="0">
                <a:solidFill>
                  <a:srgbClr val="333333"/>
                </a:solidFill>
                <a:effectLst/>
                <a:latin typeface="Volkhov"/>
              </a:rPr>
              <a:t>Værditilbud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C613C78-D05A-AD45-A4ED-DF1755132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Vælg en reklame på nettet og identificér det værditilbud, som fremhæves i denne. Kom gerne ind på virksomhedens Unique Selling Point.</a:t>
            </a:r>
          </a:p>
          <a:p>
            <a:r>
              <a:rPr lang="da-DK" dirty="0"/>
              <a:t>Vurdér hvem der er målgruppe(r) for reklamen. Diskutér hvilke kundebehov, som reklamen forsøger at appellere til hos den enkelte målgruppe(r).</a:t>
            </a:r>
          </a:p>
          <a:p>
            <a:r>
              <a:rPr lang="da-DK" dirty="0"/>
              <a:t>Fremlæggelser fra grupperne med visning af reklamen samt en lille pp.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1630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248</Words>
  <Application>Microsoft Macintosh PowerPoint</Application>
  <PresentationFormat>Widescreen</PresentationFormat>
  <Paragraphs>33</Paragraphs>
  <Slides>7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Noto Sans</vt:lpstr>
      <vt:lpstr>Volkhov</vt:lpstr>
      <vt:lpstr>Wingdings</vt:lpstr>
      <vt:lpstr>Office-tema</vt:lpstr>
      <vt:lpstr>Dagens program</vt:lpstr>
      <vt:lpstr>Værditilbud, segmentering og købsmotiver </vt:lpstr>
      <vt:lpstr>Værditilbud  - behovsløsninger</vt:lpstr>
      <vt:lpstr>Værditilbud  - behovsløsninger</vt:lpstr>
      <vt:lpstr>PowerPoint-præsentation</vt:lpstr>
      <vt:lpstr>PowerPoint-præsentation</vt:lpstr>
      <vt:lpstr>Værditilbud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Værditilbud  - behovsløsninger</dc:title>
  <dc:creator>Christian Stenmann Kiirdal</dc:creator>
  <cp:lastModifiedBy>Niels Hjuler Kristensen</cp:lastModifiedBy>
  <cp:revision>9</cp:revision>
  <dcterms:created xsi:type="dcterms:W3CDTF">2022-08-25T13:38:38Z</dcterms:created>
  <dcterms:modified xsi:type="dcterms:W3CDTF">2024-09-06T05:54:33Z</dcterms:modified>
</cp:coreProperties>
</file>