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81" r:id="rId6"/>
    <p:sldId id="282" r:id="rId7"/>
    <p:sldId id="279" r:id="rId8"/>
    <p:sldId id="283" r:id="rId9"/>
    <p:sldId id="284" r:id="rId10"/>
    <p:sldId id="285" r:id="rId11"/>
    <p:sldId id="286" r:id="rId12"/>
    <p:sldId id="287" r:id="rId13"/>
    <p:sldId id="289" r:id="rId14"/>
    <p:sldId id="291" r:id="rId15"/>
    <p:sldId id="288" r:id="rId16"/>
    <p:sldId id="290" r:id="rId17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DF1577E-7A34-40CD-8CAA-A296F072FBD1}" v="1" dt="2024-09-06T05:39:40.88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tin Jørgensen" userId="26d9fe71-6d2d-401b-9392-599258e85213" providerId="ADAL" clId="{CDF1577E-7A34-40CD-8CAA-A296F072FBD1}"/>
    <pc:docChg chg="custSel addSld modSld sldOrd">
      <pc:chgData name="Martin Jørgensen" userId="26d9fe71-6d2d-401b-9392-599258e85213" providerId="ADAL" clId="{CDF1577E-7A34-40CD-8CAA-A296F072FBD1}" dt="2024-09-06T05:39:40.889" v="375"/>
      <pc:docMkLst>
        <pc:docMk/>
      </pc:docMkLst>
      <pc:sldChg chg="modSp mod">
        <pc:chgData name="Martin Jørgensen" userId="26d9fe71-6d2d-401b-9392-599258e85213" providerId="ADAL" clId="{CDF1577E-7A34-40CD-8CAA-A296F072FBD1}" dt="2024-09-06T05:38:16.354" v="230" actId="20577"/>
        <pc:sldMkLst>
          <pc:docMk/>
          <pc:sldMk cId="3727885131" sldId="285"/>
        </pc:sldMkLst>
        <pc:spChg chg="mod">
          <ac:chgData name="Martin Jørgensen" userId="26d9fe71-6d2d-401b-9392-599258e85213" providerId="ADAL" clId="{CDF1577E-7A34-40CD-8CAA-A296F072FBD1}" dt="2024-09-06T05:38:16.354" v="230" actId="20577"/>
          <ac:spMkLst>
            <pc:docMk/>
            <pc:sldMk cId="3727885131" sldId="285"/>
            <ac:spMk id="3" creationId="{81A4CF10-679A-25F9-8AD9-67316A26521F}"/>
          </ac:spMkLst>
        </pc:spChg>
      </pc:sldChg>
      <pc:sldChg chg="modSp mod">
        <pc:chgData name="Martin Jørgensen" userId="26d9fe71-6d2d-401b-9392-599258e85213" providerId="ADAL" clId="{CDF1577E-7A34-40CD-8CAA-A296F072FBD1}" dt="2024-09-05T20:33:45.453" v="2" actId="21"/>
        <pc:sldMkLst>
          <pc:docMk/>
          <pc:sldMk cId="3203308883" sldId="286"/>
        </pc:sldMkLst>
        <pc:spChg chg="mod">
          <ac:chgData name="Martin Jørgensen" userId="26d9fe71-6d2d-401b-9392-599258e85213" providerId="ADAL" clId="{CDF1577E-7A34-40CD-8CAA-A296F072FBD1}" dt="2024-09-05T20:33:45.453" v="2" actId="21"/>
          <ac:spMkLst>
            <pc:docMk/>
            <pc:sldMk cId="3203308883" sldId="286"/>
            <ac:spMk id="3" creationId="{5E47CFCB-B894-8EB1-5E32-88B7277BF88C}"/>
          </ac:spMkLst>
        </pc:spChg>
      </pc:sldChg>
      <pc:sldChg chg="addSp modSp new mod modClrScheme chgLayout">
        <pc:chgData name="Martin Jørgensen" userId="26d9fe71-6d2d-401b-9392-599258e85213" providerId="ADAL" clId="{CDF1577E-7A34-40CD-8CAA-A296F072FBD1}" dt="2024-09-05T20:40:15.127" v="30" actId="21"/>
        <pc:sldMkLst>
          <pc:docMk/>
          <pc:sldMk cId="827078187" sldId="287"/>
        </pc:sldMkLst>
        <pc:spChg chg="mod ord">
          <ac:chgData name="Martin Jørgensen" userId="26d9fe71-6d2d-401b-9392-599258e85213" providerId="ADAL" clId="{CDF1577E-7A34-40CD-8CAA-A296F072FBD1}" dt="2024-09-05T20:34:05.131" v="9" actId="700"/>
          <ac:spMkLst>
            <pc:docMk/>
            <pc:sldMk cId="827078187" sldId="287"/>
            <ac:spMk id="2" creationId="{C2B407B4-1B73-17C6-D277-432ED4A6B75C}"/>
          </ac:spMkLst>
        </pc:spChg>
        <pc:spChg chg="mod ord">
          <ac:chgData name="Martin Jørgensen" userId="26d9fe71-6d2d-401b-9392-599258e85213" providerId="ADAL" clId="{CDF1577E-7A34-40CD-8CAA-A296F072FBD1}" dt="2024-09-05T20:40:15.127" v="30" actId="21"/>
          <ac:spMkLst>
            <pc:docMk/>
            <pc:sldMk cId="827078187" sldId="287"/>
            <ac:spMk id="3" creationId="{1306B5AC-6809-74BD-1BF1-782906E2C86B}"/>
          </ac:spMkLst>
        </pc:spChg>
        <pc:spChg chg="add mod ord">
          <ac:chgData name="Martin Jørgensen" userId="26d9fe71-6d2d-401b-9392-599258e85213" providerId="ADAL" clId="{CDF1577E-7A34-40CD-8CAA-A296F072FBD1}" dt="2024-09-05T20:34:09.029" v="18" actId="20577"/>
          <ac:spMkLst>
            <pc:docMk/>
            <pc:sldMk cId="827078187" sldId="287"/>
            <ac:spMk id="4" creationId="{5F5451EA-E2EB-A639-7694-01AF5212A3BD}"/>
          </ac:spMkLst>
        </pc:spChg>
        <pc:spChg chg="add mod ord">
          <ac:chgData name="Martin Jørgensen" userId="26d9fe71-6d2d-401b-9392-599258e85213" providerId="ADAL" clId="{CDF1577E-7A34-40CD-8CAA-A296F072FBD1}" dt="2024-09-05T20:34:13.177" v="29" actId="20577"/>
          <ac:spMkLst>
            <pc:docMk/>
            <pc:sldMk cId="827078187" sldId="287"/>
            <ac:spMk id="5" creationId="{03451C51-1DDC-F57A-A4E9-776875C4BC4B}"/>
          </ac:spMkLst>
        </pc:spChg>
        <pc:spChg chg="add mod ord">
          <ac:chgData name="Martin Jørgensen" userId="26d9fe71-6d2d-401b-9392-599258e85213" providerId="ADAL" clId="{CDF1577E-7A34-40CD-8CAA-A296F072FBD1}" dt="2024-09-05T20:34:05.131" v="9" actId="700"/>
          <ac:spMkLst>
            <pc:docMk/>
            <pc:sldMk cId="827078187" sldId="287"/>
            <ac:spMk id="6" creationId="{2C41857E-4025-E09E-22BF-BC1F4E1D667B}"/>
          </ac:spMkLst>
        </pc:spChg>
      </pc:sldChg>
      <pc:sldChg chg="addSp new">
        <pc:chgData name="Martin Jørgensen" userId="26d9fe71-6d2d-401b-9392-599258e85213" providerId="ADAL" clId="{CDF1577E-7A34-40CD-8CAA-A296F072FBD1}" dt="2024-09-06T05:39:40.889" v="375"/>
        <pc:sldMkLst>
          <pc:docMk/>
          <pc:sldMk cId="3955407193" sldId="288"/>
        </pc:sldMkLst>
        <pc:picChg chg="add">
          <ac:chgData name="Martin Jørgensen" userId="26d9fe71-6d2d-401b-9392-599258e85213" providerId="ADAL" clId="{CDF1577E-7A34-40CD-8CAA-A296F072FBD1}" dt="2024-09-06T05:39:40.889" v="375"/>
          <ac:picMkLst>
            <pc:docMk/>
            <pc:sldMk cId="3955407193" sldId="288"/>
            <ac:picMk id="7" creationId="{B7AB0A80-9E6F-427D-A344-5014A59BD7C1}"/>
          </ac:picMkLst>
        </pc:picChg>
      </pc:sldChg>
      <pc:sldChg chg="modSp new mod ord">
        <pc:chgData name="Martin Jørgensen" userId="26d9fe71-6d2d-401b-9392-599258e85213" providerId="ADAL" clId="{CDF1577E-7A34-40CD-8CAA-A296F072FBD1}" dt="2024-09-06T05:37:26.313" v="137"/>
        <pc:sldMkLst>
          <pc:docMk/>
          <pc:sldMk cId="3431961713" sldId="289"/>
        </pc:sldMkLst>
        <pc:spChg chg="mod">
          <ac:chgData name="Martin Jørgensen" userId="26d9fe71-6d2d-401b-9392-599258e85213" providerId="ADAL" clId="{CDF1577E-7A34-40CD-8CAA-A296F072FBD1}" dt="2024-09-05T20:41:04.519" v="134" actId="20577"/>
          <ac:spMkLst>
            <pc:docMk/>
            <pc:sldMk cId="3431961713" sldId="289"/>
            <ac:spMk id="3" creationId="{3224E707-E27B-D065-9870-1814EDA4E72A}"/>
          </ac:spMkLst>
        </pc:spChg>
      </pc:sldChg>
      <pc:sldChg chg="new">
        <pc:chgData name="Martin Jørgensen" userId="26d9fe71-6d2d-401b-9392-599258e85213" providerId="ADAL" clId="{CDF1577E-7A34-40CD-8CAA-A296F072FBD1}" dt="2024-09-06T05:37:16.370" v="135" actId="680"/>
        <pc:sldMkLst>
          <pc:docMk/>
          <pc:sldMk cId="3232571388" sldId="290"/>
        </pc:sldMkLst>
      </pc:sldChg>
      <pc:sldChg chg="modSp new mod">
        <pc:chgData name="Martin Jørgensen" userId="26d9fe71-6d2d-401b-9392-599258e85213" providerId="ADAL" clId="{CDF1577E-7A34-40CD-8CAA-A296F072FBD1}" dt="2024-09-06T05:39:14.186" v="374" actId="20577"/>
        <pc:sldMkLst>
          <pc:docMk/>
          <pc:sldMk cId="1862889610" sldId="291"/>
        </pc:sldMkLst>
        <pc:spChg chg="mod">
          <ac:chgData name="Martin Jørgensen" userId="26d9fe71-6d2d-401b-9392-599258e85213" providerId="ADAL" clId="{CDF1577E-7A34-40CD-8CAA-A296F072FBD1}" dt="2024-09-06T05:38:30.138" v="257" actId="20577"/>
          <ac:spMkLst>
            <pc:docMk/>
            <pc:sldMk cId="1862889610" sldId="291"/>
            <ac:spMk id="2" creationId="{E938CCCF-D952-7E36-21F6-282CE6B709D6}"/>
          </ac:spMkLst>
        </pc:spChg>
        <pc:spChg chg="mod">
          <ac:chgData name="Martin Jørgensen" userId="26d9fe71-6d2d-401b-9392-599258e85213" providerId="ADAL" clId="{CDF1577E-7A34-40CD-8CAA-A296F072FBD1}" dt="2024-09-06T05:39:14.186" v="374" actId="20577"/>
          <ac:spMkLst>
            <pc:docMk/>
            <pc:sldMk cId="1862889610" sldId="291"/>
            <ac:spMk id="3" creationId="{1AD7CE7B-CBFC-8C88-2238-DAEF4EE9AF07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81403D-0870-F60E-9A21-FB97DC65E1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D4D64E63-0C0D-D8F0-365E-8B2077A0B3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B223084-6698-F3B6-0737-D17897FC0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5F08A-667E-450D-A823-56747EFCC43D}" type="datetimeFigureOut">
              <a:rPr lang="da-DK" smtClean="0"/>
              <a:t>05-09-2024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979D958-217C-0F6F-4513-25384CB1A2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8806921-6F45-67BA-22EC-12366A09F2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4CF4-58DE-4645-810E-549B2595C7C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836131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F0F08D-A395-0626-3998-17D2D7E62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1F5DE82-F545-A028-85CB-5BBC6EFCD4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4801BDB-0825-7EA0-86D5-24AC0A4072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5F08A-667E-450D-A823-56747EFCC43D}" type="datetimeFigureOut">
              <a:rPr lang="da-DK" smtClean="0"/>
              <a:t>05-09-2024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68B0C29-637E-4287-1508-9442561BBA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0254580-03BB-6F68-9E25-D561DE7E0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4CF4-58DE-4645-810E-549B2595C7C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428912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FF1A8F2-3E48-2BBE-648B-546FFF6633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E05817D-0983-ABDB-57DD-0866F1713E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D97B9A4-E5CC-19D6-E4D6-030C91DD6B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5F08A-667E-450D-A823-56747EFCC43D}" type="datetimeFigureOut">
              <a:rPr lang="da-DK" smtClean="0"/>
              <a:t>05-09-2024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0BCCA21-A9F2-38DA-BD21-F46BD88B2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160D291-6277-A2F5-6F86-03A828D4B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4CF4-58DE-4645-810E-549B2595C7C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484766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14843C0-E5E6-3775-57FB-1033ECA4E7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E3BB605-2425-1D29-86B3-312C07C900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0F8AAED2-26A1-4E20-313E-4BFDEC8D9F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2FC8B629-075F-4F07-941E-4B753186CA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5F08A-667E-450D-A823-56747EFCC43D}" type="datetimeFigureOut">
              <a:rPr lang="da-DK" smtClean="0"/>
              <a:t>05-09-2024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0783CCE6-9808-A9C8-3968-C867E73A7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F6877CB0-78BB-D3A4-27D1-D88CDE3947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4CF4-58DE-4645-810E-549B2595C7C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695442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8DD78BC-3385-D2D6-B986-7F2CAA9788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D4C315CA-8992-C303-42F4-4DD7D64E73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129CCCD3-ED74-F37A-0E0C-9E3240D1EC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ED7364CD-724A-C2AD-5AB4-B5605613D4C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16A939F6-AFC5-616D-05E2-5AC59E611E7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9C3F03E8-CDF2-C3BA-4DCF-3944E8DC4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5F08A-667E-450D-A823-56747EFCC43D}" type="datetimeFigureOut">
              <a:rPr lang="da-DK" smtClean="0"/>
              <a:t>05-09-2024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8C5034AB-9074-487F-371D-E8111380C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DEAACF5A-1099-5DB8-5CFC-360F9189B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4CF4-58DE-4645-810E-549B2595C7C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030987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DC4D33-1B1F-A8D3-4E49-4B6489AB44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44EEF359-E3E0-2315-E1E9-87F47B1BC1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5F08A-667E-450D-A823-56747EFCC43D}" type="datetimeFigureOut">
              <a:rPr lang="da-DK" smtClean="0"/>
              <a:t>05-09-2024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2DE03165-2F31-C43B-B8A1-B614DDCA52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123D2225-7BD7-7D26-688F-C35F9D1A5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4CF4-58DE-4645-810E-549B2595C7C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620312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2B2889EC-AAF7-C235-FC27-8AC7A4258E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5F08A-667E-450D-A823-56747EFCC43D}" type="datetimeFigureOut">
              <a:rPr lang="da-DK" smtClean="0"/>
              <a:t>05-09-2024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9391E96E-3AC0-E309-DAD4-7A0DB79AE3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C9896810-D7BE-3318-F65D-3BCC5E04F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4CF4-58DE-4645-810E-549B2595C7C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298681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3C9C788-7971-213B-1842-B02EB996D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DF78584-56FF-7850-0425-06A8F08160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8E220EF4-64C8-F902-2030-5B9813410A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A60901AB-B4FD-9698-707E-ECAE2A2F1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5F08A-667E-450D-A823-56747EFCC43D}" type="datetimeFigureOut">
              <a:rPr lang="da-DK" smtClean="0"/>
              <a:t>05-09-2024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1E3EF7E0-A12C-CF8C-3F81-746FD61ED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C33D98B9-C5F1-A428-8D7C-6D8BD1516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4CF4-58DE-4645-810E-549B2595C7C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339632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31B8FBB-82AC-2D56-3ED1-63F6F22925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3450F630-3761-2E17-F232-14F1E351DB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5922DD2A-7C6C-F08B-4979-43A17E41EF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6117EF14-3373-51B9-7821-51B368CE8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5F08A-667E-450D-A823-56747EFCC43D}" type="datetimeFigureOut">
              <a:rPr lang="da-DK" smtClean="0"/>
              <a:t>05-09-2024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3653E686-4C93-5C38-9BB8-4FCD595D6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1D4A9941-608B-F312-7FF1-87629983A2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4CF4-58DE-4645-810E-549B2595C7C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401426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A4BA0A5-1CC0-83CA-38F8-A9765019AA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1920BCFB-7EE0-A4C0-2A66-BD742899B6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26FF886-1F1D-6CA1-1155-20D6308B88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5F08A-667E-450D-A823-56747EFCC43D}" type="datetimeFigureOut">
              <a:rPr lang="da-DK" smtClean="0"/>
              <a:t>05-09-2024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53FBEA2-542F-2D6F-E67A-C42130792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69AA126-3EB1-EE01-961E-15D68E8A70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4CF4-58DE-4645-810E-549B2595C7C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238611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F0FD13F5-E1D7-02D4-0F4F-A0C59571630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D531028D-EB73-9041-5A16-DA48901986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26C88A6-D204-FEA7-55E3-BE26E510C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5F08A-667E-450D-A823-56747EFCC43D}" type="datetimeFigureOut">
              <a:rPr lang="da-DK" smtClean="0"/>
              <a:t>05-09-2024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7F29BF4-88E1-5ECD-8A59-3E027182E8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434A12E-BA5B-E793-A931-CB81DFBFC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4CF4-58DE-4645-810E-549B2595C7C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775035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7262E4AF-7DD4-26D2-6AB1-04BFD0E3C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D93EA91F-1FF0-9A70-54D0-A5036DEB58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ECE7985-29DE-A88D-656F-164E67BC4E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C75F08A-667E-450D-A823-56747EFCC43D}" type="datetimeFigureOut">
              <a:rPr lang="da-DK" smtClean="0"/>
              <a:t>05-09-2024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FA08BB9-5430-C098-8C97-774CABB264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B5F807B-5104-D1E8-7CC4-459BA694AC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2A94CF4-58DE-4645-810E-549B2595C7C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18016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nyheder.tv2.dk/live/samfund/2023-09-05-flagdag-for-danmarks-udsendte" TargetMode="External"/><Relationship Id="rId2" Type="http://schemas.openxmlformats.org/officeDocument/2006/relationships/hyperlink" Target="https://www.ft.dk/da/aktuelt/nyheder/2022/09/flagdag-for-danmarks-udsendte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B360E09C-EF52-604C-B1AC-4798543FA99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631" r="7065" b="1"/>
          <a:stretch/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8882070-C167-869C-3812-E7AF1A9DF5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35402" y="743447"/>
            <a:ext cx="3445765" cy="3692028"/>
          </a:xfrm>
          <a:noFill/>
        </p:spPr>
        <p:txBody>
          <a:bodyPr>
            <a:normAutofit/>
          </a:bodyPr>
          <a:lstStyle/>
          <a:p>
            <a:pPr algn="l"/>
            <a:r>
              <a:rPr lang="da-DK" sz="5200" dirty="0"/>
              <a:t>National flagdag for Danmarks udsendte soldater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6F0BD801-FF15-2C7D-3145-FD44DFF742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35403" y="4629234"/>
            <a:ext cx="3445766" cy="1485319"/>
          </a:xfrm>
          <a:noFill/>
        </p:spPr>
        <p:txBody>
          <a:bodyPr>
            <a:normAutofit/>
          </a:bodyPr>
          <a:lstStyle/>
          <a:p>
            <a:pPr algn="l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404336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148E11-85D6-52CA-32B2-178402FE49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Materiale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76E95CD-0A22-4D34-61A8-830E2BBC3E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sz="1800" dirty="0"/>
              <a:t>https://www.forsvaret.dk/da/nyheder/2024/flagdag-for-danmarks-udsendte/</a:t>
            </a:r>
            <a:endParaRPr lang="da-DK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  <a:hlinkClick r:id="rId2"/>
            </a:endParaRPr>
          </a:p>
          <a:p>
            <a:r>
              <a:rPr lang="da-DK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2"/>
              </a:rPr>
              <a:t>https://www.ft.dk/da/aktuelt/nyheder/2022/09/flagdag-for-danmarks-udsendte</a:t>
            </a:r>
            <a:r>
              <a:rPr lang="da-DK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r>
              <a:rPr lang="da-DK" dirty="0">
                <a:hlinkClick r:id="rId3"/>
              </a:rPr>
              <a:t>https://nyheder.tv2.dk/live/samfund/2023-09-05-flagdag-for-danmarks-udsendte</a:t>
            </a:r>
            <a:endParaRPr lang="da-DK" dirty="0"/>
          </a:p>
          <a:p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9578142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3CCC0E6-5D44-172A-E4D3-38DD734545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Hvad sker der ved Danmarks flagdag for soldater udsendt i internationale missioner?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BC46F8F-3C30-68C3-10A3-AE09FFD95B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/>
              <a:t>Herunder er en masse </a:t>
            </a:r>
            <a:r>
              <a:rPr lang="da-DK" dirty="0" err="1"/>
              <a:t>hj</a:t>
            </a:r>
            <a:r>
              <a:rPr lang="da-DK" dirty="0"/>
              <a:t>-spørgsmål. Når du har besvaret det, så skal du altid spørge dig selv: og hvad betyder det så? Hvorfor er det på dén måde?</a:t>
            </a:r>
          </a:p>
          <a:p>
            <a:r>
              <a:rPr lang="da-DK" dirty="0"/>
              <a:t>Hvornår? </a:t>
            </a:r>
          </a:p>
          <a:p>
            <a:r>
              <a:rPr lang="da-DK" dirty="0"/>
              <a:t>Hvem? </a:t>
            </a:r>
          </a:p>
          <a:p>
            <a:r>
              <a:rPr lang="da-DK" dirty="0"/>
              <a:t>Hvor?</a:t>
            </a:r>
          </a:p>
          <a:p>
            <a:r>
              <a:rPr lang="da-DK" dirty="0"/>
              <a:t>Hvilke sange, elementer, taler, farver osv. indgår i ritualet? </a:t>
            </a:r>
          </a:p>
          <a:p>
            <a:r>
              <a:rPr lang="da-DK" dirty="0"/>
              <a:t>Hvorfor?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796219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B7F23F-DC6E-5112-2D06-C7233F73E4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sz="1800" dirty="0"/>
              <a:t>KONGERNES KONGE </a:t>
            </a:r>
            <a:br>
              <a:rPr lang="da-DK" sz="1800" dirty="0"/>
            </a:br>
            <a:r>
              <a:rPr lang="da-DK" sz="1800" dirty="0"/>
              <a:t>Sangen hed oprindeligt "Bøn for Danmark". </a:t>
            </a:r>
            <a:br>
              <a:rPr lang="da-DK" sz="1800" dirty="0"/>
            </a:br>
            <a:r>
              <a:rPr lang="da-DK" sz="1800" dirty="0"/>
              <a:t>Den blev sunget første gang ved en koncert i Tivoli 16. september 1848. I marts havde slesvig-holstenerne krævet Slesvigs optagelse i det tyske forbund. Kravet blev afvist og danske soldater blev sendt til Slesvig. Treårskrigen startede 9. april 1848.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EF21BBE-3060-AC31-6C70-5D4838C7E9E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da-DK" dirty="0"/>
              <a:t>Tekst: Adolph Recke, 1848. Melodi: E. Horneman, 1848 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Kongernes konge! ene du kan</a:t>
            </a:r>
            <a:br>
              <a:rPr lang="da-DK" dirty="0"/>
            </a:br>
            <a:r>
              <a:rPr lang="da-DK" dirty="0"/>
              <a:t>skærme vort elskede fædreneland.</a:t>
            </a:r>
            <a:br>
              <a:rPr lang="da-DK" dirty="0"/>
            </a:br>
            <a:r>
              <a:rPr lang="da-DK" dirty="0"/>
              <a:t>Herre, du ene</a:t>
            </a:r>
            <a:br>
              <a:rPr lang="da-DK" dirty="0"/>
            </a:br>
            <a:r>
              <a:rPr lang="da-DK" dirty="0"/>
              <a:t>kan sejren os forlene,</a:t>
            </a:r>
            <a:br>
              <a:rPr lang="da-DK" dirty="0"/>
            </a:br>
            <a:r>
              <a:rPr lang="da-DK" dirty="0"/>
              <a:t>værn om vort herlige og ældgamle Dan!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Slyng om os alle enigheds bånd,</a:t>
            </a:r>
            <a:br>
              <a:rPr lang="da-DK" dirty="0"/>
            </a:br>
            <a:r>
              <a:rPr lang="da-DK" dirty="0"/>
              <a:t>send fra din himmel begejstringens ånd!</a:t>
            </a:r>
            <a:br>
              <a:rPr lang="da-DK" dirty="0"/>
            </a:br>
            <a:r>
              <a:rPr lang="da-DK" dirty="0"/>
              <a:t>Følg du i fare</a:t>
            </a:r>
            <a:br>
              <a:rPr lang="da-DK" dirty="0"/>
            </a:br>
            <a:r>
              <a:rPr lang="da-DK" dirty="0"/>
              <a:t>den tapre lille skare!</a:t>
            </a:r>
            <a:br>
              <a:rPr lang="da-DK" dirty="0"/>
            </a:br>
            <a:r>
              <a:rPr lang="da-DK" dirty="0"/>
              <a:t>løft over hæren din velsignende hånd!</a:t>
            </a:r>
          </a:p>
          <a:p>
            <a:endParaRPr lang="da-DK" dirty="0"/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15CA2590-F8AE-61D7-A819-BF4917C5609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pPr marL="514350" indent="-514350">
              <a:buFont typeface="+mj-lt"/>
              <a:buAutoNum type="arabicPeriod" startAt="3"/>
            </a:pPr>
            <a:r>
              <a:rPr lang="da-DK" dirty="0"/>
              <a:t>Kærlige fader, lyt til vor røst,</a:t>
            </a:r>
            <a:br>
              <a:rPr lang="da-DK" dirty="0"/>
            </a:br>
            <a:r>
              <a:rPr lang="da-DK" dirty="0"/>
              <a:t>freden og friheden smykke vor kyst!</a:t>
            </a:r>
            <a:br>
              <a:rPr lang="da-DK" dirty="0"/>
            </a:br>
            <a:r>
              <a:rPr lang="da-DK" dirty="0"/>
              <a:t>Rigdomme følge</a:t>
            </a:r>
            <a:br>
              <a:rPr lang="da-DK" dirty="0"/>
            </a:br>
            <a:r>
              <a:rPr lang="da-DK" dirty="0"/>
              <a:t>med </a:t>
            </a:r>
            <a:r>
              <a:rPr lang="da-DK" dirty="0" err="1"/>
              <a:t>snækken</a:t>
            </a:r>
            <a:r>
              <a:rPr lang="da-DK" dirty="0"/>
              <a:t> over bølge,</a:t>
            </a:r>
            <a:br>
              <a:rPr lang="da-DK" dirty="0"/>
            </a:br>
            <a:r>
              <a:rPr lang="da-DK" dirty="0"/>
              <a:t>marken velsigne du med rigeste høst!</a:t>
            </a:r>
          </a:p>
          <a:p>
            <a:pPr marL="514350" indent="-514350">
              <a:buFont typeface="+mj-lt"/>
              <a:buAutoNum type="arabicPeriod" startAt="3"/>
            </a:pPr>
            <a:r>
              <a:rPr lang="da-DK" dirty="0"/>
              <a:t>Herrernes herre! mægtig og stor,</a:t>
            </a:r>
            <a:br>
              <a:rPr lang="da-DK" dirty="0"/>
            </a:br>
            <a:r>
              <a:rPr lang="da-DK" dirty="0"/>
              <a:t>nådig du høre vort bedende kor!</a:t>
            </a:r>
            <a:br>
              <a:rPr lang="da-DK" dirty="0"/>
            </a:br>
            <a:r>
              <a:rPr lang="da-DK" dirty="0"/>
              <a:t>Herre! du ene</a:t>
            </a:r>
            <a:br>
              <a:rPr lang="da-DK" dirty="0"/>
            </a:br>
            <a:r>
              <a:rPr lang="da-DK" dirty="0"/>
              <a:t>kan sejren os forlene</a:t>
            </a:r>
            <a:br>
              <a:rPr lang="da-DK" dirty="0"/>
            </a:br>
            <a:r>
              <a:rPr lang="da-DK" dirty="0"/>
              <a:t>værn om vort herlige og ældgamle Nord! </a:t>
            </a:r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4455536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281E198-642C-8112-E425-09B023EAAD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Analyse </a:t>
            </a:r>
          </a:p>
        </p:txBody>
      </p:sp>
      <p:graphicFrame>
        <p:nvGraphicFramePr>
          <p:cNvPr id="6" name="Pladsholder til indhold 5">
            <a:extLst>
              <a:ext uri="{FF2B5EF4-FFF2-40B4-BE49-F238E27FC236}">
                <a16:creationId xmlns:a16="http://schemas.microsoft.com/office/drawing/2014/main" id="{2DCB9F21-85FA-8A84-1124-FA91A913DA5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22020815"/>
              </p:ext>
            </p:extLst>
          </p:nvPr>
        </p:nvGraphicFramePr>
        <p:xfrm>
          <a:off x="838200" y="1367155"/>
          <a:ext cx="10515600" cy="5125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3232721422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4368075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Hvorfor? Hvilken betydning?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6074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Hvornår?</a:t>
                      </a:r>
                    </a:p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4606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Hvem?</a:t>
                      </a:r>
                    </a:p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4264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For hvem? </a:t>
                      </a:r>
                    </a:p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720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Rituelle elementer? </a:t>
                      </a:r>
                    </a:p>
                    <a:p>
                      <a:endParaRPr lang="da-DK" dirty="0"/>
                    </a:p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0775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Sange?</a:t>
                      </a:r>
                    </a:p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8075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Påklædning? </a:t>
                      </a:r>
                    </a:p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4474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Andre særlige elementer? </a:t>
                      </a:r>
                    </a:p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06289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07927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16A21C-6F97-676B-F43E-4020802BC7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konklusion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24939C4-3A4A-6207-E778-F91FE776AC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Hvad er målet med flagdagen? </a:t>
            </a:r>
          </a:p>
          <a:p>
            <a:endParaRPr lang="da-DK" dirty="0"/>
          </a:p>
          <a:p>
            <a:endParaRPr lang="da-DK" dirty="0"/>
          </a:p>
          <a:p>
            <a:r>
              <a:rPr lang="da-DK" dirty="0"/>
              <a:t>Er det civil religion? Ifølge hvilken definition?</a:t>
            </a:r>
          </a:p>
          <a:p>
            <a:endParaRPr lang="da-DK" dirty="0"/>
          </a:p>
          <a:p>
            <a:endParaRPr lang="da-DK" dirty="0"/>
          </a:p>
          <a:p>
            <a:r>
              <a:rPr lang="da-DK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806338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el 1">
            <a:extLst>
              <a:ext uri="{FF2B5EF4-FFF2-40B4-BE49-F238E27FC236}">
                <a16:creationId xmlns:a16="http://schemas.microsoft.com/office/drawing/2014/main" id="{1A58A0B6-92DB-74B2-0DEA-F650A11B13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Hvordan passer den med vores definitioner? </a:t>
            </a:r>
            <a:endParaRPr lang="da-DK" altLang="da-DK" dirty="0"/>
          </a:p>
        </p:txBody>
      </p:sp>
      <p:sp>
        <p:nvSpPr>
          <p:cNvPr id="12291" name="Pladsholder til tekst 3">
            <a:extLst>
              <a:ext uri="{FF2B5EF4-FFF2-40B4-BE49-F238E27FC236}">
                <a16:creationId xmlns:a16="http://schemas.microsoft.com/office/drawing/2014/main" id="{8E775A56-8A13-EFE3-D80E-72C88624694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altLang="da-DK"/>
              <a:t>Refslund </a:t>
            </a:r>
          </a:p>
        </p:txBody>
      </p:sp>
      <p:sp>
        <p:nvSpPr>
          <p:cNvPr id="5" name="Pladsholder til indhold 4">
            <a:extLst>
              <a:ext uri="{FF2B5EF4-FFF2-40B4-BE49-F238E27FC236}">
                <a16:creationId xmlns:a16="http://schemas.microsoft.com/office/drawing/2014/main" id="{E2DD31D7-0759-72EC-DCC3-51F1731D7DE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  <a:defRPr/>
            </a:pPr>
            <a:r>
              <a:rPr lang="da-DK" altLang="da-DK" dirty="0"/>
              <a:t>”Det sæt af trosforestillinger, riter og symboler, som helliggør samfundets værdier og anbringer nationen i et ultimativt meningssystem". </a:t>
            </a:r>
          </a:p>
          <a:p>
            <a:pPr>
              <a:defRPr/>
            </a:pPr>
            <a:endParaRPr lang="da-DK" dirty="0"/>
          </a:p>
        </p:txBody>
      </p:sp>
      <p:sp>
        <p:nvSpPr>
          <p:cNvPr id="12293" name="Pladsholder til tekst 5">
            <a:extLst>
              <a:ext uri="{FF2B5EF4-FFF2-40B4-BE49-F238E27FC236}">
                <a16:creationId xmlns:a16="http://schemas.microsoft.com/office/drawing/2014/main" id="{5C180F24-7FD4-D983-679B-8EAD266ADD2D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da-DK" altLang="da-DK"/>
              <a:t>Hammond/Warburg </a:t>
            </a:r>
          </a:p>
        </p:txBody>
      </p:sp>
      <p:sp>
        <p:nvSpPr>
          <p:cNvPr id="7" name="Pladsholder til indhold 6">
            <a:extLst>
              <a:ext uri="{FF2B5EF4-FFF2-40B4-BE49-F238E27FC236}">
                <a16:creationId xmlns:a16="http://schemas.microsoft.com/office/drawing/2014/main" id="{58D54DB8-F1F9-123D-6279-7B959F8483ED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  <a:defRPr/>
            </a:pPr>
            <a:r>
              <a:rPr lang="da-DK" dirty="0">
                <a:latin typeface="MinionPro-Regular"/>
              </a:rPr>
              <a:t>… forskellige ritualer, myter, tekster,</a:t>
            </a:r>
          </a:p>
          <a:p>
            <a:pPr marL="0" indent="0">
              <a:buNone/>
              <a:defRPr/>
            </a:pPr>
            <a:r>
              <a:rPr lang="da-DK" dirty="0">
                <a:latin typeface="MinionPro-Regular"/>
              </a:rPr>
              <a:t>bygninger, mindesmærker og symboler, som har det til fælles, at de refererer</a:t>
            </a:r>
          </a:p>
          <a:p>
            <a:pPr marL="0" indent="0">
              <a:buNone/>
              <a:defRPr/>
            </a:pPr>
            <a:r>
              <a:rPr lang="da-DK" dirty="0">
                <a:latin typeface="MinionPro-Regular"/>
              </a:rPr>
              <a:t>til nationen og landet som noget, der har </a:t>
            </a:r>
            <a:r>
              <a:rPr lang="da-DK" b="1" dirty="0">
                <a:latin typeface="MinionPro-Regular"/>
              </a:rPr>
              <a:t>en særlig, transcendent bevågenhed. </a:t>
            </a:r>
          </a:p>
          <a:p>
            <a:pPr>
              <a:defRPr/>
            </a:pPr>
            <a:endParaRPr lang="da-DK" dirty="0"/>
          </a:p>
          <a:p>
            <a:pPr marL="0" indent="0">
              <a:buNone/>
              <a:defRPr/>
            </a:pPr>
            <a:r>
              <a:rPr lang="da-DK" dirty="0"/>
              <a:t>Warburg – der skal være en præst/religiøs ekspert til stede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F169C95-400B-1754-1BDE-87FAB6414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F853F368-122E-A200-9B63-4A256787F4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1E0172D6-10A4-2AC8-674D-F8D3CAE071F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54CD28D5-C7ED-C44A-D508-D7093C0080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60E5F8CD-8C82-D8B9-FD2E-88ACA90DBED7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0602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2629989-4F8A-B304-1BA3-3A7947ED7A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4000" dirty="0"/>
              <a:t>Hvilken interesse har staten i dette arrangement?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72C111D-6095-1918-368F-CE5AE04604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6761628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7E400D-FAF8-9E6E-B090-C702CC7984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Hvad er jeres vurdering af arrangementet?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1A4CF10-679A-25F9-8AD9-67316A2652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Hvad skal vi vurdere det efter? Altså hvilke målestokke? </a:t>
            </a:r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r>
              <a:rPr lang="da-DK" dirty="0"/>
              <a:t>Virker det? 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7278851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3A41D7-FA74-E8F0-1001-10FB0A10CF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To forskellige forståelser af civil religion.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E47CFCB-B894-8EB1-5E32-88B7277BF8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Side 15: Rousseaus forståelse </a:t>
            </a:r>
          </a:p>
          <a:p>
            <a:r>
              <a:rPr lang="da-DK" dirty="0"/>
              <a:t>Side 16: Durkheims forståelse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2033088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2B407B4-1B73-17C6-D277-432ED4A6B7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Hvad kendetegner de to forståelser? </a:t>
            </a:r>
            <a:br>
              <a:rPr lang="da-DK" dirty="0"/>
            </a:br>
            <a:endParaRPr lang="da-DK" dirty="0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5F5451EA-E2EB-A639-7694-01AF5212A3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Rousseau	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306B5AC-6809-74BD-1BF1-782906E2C86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03451C51-1DDC-F57A-A4E9-776875C4BC4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da-DK" dirty="0"/>
              <a:t>Durkheim 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2C41857E-4025-E09E-22BF-BC1F4E1D667B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270781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E05707B-B8FD-2B0F-A745-6BBAB797D4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224E707-E27B-D065-9870-1814EDA4E7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Kan I finde andre eksempler, der passer til de to forståelser? </a:t>
            </a:r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r>
              <a:rPr lang="da-DK" dirty="0"/>
              <a:t>Kan de forklare os noget om flagdagen?  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4319617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938CCCF-D952-7E36-21F6-282CE6B70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Vurdering </a:t>
            </a:r>
            <a:r>
              <a:rPr lang="da-DK" dirty="0" err="1"/>
              <a:t>ift</a:t>
            </a:r>
            <a:r>
              <a:rPr lang="da-DK" dirty="0"/>
              <a:t> ritualteori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AD7CE7B-CBFC-8C88-2238-DAEF4EE9AF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Er det et </a:t>
            </a:r>
            <a:r>
              <a:rPr lang="da-DK" dirty="0" err="1"/>
              <a:t>effektfyldt</a:t>
            </a:r>
            <a:r>
              <a:rPr lang="da-DK" dirty="0"/>
              <a:t> ritual set gennem </a:t>
            </a:r>
            <a:r>
              <a:rPr lang="da-DK" dirty="0" err="1"/>
              <a:t>fænomonologiske</a:t>
            </a:r>
            <a:r>
              <a:rPr lang="da-DK" dirty="0"/>
              <a:t> briller? </a:t>
            </a:r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r>
              <a:rPr lang="da-DK" dirty="0"/>
              <a:t>Er det et </a:t>
            </a:r>
            <a:r>
              <a:rPr lang="da-DK" dirty="0" err="1"/>
              <a:t>effektfyldt</a:t>
            </a:r>
            <a:r>
              <a:rPr lang="da-DK" dirty="0"/>
              <a:t> ritual set gennem funktionalistiske/sociologiske briller? </a:t>
            </a:r>
          </a:p>
          <a:p>
            <a:endParaRPr lang="da-DK" dirty="0"/>
          </a:p>
          <a:p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8628896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391712B-E4E8-12E0-AD06-194B91052C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7466293B-F7D0-79F7-D7C2-83859BFB63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40B45E03-F902-6312-F70C-40E0449A777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26234621-737A-91D4-F280-E5826C0CE3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180C94F2-C7AC-29B6-E95E-58B64DAF7C0C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B7AB0A80-9E6F-427D-A344-5014A59BD7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5437" y="2047875"/>
            <a:ext cx="9001125" cy="2762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54071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70A1357-E96F-6326-DF9A-0FC0FD815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EFAD5CE-530B-1042-9AE4-C7BB970370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325713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613</TotalTime>
  <Words>551</Words>
  <Application>Microsoft Office PowerPoint</Application>
  <PresentationFormat>Widescreen</PresentationFormat>
  <Paragraphs>72</Paragraphs>
  <Slides>16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16</vt:i4>
      </vt:variant>
    </vt:vector>
  </HeadingPairs>
  <TitlesOfParts>
    <vt:vector size="21" baseType="lpstr">
      <vt:lpstr>Aptos</vt:lpstr>
      <vt:lpstr>Aptos Display</vt:lpstr>
      <vt:lpstr>Arial</vt:lpstr>
      <vt:lpstr>MinionPro-Regular</vt:lpstr>
      <vt:lpstr>Office-tema</vt:lpstr>
      <vt:lpstr>National flagdag for Danmarks udsendte soldater</vt:lpstr>
      <vt:lpstr>Materiale </vt:lpstr>
      <vt:lpstr>Hvad sker der ved Danmarks flagdag for soldater udsendt i internationale missioner? </vt:lpstr>
      <vt:lpstr>KONGERNES KONGE  Sangen hed oprindeligt "Bøn for Danmark".  Den blev sunget første gang ved en koncert i Tivoli 16. september 1848. I marts havde slesvig-holstenerne krævet Slesvigs optagelse i det tyske forbund. Kravet blev afvist og danske soldater blev sendt til Slesvig. Treårskrigen startede 9. april 1848. </vt:lpstr>
      <vt:lpstr>Analyse </vt:lpstr>
      <vt:lpstr>konklusion</vt:lpstr>
      <vt:lpstr>Hvordan passer den med vores definitioner? </vt:lpstr>
      <vt:lpstr>PowerPoint-præsentation</vt:lpstr>
      <vt:lpstr>Hvilken interesse har staten i dette arrangement? </vt:lpstr>
      <vt:lpstr>Hvad er jeres vurdering af arrangementet? </vt:lpstr>
      <vt:lpstr>To forskellige forståelser af civil religion. </vt:lpstr>
      <vt:lpstr>Hvad kendetegner de to forståelser?  </vt:lpstr>
      <vt:lpstr>PowerPoint-præsentation</vt:lpstr>
      <vt:lpstr>Vurdering ift ritualteori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Martin Jørgensen</dc:creator>
  <cp:lastModifiedBy>Martin Jørgensen</cp:lastModifiedBy>
  <cp:revision>1</cp:revision>
  <dcterms:created xsi:type="dcterms:W3CDTF">2024-09-05T19:26:11Z</dcterms:created>
  <dcterms:modified xsi:type="dcterms:W3CDTF">2024-09-06T05:39:42Z</dcterms:modified>
</cp:coreProperties>
</file>