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2" r:id="rId6"/>
    <p:sldId id="265" r:id="rId7"/>
    <p:sldId id="264" r:id="rId8"/>
    <p:sldId id="266" r:id="rId9"/>
    <p:sldId id="268" r:id="rId10"/>
    <p:sldId id="271" r:id="rId11"/>
    <p:sldId id="272" r:id="rId12"/>
    <p:sldId id="273" r:id="rId13"/>
    <p:sldId id="274" r:id="rId14"/>
    <p:sldId id="275" r:id="rId15"/>
    <p:sldId id="267" r:id="rId16"/>
    <p:sldId id="279" r:id="rId17"/>
    <p:sldId id="278" r:id="rId18"/>
    <p:sldId id="280" r:id="rId19"/>
    <p:sldId id="281" r:id="rId20"/>
    <p:sldId id="276" r:id="rId21"/>
    <p:sldId id="277" r:id="rId22"/>
    <p:sldId id="282" r:id="rId23"/>
    <p:sldId id="283" r:id="rId2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C1E867-ABF7-49FD-B118-435003155E8C}" v="8" dt="2024-09-16T21:22:50.755"/>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9" d="100"/>
          <a:sy n="69" d="100"/>
        </p:scale>
        <p:origin x="56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Jørgensen" userId="26d9fe71-6d2d-401b-9392-599258e85213" providerId="ADAL" clId="{AEC1E867-ABF7-49FD-B118-435003155E8C}"/>
    <pc:docChg chg="custSel addSld delSld modSld sldOrd">
      <pc:chgData name="Martin Jørgensen" userId="26d9fe71-6d2d-401b-9392-599258e85213" providerId="ADAL" clId="{AEC1E867-ABF7-49FD-B118-435003155E8C}" dt="2024-09-17T08:56:05.447" v="4321" actId="21"/>
      <pc:docMkLst>
        <pc:docMk/>
      </pc:docMkLst>
      <pc:sldChg chg="addSp delSp modSp mod modClrScheme chgLayout">
        <pc:chgData name="Martin Jørgensen" userId="26d9fe71-6d2d-401b-9392-599258e85213" providerId="ADAL" clId="{AEC1E867-ABF7-49FD-B118-435003155E8C}" dt="2024-09-17T07:24:20.660" v="3876" actId="20577"/>
        <pc:sldMkLst>
          <pc:docMk/>
          <pc:sldMk cId="271090300" sldId="266"/>
        </pc:sldMkLst>
        <pc:spChg chg="mod ord">
          <ac:chgData name="Martin Jørgensen" userId="26d9fe71-6d2d-401b-9392-599258e85213" providerId="ADAL" clId="{AEC1E867-ABF7-49FD-B118-435003155E8C}" dt="2024-09-17T07:24:20.660" v="3876" actId="20577"/>
          <ac:spMkLst>
            <pc:docMk/>
            <pc:sldMk cId="271090300" sldId="266"/>
            <ac:spMk id="2" creationId="{BF7CEEA8-4688-A6A8-FA47-6E5E2B13C788}"/>
          </ac:spMkLst>
        </pc:spChg>
        <pc:spChg chg="del">
          <ac:chgData name="Martin Jørgensen" userId="26d9fe71-6d2d-401b-9392-599258e85213" providerId="ADAL" clId="{AEC1E867-ABF7-49FD-B118-435003155E8C}" dt="2024-09-16T15:43:43.008" v="41" actId="700"/>
          <ac:spMkLst>
            <pc:docMk/>
            <pc:sldMk cId="271090300" sldId="266"/>
            <ac:spMk id="3" creationId="{8379E33B-46AE-51AA-8907-AF461D943FDC}"/>
          </ac:spMkLst>
        </pc:spChg>
        <pc:spChg chg="del mod ord">
          <ac:chgData name="Martin Jørgensen" userId="26d9fe71-6d2d-401b-9392-599258e85213" providerId="ADAL" clId="{AEC1E867-ABF7-49FD-B118-435003155E8C}" dt="2024-09-16T15:43:43.008" v="41" actId="700"/>
          <ac:spMkLst>
            <pc:docMk/>
            <pc:sldMk cId="271090300" sldId="266"/>
            <ac:spMk id="4" creationId="{986FB0EE-DFF4-3A9C-1C75-B139C6882665}"/>
          </ac:spMkLst>
        </pc:spChg>
        <pc:spChg chg="del">
          <ac:chgData name="Martin Jørgensen" userId="26d9fe71-6d2d-401b-9392-599258e85213" providerId="ADAL" clId="{AEC1E867-ABF7-49FD-B118-435003155E8C}" dt="2024-09-16T15:43:43.008" v="41" actId="700"/>
          <ac:spMkLst>
            <pc:docMk/>
            <pc:sldMk cId="271090300" sldId="266"/>
            <ac:spMk id="5" creationId="{19C65CB4-5760-F8D8-141D-466A511218D7}"/>
          </ac:spMkLst>
        </pc:spChg>
        <pc:spChg chg="del">
          <ac:chgData name="Martin Jørgensen" userId="26d9fe71-6d2d-401b-9392-599258e85213" providerId="ADAL" clId="{AEC1E867-ABF7-49FD-B118-435003155E8C}" dt="2024-09-16T15:43:43.008" v="41" actId="700"/>
          <ac:spMkLst>
            <pc:docMk/>
            <pc:sldMk cId="271090300" sldId="266"/>
            <ac:spMk id="6" creationId="{73A97293-C44F-8245-5458-B4935240DBAE}"/>
          </ac:spMkLst>
        </pc:spChg>
        <pc:spChg chg="add mod ord">
          <ac:chgData name="Martin Jørgensen" userId="26d9fe71-6d2d-401b-9392-599258e85213" providerId="ADAL" clId="{AEC1E867-ABF7-49FD-B118-435003155E8C}" dt="2024-09-16T16:04:02.277" v="1598" actId="20577"/>
          <ac:spMkLst>
            <pc:docMk/>
            <pc:sldMk cId="271090300" sldId="266"/>
            <ac:spMk id="7" creationId="{1D7E2271-4D33-B72A-B3FE-4AB7A7E6D528}"/>
          </ac:spMkLst>
        </pc:spChg>
      </pc:sldChg>
      <pc:sldChg chg="modSp new mod">
        <pc:chgData name="Martin Jørgensen" userId="26d9fe71-6d2d-401b-9392-599258e85213" providerId="ADAL" clId="{AEC1E867-ABF7-49FD-B118-435003155E8C}" dt="2024-09-16T21:13:49.491" v="3511" actId="27636"/>
        <pc:sldMkLst>
          <pc:docMk/>
          <pc:sldMk cId="580645434" sldId="267"/>
        </pc:sldMkLst>
        <pc:spChg chg="mod">
          <ac:chgData name="Martin Jørgensen" userId="26d9fe71-6d2d-401b-9392-599258e85213" providerId="ADAL" clId="{AEC1E867-ABF7-49FD-B118-435003155E8C}" dt="2024-09-16T15:47:55.953" v="69" actId="20577"/>
          <ac:spMkLst>
            <pc:docMk/>
            <pc:sldMk cId="580645434" sldId="267"/>
            <ac:spMk id="2" creationId="{3AD7F860-71A2-2A5D-D883-52E389ACE772}"/>
          </ac:spMkLst>
        </pc:spChg>
        <pc:spChg chg="mod">
          <ac:chgData name="Martin Jørgensen" userId="26d9fe71-6d2d-401b-9392-599258e85213" providerId="ADAL" clId="{AEC1E867-ABF7-49FD-B118-435003155E8C}" dt="2024-09-16T21:13:49.491" v="3511" actId="27636"/>
          <ac:spMkLst>
            <pc:docMk/>
            <pc:sldMk cId="580645434" sldId="267"/>
            <ac:spMk id="3" creationId="{9CA3ED3F-9B56-6D42-9640-F545E4BE15EC}"/>
          </ac:spMkLst>
        </pc:spChg>
      </pc:sldChg>
      <pc:sldChg chg="addSp delSp modSp new mod chgLayout">
        <pc:chgData name="Martin Jørgensen" userId="26d9fe71-6d2d-401b-9392-599258e85213" providerId="ADAL" clId="{AEC1E867-ABF7-49FD-B118-435003155E8C}" dt="2024-09-17T08:56:05.447" v="4321" actId="21"/>
        <pc:sldMkLst>
          <pc:docMk/>
          <pc:sldMk cId="1690109827" sldId="268"/>
        </pc:sldMkLst>
        <pc:spChg chg="mod ord">
          <ac:chgData name="Martin Jørgensen" userId="26d9fe71-6d2d-401b-9392-599258e85213" providerId="ADAL" clId="{AEC1E867-ABF7-49FD-B118-435003155E8C}" dt="2024-09-16T15:54:44.174" v="756" actId="700"/>
          <ac:spMkLst>
            <pc:docMk/>
            <pc:sldMk cId="1690109827" sldId="268"/>
            <ac:spMk id="2" creationId="{7B702769-9366-77E1-46CE-F09DFD0425BE}"/>
          </ac:spMkLst>
        </pc:spChg>
        <pc:spChg chg="del">
          <ac:chgData name="Martin Jørgensen" userId="26d9fe71-6d2d-401b-9392-599258e85213" providerId="ADAL" clId="{AEC1E867-ABF7-49FD-B118-435003155E8C}" dt="2024-09-16T15:53:21.817" v="616" actId="3680"/>
          <ac:spMkLst>
            <pc:docMk/>
            <pc:sldMk cId="1690109827" sldId="268"/>
            <ac:spMk id="3" creationId="{B1C8C8C0-C86F-5F3C-0A0C-126D5F13244C}"/>
          </ac:spMkLst>
        </pc:spChg>
        <pc:spChg chg="add mod">
          <ac:chgData name="Martin Jørgensen" userId="26d9fe71-6d2d-401b-9392-599258e85213" providerId="ADAL" clId="{AEC1E867-ABF7-49FD-B118-435003155E8C}" dt="2024-09-17T07:24:57.925" v="3957" actId="20577"/>
          <ac:spMkLst>
            <pc:docMk/>
            <pc:sldMk cId="1690109827" sldId="268"/>
            <ac:spMk id="5" creationId="{A87847C4-1009-6C67-AA17-CC4DED805C6A}"/>
          </ac:spMkLst>
        </pc:spChg>
        <pc:graphicFrameChg chg="add mod ord modGraphic">
          <ac:chgData name="Martin Jørgensen" userId="26d9fe71-6d2d-401b-9392-599258e85213" providerId="ADAL" clId="{AEC1E867-ABF7-49FD-B118-435003155E8C}" dt="2024-09-17T08:56:05.447" v="4321" actId="21"/>
          <ac:graphicFrameMkLst>
            <pc:docMk/>
            <pc:sldMk cId="1690109827" sldId="268"/>
            <ac:graphicFrameMk id="4" creationId="{21038A99-AA88-7900-DCA5-59E3DFAA9A2C}"/>
          </ac:graphicFrameMkLst>
        </pc:graphicFrameChg>
      </pc:sldChg>
      <pc:sldChg chg="new del">
        <pc:chgData name="Martin Jørgensen" userId="26d9fe71-6d2d-401b-9392-599258e85213" providerId="ADAL" clId="{AEC1E867-ABF7-49FD-B118-435003155E8C}" dt="2024-09-16T21:13:26.740" v="3505" actId="47"/>
        <pc:sldMkLst>
          <pc:docMk/>
          <pc:sldMk cId="1284459931" sldId="269"/>
        </pc:sldMkLst>
      </pc:sldChg>
      <pc:sldChg chg="new del">
        <pc:chgData name="Martin Jørgensen" userId="26d9fe71-6d2d-401b-9392-599258e85213" providerId="ADAL" clId="{AEC1E867-ABF7-49FD-B118-435003155E8C}" dt="2024-09-16T21:13:30.378" v="3506" actId="47"/>
        <pc:sldMkLst>
          <pc:docMk/>
          <pc:sldMk cId="3810828976" sldId="270"/>
        </pc:sldMkLst>
      </pc:sldChg>
      <pc:sldChg chg="modSp new mod">
        <pc:chgData name="Martin Jørgensen" userId="26d9fe71-6d2d-401b-9392-599258e85213" providerId="ADAL" clId="{AEC1E867-ABF7-49FD-B118-435003155E8C}" dt="2024-09-17T07:23:56.196" v="3868" actId="20577"/>
        <pc:sldMkLst>
          <pc:docMk/>
          <pc:sldMk cId="1879424140" sldId="271"/>
        </pc:sldMkLst>
        <pc:spChg chg="mod">
          <ac:chgData name="Martin Jørgensen" userId="26d9fe71-6d2d-401b-9392-599258e85213" providerId="ADAL" clId="{AEC1E867-ABF7-49FD-B118-435003155E8C}" dt="2024-09-16T15:57:22.494" v="952" actId="5793"/>
          <ac:spMkLst>
            <pc:docMk/>
            <pc:sldMk cId="1879424140" sldId="271"/>
            <ac:spMk id="2" creationId="{39B6E82F-F775-6388-FDF5-9CFC019415C9}"/>
          </ac:spMkLst>
        </pc:spChg>
        <pc:spChg chg="mod">
          <ac:chgData name="Martin Jørgensen" userId="26d9fe71-6d2d-401b-9392-599258e85213" providerId="ADAL" clId="{AEC1E867-ABF7-49FD-B118-435003155E8C}" dt="2024-09-17T07:23:56.196" v="3868" actId="20577"/>
          <ac:spMkLst>
            <pc:docMk/>
            <pc:sldMk cId="1879424140" sldId="271"/>
            <ac:spMk id="3" creationId="{6D543E66-3639-5F17-E842-064F9C5D0913}"/>
          </ac:spMkLst>
        </pc:spChg>
      </pc:sldChg>
      <pc:sldChg chg="modSp new mod">
        <pc:chgData name="Martin Jørgensen" userId="26d9fe71-6d2d-401b-9392-599258e85213" providerId="ADAL" clId="{AEC1E867-ABF7-49FD-B118-435003155E8C}" dt="2024-09-17T07:23:47.388" v="3867" actId="20577"/>
        <pc:sldMkLst>
          <pc:docMk/>
          <pc:sldMk cId="1259570330" sldId="272"/>
        </pc:sldMkLst>
        <pc:spChg chg="mod">
          <ac:chgData name="Martin Jørgensen" userId="26d9fe71-6d2d-401b-9392-599258e85213" providerId="ADAL" clId="{AEC1E867-ABF7-49FD-B118-435003155E8C}" dt="2024-09-17T07:23:47.388" v="3867" actId="20577"/>
          <ac:spMkLst>
            <pc:docMk/>
            <pc:sldMk cId="1259570330" sldId="272"/>
            <ac:spMk id="3" creationId="{81D55B60-B093-E16B-A3AB-E717AAD5F197}"/>
          </ac:spMkLst>
        </pc:spChg>
      </pc:sldChg>
      <pc:sldChg chg="modSp new mod">
        <pc:chgData name="Martin Jørgensen" userId="26d9fe71-6d2d-401b-9392-599258e85213" providerId="ADAL" clId="{AEC1E867-ABF7-49FD-B118-435003155E8C}" dt="2024-09-16T16:13:29.490" v="2226" actId="27636"/>
        <pc:sldMkLst>
          <pc:docMk/>
          <pc:sldMk cId="1741705366" sldId="273"/>
        </pc:sldMkLst>
        <pc:spChg chg="mod">
          <ac:chgData name="Martin Jørgensen" userId="26d9fe71-6d2d-401b-9392-599258e85213" providerId="ADAL" clId="{AEC1E867-ABF7-49FD-B118-435003155E8C}" dt="2024-09-16T16:08:30.797" v="1773" actId="20577"/>
          <ac:spMkLst>
            <pc:docMk/>
            <pc:sldMk cId="1741705366" sldId="273"/>
            <ac:spMk id="2" creationId="{A752C653-36FF-2B58-DCE7-ACE505739354}"/>
          </ac:spMkLst>
        </pc:spChg>
        <pc:spChg chg="mod">
          <ac:chgData name="Martin Jørgensen" userId="26d9fe71-6d2d-401b-9392-599258e85213" providerId="ADAL" clId="{AEC1E867-ABF7-49FD-B118-435003155E8C}" dt="2024-09-16T16:13:29.490" v="2226" actId="27636"/>
          <ac:spMkLst>
            <pc:docMk/>
            <pc:sldMk cId="1741705366" sldId="273"/>
            <ac:spMk id="3" creationId="{3315E6F9-0803-0D0F-2528-43E52061B980}"/>
          </ac:spMkLst>
        </pc:spChg>
      </pc:sldChg>
      <pc:sldChg chg="modSp new mod">
        <pc:chgData name="Martin Jørgensen" userId="26d9fe71-6d2d-401b-9392-599258e85213" providerId="ADAL" clId="{AEC1E867-ABF7-49FD-B118-435003155E8C}" dt="2024-09-16T16:17:34.136" v="2516" actId="20577"/>
        <pc:sldMkLst>
          <pc:docMk/>
          <pc:sldMk cId="468490422" sldId="274"/>
        </pc:sldMkLst>
        <pc:spChg chg="mod">
          <ac:chgData name="Martin Jørgensen" userId="26d9fe71-6d2d-401b-9392-599258e85213" providerId="ADAL" clId="{AEC1E867-ABF7-49FD-B118-435003155E8C}" dt="2024-09-16T16:13:59.674" v="2258" actId="20577"/>
          <ac:spMkLst>
            <pc:docMk/>
            <pc:sldMk cId="468490422" sldId="274"/>
            <ac:spMk id="2" creationId="{AF4AB299-AFAF-6859-BE40-6DCFFB34FB49}"/>
          </ac:spMkLst>
        </pc:spChg>
        <pc:spChg chg="mod">
          <ac:chgData name="Martin Jørgensen" userId="26d9fe71-6d2d-401b-9392-599258e85213" providerId="ADAL" clId="{AEC1E867-ABF7-49FD-B118-435003155E8C}" dt="2024-09-16T16:17:34.136" v="2516" actId="20577"/>
          <ac:spMkLst>
            <pc:docMk/>
            <pc:sldMk cId="468490422" sldId="274"/>
            <ac:spMk id="3" creationId="{91705E75-51F5-E3E2-79B9-E23226C46880}"/>
          </ac:spMkLst>
        </pc:spChg>
      </pc:sldChg>
      <pc:sldChg chg="modSp new mod">
        <pc:chgData name="Martin Jørgensen" userId="26d9fe71-6d2d-401b-9392-599258e85213" providerId="ADAL" clId="{AEC1E867-ABF7-49FD-B118-435003155E8C}" dt="2024-09-16T16:19:27.075" v="2664" actId="20577"/>
        <pc:sldMkLst>
          <pc:docMk/>
          <pc:sldMk cId="206511999" sldId="275"/>
        </pc:sldMkLst>
        <pc:spChg chg="mod">
          <ac:chgData name="Martin Jørgensen" userId="26d9fe71-6d2d-401b-9392-599258e85213" providerId="ADAL" clId="{AEC1E867-ABF7-49FD-B118-435003155E8C}" dt="2024-09-16T16:19:27.075" v="2664" actId="20577"/>
          <ac:spMkLst>
            <pc:docMk/>
            <pc:sldMk cId="206511999" sldId="275"/>
            <ac:spMk id="3" creationId="{E5EA0DBD-08EB-BD3A-3790-BA9632CF27FE}"/>
          </ac:spMkLst>
        </pc:spChg>
      </pc:sldChg>
      <pc:sldChg chg="modSp new mod">
        <pc:chgData name="Martin Jørgensen" userId="26d9fe71-6d2d-401b-9392-599258e85213" providerId="ADAL" clId="{AEC1E867-ABF7-49FD-B118-435003155E8C}" dt="2024-09-17T07:26:26.568" v="3978" actId="113"/>
        <pc:sldMkLst>
          <pc:docMk/>
          <pc:sldMk cId="1949697015" sldId="276"/>
        </pc:sldMkLst>
        <pc:spChg chg="mod">
          <ac:chgData name="Martin Jørgensen" userId="26d9fe71-6d2d-401b-9392-599258e85213" providerId="ADAL" clId="{AEC1E867-ABF7-49FD-B118-435003155E8C}" dt="2024-09-16T21:05:24.156" v="2976" actId="20577"/>
          <ac:spMkLst>
            <pc:docMk/>
            <pc:sldMk cId="1949697015" sldId="276"/>
            <ac:spMk id="2" creationId="{B5CF7FFA-D174-4726-2D38-A362AEE13311}"/>
          </ac:spMkLst>
        </pc:spChg>
        <pc:spChg chg="mod">
          <ac:chgData name="Martin Jørgensen" userId="26d9fe71-6d2d-401b-9392-599258e85213" providerId="ADAL" clId="{AEC1E867-ABF7-49FD-B118-435003155E8C}" dt="2024-09-17T07:26:26.568" v="3978" actId="113"/>
          <ac:spMkLst>
            <pc:docMk/>
            <pc:sldMk cId="1949697015" sldId="276"/>
            <ac:spMk id="3" creationId="{0F434C2F-35DA-08D5-AC6A-F5DDF6B7E1BF}"/>
          </ac:spMkLst>
        </pc:spChg>
      </pc:sldChg>
      <pc:sldChg chg="addSp delSp modSp new mod">
        <pc:chgData name="Martin Jørgensen" userId="26d9fe71-6d2d-401b-9392-599258e85213" providerId="ADAL" clId="{AEC1E867-ABF7-49FD-B118-435003155E8C}" dt="2024-09-16T21:12:54.549" v="3484" actId="20577"/>
        <pc:sldMkLst>
          <pc:docMk/>
          <pc:sldMk cId="2944871113" sldId="277"/>
        </pc:sldMkLst>
        <pc:spChg chg="del">
          <ac:chgData name="Martin Jørgensen" userId="26d9fe71-6d2d-401b-9392-599258e85213" providerId="ADAL" clId="{AEC1E867-ABF7-49FD-B118-435003155E8C}" dt="2024-09-16T21:08:05.237" v="3234"/>
          <ac:spMkLst>
            <pc:docMk/>
            <pc:sldMk cId="2944871113" sldId="277"/>
            <ac:spMk id="3" creationId="{93996616-2973-447D-9EBA-D8843A3D8DDF}"/>
          </ac:spMkLst>
        </pc:spChg>
        <pc:spChg chg="add mod">
          <ac:chgData name="Martin Jørgensen" userId="26d9fe71-6d2d-401b-9392-599258e85213" providerId="ADAL" clId="{AEC1E867-ABF7-49FD-B118-435003155E8C}" dt="2024-09-16T21:12:54.549" v="3484" actId="20577"/>
          <ac:spMkLst>
            <pc:docMk/>
            <pc:sldMk cId="2944871113" sldId="277"/>
            <ac:spMk id="6" creationId="{57DF45DF-B121-DAC8-B673-8510CABA0424}"/>
          </ac:spMkLst>
        </pc:spChg>
        <pc:picChg chg="add mod">
          <ac:chgData name="Martin Jørgensen" userId="26d9fe71-6d2d-401b-9392-599258e85213" providerId="ADAL" clId="{AEC1E867-ABF7-49FD-B118-435003155E8C}" dt="2024-09-16T21:08:09.557" v="3238" actId="1076"/>
          <ac:picMkLst>
            <pc:docMk/>
            <pc:sldMk cId="2944871113" sldId="277"/>
            <ac:picMk id="5" creationId="{465BCEA8-4B16-A7FA-EF8A-5A0614D03547}"/>
          </ac:picMkLst>
        </pc:picChg>
      </pc:sldChg>
      <pc:sldChg chg="addSp delSp modSp new mod setBg modNotesTx">
        <pc:chgData name="Martin Jørgensen" userId="26d9fe71-6d2d-401b-9392-599258e85213" providerId="ADAL" clId="{AEC1E867-ABF7-49FD-B118-435003155E8C}" dt="2024-09-16T21:15:55.815" v="3581"/>
        <pc:sldMkLst>
          <pc:docMk/>
          <pc:sldMk cId="3428331927" sldId="278"/>
        </pc:sldMkLst>
        <pc:spChg chg="del">
          <ac:chgData name="Martin Jørgensen" userId="26d9fe71-6d2d-401b-9392-599258e85213" providerId="ADAL" clId="{AEC1E867-ABF7-49FD-B118-435003155E8C}" dt="2024-09-16T21:15:09.403" v="3514" actId="26606"/>
          <ac:spMkLst>
            <pc:docMk/>
            <pc:sldMk cId="3428331927" sldId="278"/>
            <ac:spMk id="2" creationId="{8EDB074A-A26E-5AEC-18BC-8FEC23AE3B6C}"/>
          </ac:spMkLst>
        </pc:spChg>
        <pc:spChg chg="del">
          <ac:chgData name="Martin Jørgensen" userId="26d9fe71-6d2d-401b-9392-599258e85213" providerId="ADAL" clId="{AEC1E867-ABF7-49FD-B118-435003155E8C}" dt="2024-09-16T21:15:09.403" v="3514" actId="26606"/>
          <ac:spMkLst>
            <pc:docMk/>
            <pc:sldMk cId="3428331927" sldId="278"/>
            <ac:spMk id="3" creationId="{AA481D1D-3D1D-BFDC-79D8-99ADB112B6AB}"/>
          </ac:spMkLst>
        </pc:spChg>
        <pc:spChg chg="add mod">
          <ac:chgData name="Martin Jørgensen" userId="26d9fe71-6d2d-401b-9392-599258e85213" providerId="ADAL" clId="{AEC1E867-ABF7-49FD-B118-435003155E8C}" dt="2024-09-16T21:15:35.099" v="3579" actId="20577"/>
          <ac:spMkLst>
            <pc:docMk/>
            <pc:sldMk cId="3428331927" sldId="278"/>
            <ac:spMk id="5" creationId="{B0672D47-4F96-FEA3-9AAE-05F23A3137F2}"/>
          </ac:spMkLst>
        </pc:spChg>
        <pc:spChg chg="add">
          <ac:chgData name="Martin Jørgensen" userId="26d9fe71-6d2d-401b-9392-599258e85213" providerId="ADAL" clId="{AEC1E867-ABF7-49FD-B118-435003155E8C}" dt="2024-09-16T21:15:09.403" v="3514" actId="26606"/>
          <ac:spMkLst>
            <pc:docMk/>
            <pc:sldMk cId="3428331927" sldId="278"/>
            <ac:spMk id="9" creationId="{C5278130-DFE0-457B-8698-88DF69019DDE}"/>
          </ac:spMkLst>
        </pc:spChg>
        <pc:spChg chg="add">
          <ac:chgData name="Martin Jørgensen" userId="26d9fe71-6d2d-401b-9392-599258e85213" providerId="ADAL" clId="{AEC1E867-ABF7-49FD-B118-435003155E8C}" dt="2024-09-16T21:15:09.403" v="3514" actId="26606"/>
          <ac:spMkLst>
            <pc:docMk/>
            <pc:sldMk cId="3428331927" sldId="278"/>
            <ac:spMk id="11" creationId="{2F99531B-1681-4D6E-BECB-18325B33A618}"/>
          </ac:spMkLst>
        </pc:spChg>
        <pc:spChg chg="add">
          <ac:chgData name="Martin Jørgensen" userId="26d9fe71-6d2d-401b-9392-599258e85213" providerId="ADAL" clId="{AEC1E867-ABF7-49FD-B118-435003155E8C}" dt="2024-09-16T21:15:09.403" v="3514" actId="26606"/>
          <ac:spMkLst>
            <pc:docMk/>
            <pc:sldMk cId="3428331927" sldId="278"/>
            <ac:spMk id="13" creationId="{78679AEA-B1FA-470F-9FCA-771A904D56E9}"/>
          </ac:spMkLst>
        </pc:spChg>
        <pc:picChg chg="add mod">
          <ac:chgData name="Martin Jørgensen" userId="26d9fe71-6d2d-401b-9392-599258e85213" providerId="ADAL" clId="{AEC1E867-ABF7-49FD-B118-435003155E8C}" dt="2024-09-16T21:15:09.403" v="3514" actId="26606"/>
          <ac:picMkLst>
            <pc:docMk/>
            <pc:sldMk cId="3428331927" sldId="278"/>
            <ac:picMk id="4" creationId="{7080FF01-BB63-CDF9-E44F-C0F606D2AF26}"/>
          </ac:picMkLst>
        </pc:picChg>
        <pc:cxnChg chg="add">
          <ac:chgData name="Martin Jørgensen" userId="26d9fe71-6d2d-401b-9392-599258e85213" providerId="ADAL" clId="{AEC1E867-ABF7-49FD-B118-435003155E8C}" dt="2024-09-16T21:15:09.403" v="3514" actId="26606"/>
          <ac:cxnSpMkLst>
            <pc:docMk/>
            <pc:sldMk cId="3428331927" sldId="278"/>
            <ac:cxnSpMk id="15" creationId="{7F31F680-B796-4BB9-B054-0657B8D6C471}"/>
          </ac:cxnSpMkLst>
        </pc:cxnChg>
        <pc:cxnChg chg="add">
          <ac:chgData name="Martin Jørgensen" userId="26d9fe71-6d2d-401b-9392-599258e85213" providerId="ADAL" clId="{AEC1E867-ABF7-49FD-B118-435003155E8C}" dt="2024-09-16T21:15:09.403" v="3514" actId="26606"/>
          <ac:cxnSpMkLst>
            <pc:docMk/>
            <pc:sldMk cId="3428331927" sldId="278"/>
            <ac:cxnSpMk id="17" creationId="{F827AE7A-BC24-4CE5-8BAD-FAF901050967}"/>
          </ac:cxnSpMkLst>
        </pc:cxnChg>
      </pc:sldChg>
      <pc:sldChg chg="addSp delSp modSp new mod ord setBg">
        <pc:chgData name="Martin Jørgensen" userId="26d9fe71-6d2d-401b-9392-599258e85213" providerId="ADAL" clId="{AEC1E867-ABF7-49FD-B118-435003155E8C}" dt="2024-09-16T21:23:59.003" v="3672"/>
        <pc:sldMkLst>
          <pc:docMk/>
          <pc:sldMk cId="409793013" sldId="279"/>
        </pc:sldMkLst>
        <pc:spChg chg="mod">
          <ac:chgData name="Martin Jørgensen" userId="26d9fe71-6d2d-401b-9392-599258e85213" providerId="ADAL" clId="{AEC1E867-ABF7-49FD-B118-435003155E8C}" dt="2024-09-16T21:19:53.182" v="3630" actId="20577"/>
          <ac:spMkLst>
            <pc:docMk/>
            <pc:sldMk cId="409793013" sldId="279"/>
            <ac:spMk id="2" creationId="{7B6F6039-B2FE-694C-988F-297E982DC039}"/>
          </ac:spMkLst>
        </pc:spChg>
        <pc:spChg chg="del">
          <ac:chgData name="Martin Jørgensen" userId="26d9fe71-6d2d-401b-9392-599258e85213" providerId="ADAL" clId="{AEC1E867-ABF7-49FD-B118-435003155E8C}" dt="2024-09-16T21:19:28.883" v="3584" actId="22"/>
          <ac:spMkLst>
            <pc:docMk/>
            <pc:sldMk cId="409793013" sldId="279"/>
            <ac:spMk id="3" creationId="{1152823D-1752-B544-5DCD-39049DABE31C}"/>
          </ac:spMkLst>
        </pc:spChg>
        <pc:spChg chg="add">
          <ac:chgData name="Martin Jørgensen" userId="26d9fe71-6d2d-401b-9392-599258e85213" providerId="ADAL" clId="{AEC1E867-ABF7-49FD-B118-435003155E8C}" dt="2024-09-16T21:19:35.662" v="3585" actId="26606"/>
          <ac:spMkLst>
            <pc:docMk/>
            <pc:sldMk cId="409793013" sldId="279"/>
            <ac:spMk id="11" creationId="{605C25FE-9743-E7F4-D8D0-B7D5562C30A7}"/>
          </ac:spMkLst>
        </pc:spChg>
        <pc:spChg chg="add">
          <ac:chgData name="Martin Jørgensen" userId="26d9fe71-6d2d-401b-9392-599258e85213" providerId="ADAL" clId="{AEC1E867-ABF7-49FD-B118-435003155E8C}" dt="2024-09-16T21:19:35.662" v="3585" actId="26606"/>
          <ac:spMkLst>
            <pc:docMk/>
            <pc:sldMk cId="409793013" sldId="279"/>
            <ac:spMk id="14" creationId="{F13C74B1-5B17-4795-BED0-7140497B445A}"/>
          </ac:spMkLst>
        </pc:spChg>
        <pc:spChg chg="add">
          <ac:chgData name="Martin Jørgensen" userId="26d9fe71-6d2d-401b-9392-599258e85213" providerId="ADAL" clId="{AEC1E867-ABF7-49FD-B118-435003155E8C}" dt="2024-09-16T21:19:35.662" v="3585" actId="26606"/>
          <ac:spMkLst>
            <pc:docMk/>
            <pc:sldMk cId="409793013" sldId="279"/>
            <ac:spMk id="16" creationId="{D4974D33-8DC5-464E-8C6D-BE58F0669C17}"/>
          </ac:spMkLst>
        </pc:spChg>
        <pc:picChg chg="add del">
          <ac:chgData name="Martin Jørgensen" userId="26d9fe71-6d2d-401b-9392-599258e85213" providerId="ADAL" clId="{AEC1E867-ABF7-49FD-B118-435003155E8C}" dt="2024-09-16T21:19:21.859" v="3583" actId="478"/>
          <ac:picMkLst>
            <pc:docMk/>
            <pc:sldMk cId="409793013" sldId="279"/>
            <ac:picMk id="5" creationId="{B6082FE2-1FCA-07E5-E927-DFFE1E9A33D8}"/>
          </ac:picMkLst>
        </pc:picChg>
        <pc:picChg chg="add mod ord">
          <ac:chgData name="Martin Jørgensen" userId="26d9fe71-6d2d-401b-9392-599258e85213" providerId="ADAL" clId="{AEC1E867-ABF7-49FD-B118-435003155E8C}" dt="2024-09-16T21:19:35.662" v="3585" actId="26606"/>
          <ac:picMkLst>
            <pc:docMk/>
            <pc:sldMk cId="409793013" sldId="279"/>
            <ac:picMk id="7" creationId="{B772A008-106B-5D43-AF38-77216FCF2E1C}"/>
          </ac:picMkLst>
        </pc:picChg>
      </pc:sldChg>
      <pc:sldChg chg="addSp new">
        <pc:chgData name="Martin Jørgensen" userId="26d9fe71-6d2d-401b-9392-599258e85213" providerId="ADAL" clId="{AEC1E867-ABF7-49FD-B118-435003155E8C}" dt="2024-09-16T21:21:49.571" v="3632"/>
        <pc:sldMkLst>
          <pc:docMk/>
          <pc:sldMk cId="614110550" sldId="280"/>
        </pc:sldMkLst>
        <pc:picChg chg="add">
          <ac:chgData name="Martin Jørgensen" userId="26d9fe71-6d2d-401b-9392-599258e85213" providerId="ADAL" clId="{AEC1E867-ABF7-49FD-B118-435003155E8C}" dt="2024-09-16T21:21:49.571" v="3632"/>
          <ac:picMkLst>
            <pc:docMk/>
            <pc:sldMk cId="614110550" sldId="280"/>
            <ac:picMk id="4" creationId="{5E03C21B-F3D9-F47E-461D-7EE4F3C7A6EB}"/>
          </ac:picMkLst>
        </pc:picChg>
      </pc:sldChg>
      <pc:sldChg chg="addSp modSp new mod setBg">
        <pc:chgData name="Martin Jørgensen" userId="26d9fe71-6d2d-401b-9392-599258e85213" providerId="ADAL" clId="{AEC1E867-ABF7-49FD-B118-435003155E8C}" dt="2024-09-16T21:23:42.842" v="3670" actId="20577"/>
        <pc:sldMkLst>
          <pc:docMk/>
          <pc:sldMk cId="2676382204" sldId="281"/>
        </pc:sldMkLst>
        <pc:spChg chg="mod">
          <ac:chgData name="Martin Jørgensen" userId="26d9fe71-6d2d-401b-9392-599258e85213" providerId="ADAL" clId="{AEC1E867-ABF7-49FD-B118-435003155E8C}" dt="2024-09-16T21:23:42.842" v="3670" actId="20577"/>
          <ac:spMkLst>
            <pc:docMk/>
            <pc:sldMk cId="2676382204" sldId="281"/>
            <ac:spMk id="2" creationId="{EA3FD0EA-3415-51D2-8B3A-7429FCDDDB54}"/>
          </ac:spMkLst>
        </pc:spChg>
        <pc:spChg chg="mod">
          <ac:chgData name="Martin Jørgensen" userId="26d9fe71-6d2d-401b-9392-599258e85213" providerId="ADAL" clId="{AEC1E867-ABF7-49FD-B118-435003155E8C}" dt="2024-09-16T21:23:14.660" v="3635" actId="26606"/>
          <ac:spMkLst>
            <pc:docMk/>
            <pc:sldMk cId="2676382204" sldId="281"/>
            <ac:spMk id="3" creationId="{B2772F2A-44B3-A108-D807-1913C27ADBD6}"/>
          </ac:spMkLst>
        </pc:spChg>
        <pc:spChg chg="add">
          <ac:chgData name="Martin Jørgensen" userId="26d9fe71-6d2d-401b-9392-599258e85213" providerId="ADAL" clId="{AEC1E867-ABF7-49FD-B118-435003155E8C}" dt="2024-09-16T21:23:14.660" v="3635" actId="26606"/>
          <ac:spMkLst>
            <pc:docMk/>
            <pc:sldMk cId="2676382204" sldId="281"/>
            <ac:spMk id="9" creationId="{04812C46-200A-4DEB-A05E-3ED6C68C2387}"/>
          </ac:spMkLst>
        </pc:spChg>
        <pc:spChg chg="add">
          <ac:chgData name="Martin Jørgensen" userId="26d9fe71-6d2d-401b-9392-599258e85213" providerId="ADAL" clId="{AEC1E867-ABF7-49FD-B118-435003155E8C}" dt="2024-09-16T21:23:14.660" v="3635" actId="26606"/>
          <ac:spMkLst>
            <pc:docMk/>
            <pc:sldMk cId="2676382204" sldId="281"/>
            <ac:spMk id="11" creationId="{D1EA859B-E555-4109-94F3-6700E046E008}"/>
          </ac:spMkLst>
        </pc:spChg>
        <pc:picChg chg="add mod ord">
          <ac:chgData name="Martin Jørgensen" userId="26d9fe71-6d2d-401b-9392-599258e85213" providerId="ADAL" clId="{AEC1E867-ABF7-49FD-B118-435003155E8C}" dt="2024-09-16T21:23:14.660" v="3635" actId="26606"/>
          <ac:picMkLst>
            <pc:docMk/>
            <pc:sldMk cId="2676382204" sldId="281"/>
            <ac:picMk id="4" creationId="{62201C0B-3F81-7164-24BC-3E5DE251FCA1}"/>
          </ac:picMkLst>
        </pc:picChg>
      </pc:sldChg>
      <pc:sldChg chg="modSp new mod">
        <pc:chgData name="Martin Jørgensen" userId="26d9fe71-6d2d-401b-9392-599258e85213" providerId="ADAL" clId="{AEC1E867-ABF7-49FD-B118-435003155E8C}" dt="2024-09-17T08:07:22.286" v="4182" actId="20577"/>
        <pc:sldMkLst>
          <pc:docMk/>
          <pc:sldMk cId="3094896624" sldId="282"/>
        </pc:sldMkLst>
        <pc:spChg chg="mod">
          <ac:chgData name="Martin Jørgensen" userId="26d9fe71-6d2d-401b-9392-599258e85213" providerId="ADAL" clId="{AEC1E867-ABF7-49FD-B118-435003155E8C}" dt="2024-09-17T08:06:44.505" v="4013" actId="20577"/>
          <ac:spMkLst>
            <pc:docMk/>
            <pc:sldMk cId="3094896624" sldId="282"/>
            <ac:spMk id="2" creationId="{5C1255FD-C33B-EC4F-C9FA-62F886FAF575}"/>
          </ac:spMkLst>
        </pc:spChg>
        <pc:spChg chg="mod">
          <ac:chgData name="Martin Jørgensen" userId="26d9fe71-6d2d-401b-9392-599258e85213" providerId="ADAL" clId="{AEC1E867-ABF7-49FD-B118-435003155E8C}" dt="2024-09-17T08:07:22.286" v="4182" actId="20577"/>
          <ac:spMkLst>
            <pc:docMk/>
            <pc:sldMk cId="3094896624" sldId="282"/>
            <ac:spMk id="3" creationId="{4ED85EE1-5609-7E51-4371-F8F00C33C923}"/>
          </ac:spMkLst>
        </pc:spChg>
      </pc:sldChg>
      <pc:sldChg chg="add del">
        <pc:chgData name="Martin Jørgensen" userId="26d9fe71-6d2d-401b-9392-599258e85213" providerId="ADAL" clId="{AEC1E867-ABF7-49FD-B118-435003155E8C}" dt="2024-09-17T08:10:40.931" v="4184" actId="47"/>
        <pc:sldMkLst>
          <pc:docMk/>
          <pc:sldMk cId="1844001233" sldId="283"/>
        </pc:sldMkLst>
      </pc:sldChg>
      <pc:sldChg chg="modSp new mod">
        <pc:chgData name="Martin Jørgensen" userId="26d9fe71-6d2d-401b-9392-599258e85213" providerId="ADAL" clId="{AEC1E867-ABF7-49FD-B118-435003155E8C}" dt="2024-09-17T08:13:41.795" v="4320" actId="6549"/>
        <pc:sldMkLst>
          <pc:docMk/>
          <pc:sldMk cId="3145071827" sldId="283"/>
        </pc:sldMkLst>
        <pc:spChg chg="mod">
          <ac:chgData name="Martin Jørgensen" userId="26d9fe71-6d2d-401b-9392-599258e85213" providerId="ADAL" clId="{AEC1E867-ABF7-49FD-B118-435003155E8C}" dt="2024-09-17T08:13:41.795" v="4320" actId="6549"/>
          <ac:spMkLst>
            <pc:docMk/>
            <pc:sldMk cId="3145071827" sldId="283"/>
            <ac:spMk id="2" creationId="{BC6BA71E-474F-520A-435B-4B1689537A2E}"/>
          </ac:spMkLst>
        </pc:spChg>
        <pc:spChg chg="mod">
          <ac:chgData name="Martin Jørgensen" userId="26d9fe71-6d2d-401b-9392-599258e85213" providerId="ADAL" clId="{AEC1E867-ABF7-49FD-B118-435003155E8C}" dt="2024-09-17T08:11:18.140" v="4254" actId="12"/>
          <ac:spMkLst>
            <pc:docMk/>
            <pc:sldMk cId="3145071827" sldId="283"/>
            <ac:spMk id="3" creationId="{840E9532-635B-1852-ABFC-7140E4C8BE5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F7256-8F3D-4878-A328-556B2CC62152}" type="datetimeFigureOut">
              <a:rPr lang="da-DK" smtClean="0"/>
              <a:t>16-09-2024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070D37-B890-4FF9-A92E-5676619E4881}" type="slidenum">
              <a:rPr lang="da-DK" smtClean="0"/>
              <a:t>‹nr.›</a:t>
            </a:fld>
            <a:endParaRPr lang="da-DK"/>
          </a:p>
        </p:txBody>
      </p:sp>
    </p:spTree>
    <p:extLst>
      <p:ext uri="{BB962C8B-B14F-4D97-AF65-F5344CB8AC3E}">
        <p14:creationId xmlns:p14="http://schemas.microsoft.com/office/powerpoint/2010/main" val="3332909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5C20E482-1475-4AE4-AC8A-0A126E73D459}" type="slidenum">
              <a:rPr lang="da-DK" smtClean="0"/>
              <a:t>5</a:t>
            </a:fld>
            <a:endParaRPr lang="da-DK"/>
          </a:p>
        </p:txBody>
      </p:sp>
    </p:spTree>
    <p:extLst>
      <p:ext uri="{BB962C8B-B14F-4D97-AF65-F5344CB8AC3E}">
        <p14:creationId xmlns:p14="http://schemas.microsoft.com/office/powerpoint/2010/main" val="2922226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https://cdn.britannica.com/63/127963-050-D8E9AEFC/Barack-Obama-Pres-steps-address-US-Capitol-Jan-20-2009.jpg</a:t>
            </a:r>
          </a:p>
        </p:txBody>
      </p:sp>
      <p:sp>
        <p:nvSpPr>
          <p:cNvPr id="4" name="Pladsholder til slidenummer 3"/>
          <p:cNvSpPr>
            <a:spLocks noGrp="1"/>
          </p:cNvSpPr>
          <p:nvPr>
            <p:ph type="sldNum" sz="quarter" idx="5"/>
          </p:nvPr>
        </p:nvSpPr>
        <p:spPr/>
        <p:txBody>
          <a:bodyPr/>
          <a:lstStyle/>
          <a:p>
            <a:fld id="{69070D37-B890-4FF9-A92E-5676619E4881}" type="slidenum">
              <a:rPr lang="da-DK" smtClean="0"/>
              <a:t>17</a:t>
            </a:fld>
            <a:endParaRPr lang="da-DK"/>
          </a:p>
        </p:txBody>
      </p:sp>
    </p:spTree>
    <p:extLst>
      <p:ext uri="{BB962C8B-B14F-4D97-AF65-F5344CB8AC3E}">
        <p14:creationId xmlns:p14="http://schemas.microsoft.com/office/powerpoint/2010/main" val="4077507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EA0881-3584-F48E-B730-955043BC00A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5277DC4F-D946-33C2-F07A-3047349C7F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10A6AC5-AA1F-8CDC-4595-9E9EEAC12FD5}"/>
              </a:ext>
            </a:extLst>
          </p:cNvPr>
          <p:cNvSpPr>
            <a:spLocks noGrp="1"/>
          </p:cNvSpPr>
          <p:nvPr>
            <p:ph type="dt" sz="half" idx="10"/>
          </p:nvPr>
        </p:nvSpPr>
        <p:spPr/>
        <p:txBody>
          <a:bodyPr/>
          <a:lstStyle/>
          <a:p>
            <a:fld id="{6B485BCD-D460-41A9-A574-E691E8AFAC99}" type="datetimeFigureOut">
              <a:rPr lang="da-DK" smtClean="0"/>
              <a:t>16-09-2024</a:t>
            </a:fld>
            <a:endParaRPr lang="da-DK"/>
          </a:p>
        </p:txBody>
      </p:sp>
      <p:sp>
        <p:nvSpPr>
          <p:cNvPr id="5" name="Pladsholder til sidefod 4">
            <a:extLst>
              <a:ext uri="{FF2B5EF4-FFF2-40B4-BE49-F238E27FC236}">
                <a16:creationId xmlns:a16="http://schemas.microsoft.com/office/drawing/2014/main" id="{E8442216-208E-E8EC-AC75-D0626C0D133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1FD334A-6E04-F959-CFA7-DEF82215B4D1}"/>
              </a:ext>
            </a:extLst>
          </p:cNvPr>
          <p:cNvSpPr>
            <a:spLocks noGrp="1"/>
          </p:cNvSpPr>
          <p:nvPr>
            <p:ph type="sldNum" sz="quarter" idx="12"/>
          </p:nvPr>
        </p:nvSpPr>
        <p:spPr/>
        <p:txBody>
          <a:bodyPr/>
          <a:lstStyle/>
          <a:p>
            <a:fld id="{F0C3F84C-0C75-49D6-9696-626872F644AF}" type="slidenum">
              <a:rPr lang="da-DK" smtClean="0"/>
              <a:t>‹nr.›</a:t>
            </a:fld>
            <a:endParaRPr lang="da-DK"/>
          </a:p>
        </p:txBody>
      </p:sp>
    </p:spTree>
    <p:extLst>
      <p:ext uri="{BB962C8B-B14F-4D97-AF65-F5344CB8AC3E}">
        <p14:creationId xmlns:p14="http://schemas.microsoft.com/office/powerpoint/2010/main" val="1534494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CFFD72-2A79-517A-6D29-1F81DD0469A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2F87CF0-828F-A0DA-1399-580BD0D4B967}"/>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E4D5196-2F34-ECE3-AFCB-44B729B60196}"/>
              </a:ext>
            </a:extLst>
          </p:cNvPr>
          <p:cNvSpPr>
            <a:spLocks noGrp="1"/>
          </p:cNvSpPr>
          <p:nvPr>
            <p:ph type="dt" sz="half" idx="10"/>
          </p:nvPr>
        </p:nvSpPr>
        <p:spPr/>
        <p:txBody>
          <a:bodyPr/>
          <a:lstStyle/>
          <a:p>
            <a:fld id="{6B485BCD-D460-41A9-A574-E691E8AFAC99}" type="datetimeFigureOut">
              <a:rPr lang="da-DK" smtClean="0"/>
              <a:t>16-09-2024</a:t>
            </a:fld>
            <a:endParaRPr lang="da-DK"/>
          </a:p>
        </p:txBody>
      </p:sp>
      <p:sp>
        <p:nvSpPr>
          <p:cNvPr id="5" name="Pladsholder til sidefod 4">
            <a:extLst>
              <a:ext uri="{FF2B5EF4-FFF2-40B4-BE49-F238E27FC236}">
                <a16:creationId xmlns:a16="http://schemas.microsoft.com/office/drawing/2014/main" id="{11C6BD2E-5CB1-B52E-B5C8-D1408EA2F91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681CB89-534C-B8A3-2B35-DC9B63CC027F}"/>
              </a:ext>
            </a:extLst>
          </p:cNvPr>
          <p:cNvSpPr>
            <a:spLocks noGrp="1"/>
          </p:cNvSpPr>
          <p:nvPr>
            <p:ph type="sldNum" sz="quarter" idx="12"/>
          </p:nvPr>
        </p:nvSpPr>
        <p:spPr/>
        <p:txBody>
          <a:bodyPr/>
          <a:lstStyle/>
          <a:p>
            <a:fld id="{F0C3F84C-0C75-49D6-9696-626872F644AF}" type="slidenum">
              <a:rPr lang="da-DK" smtClean="0"/>
              <a:t>‹nr.›</a:t>
            </a:fld>
            <a:endParaRPr lang="da-DK"/>
          </a:p>
        </p:txBody>
      </p:sp>
    </p:spTree>
    <p:extLst>
      <p:ext uri="{BB962C8B-B14F-4D97-AF65-F5344CB8AC3E}">
        <p14:creationId xmlns:p14="http://schemas.microsoft.com/office/powerpoint/2010/main" val="1698000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29277D-A9C1-C5B9-6BA4-F682850C2929}"/>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E9CA80A0-32BF-44EA-62C6-9F85804228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D899F34-FF30-E9DA-1676-3644AAC338BE}"/>
              </a:ext>
            </a:extLst>
          </p:cNvPr>
          <p:cNvSpPr>
            <a:spLocks noGrp="1"/>
          </p:cNvSpPr>
          <p:nvPr>
            <p:ph type="dt" sz="half" idx="10"/>
          </p:nvPr>
        </p:nvSpPr>
        <p:spPr/>
        <p:txBody>
          <a:bodyPr/>
          <a:lstStyle/>
          <a:p>
            <a:fld id="{6B485BCD-D460-41A9-A574-E691E8AFAC99}" type="datetimeFigureOut">
              <a:rPr lang="da-DK" smtClean="0"/>
              <a:t>16-09-2024</a:t>
            </a:fld>
            <a:endParaRPr lang="da-DK"/>
          </a:p>
        </p:txBody>
      </p:sp>
      <p:sp>
        <p:nvSpPr>
          <p:cNvPr id="5" name="Pladsholder til sidefod 4">
            <a:extLst>
              <a:ext uri="{FF2B5EF4-FFF2-40B4-BE49-F238E27FC236}">
                <a16:creationId xmlns:a16="http://schemas.microsoft.com/office/drawing/2014/main" id="{03913124-18AD-8EDE-99C9-B1408735240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4FFCE81-1DDC-6236-43D9-541AF6306CE8}"/>
              </a:ext>
            </a:extLst>
          </p:cNvPr>
          <p:cNvSpPr>
            <a:spLocks noGrp="1"/>
          </p:cNvSpPr>
          <p:nvPr>
            <p:ph type="sldNum" sz="quarter" idx="12"/>
          </p:nvPr>
        </p:nvSpPr>
        <p:spPr/>
        <p:txBody>
          <a:bodyPr/>
          <a:lstStyle/>
          <a:p>
            <a:fld id="{F0C3F84C-0C75-49D6-9696-626872F644AF}" type="slidenum">
              <a:rPr lang="da-DK" smtClean="0"/>
              <a:t>‹nr.›</a:t>
            </a:fld>
            <a:endParaRPr lang="da-DK"/>
          </a:p>
        </p:txBody>
      </p:sp>
    </p:spTree>
    <p:extLst>
      <p:ext uri="{BB962C8B-B14F-4D97-AF65-F5344CB8AC3E}">
        <p14:creationId xmlns:p14="http://schemas.microsoft.com/office/powerpoint/2010/main" val="3608644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468A38-CBA1-D353-BBD9-9C4EC8F0F5C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BA0D084-395D-97A0-BFF1-3FBE97EF791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87E051A-16DC-33F6-C066-D3471456D65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CEBA4F0C-9F0F-376D-6106-67FFB7FA0B50}"/>
              </a:ext>
            </a:extLst>
          </p:cNvPr>
          <p:cNvSpPr>
            <a:spLocks noGrp="1"/>
          </p:cNvSpPr>
          <p:nvPr>
            <p:ph type="dt" sz="half" idx="10"/>
          </p:nvPr>
        </p:nvSpPr>
        <p:spPr/>
        <p:txBody>
          <a:bodyPr/>
          <a:lstStyle/>
          <a:p>
            <a:fld id="{6B485BCD-D460-41A9-A574-E691E8AFAC99}" type="datetimeFigureOut">
              <a:rPr lang="da-DK" smtClean="0"/>
              <a:t>16-09-2024</a:t>
            </a:fld>
            <a:endParaRPr lang="da-DK"/>
          </a:p>
        </p:txBody>
      </p:sp>
      <p:sp>
        <p:nvSpPr>
          <p:cNvPr id="6" name="Pladsholder til sidefod 5">
            <a:extLst>
              <a:ext uri="{FF2B5EF4-FFF2-40B4-BE49-F238E27FC236}">
                <a16:creationId xmlns:a16="http://schemas.microsoft.com/office/drawing/2014/main" id="{9B681453-F097-8FAD-FBC7-CDAAE13A095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42A0A4F-DDDA-1B4D-92F6-2A33D9C08733}"/>
              </a:ext>
            </a:extLst>
          </p:cNvPr>
          <p:cNvSpPr>
            <a:spLocks noGrp="1"/>
          </p:cNvSpPr>
          <p:nvPr>
            <p:ph type="sldNum" sz="quarter" idx="12"/>
          </p:nvPr>
        </p:nvSpPr>
        <p:spPr/>
        <p:txBody>
          <a:bodyPr/>
          <a:lstStyle/>
          <a:p>
            <a:fld id="{F0C3F84C-0C75-49D6-9696-626872F644AF}" type="slidenum">
              <a:rPr lang="da-DK" smtClean="0"/>
              <a:t>‹nr.›</a:t>
            </a:fld>
            <a:endParaRPr lang="da-DK"/>
          </a:p>
        </p:txBody>
      </p:sp>
    </p:spTree>
    <p:extLst>
      <p:ext uri="{BB962C8B-B14F-4D97-AF65-F5344CB8AC3E}">
        <p14:creationId xmlns:p14="http://schemas.microsoft.com/office/powerpoint/2010/main" val="171129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261648-04D1-D99A-A6A4-DDE4F475E0A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90DFDEC-1A00-BF35-D270-F64CAF89E4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8C42099-318F-9FD7-C322-9B74111E259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81D0820-DD82-642E-975F-1EE88EBC0A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7E1EDEED-FF66-AB16-FEC3-B73348AF3437}"/>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19BF31B1-86BD-445F-FDD7-473F5AB0CD8A}"/>
              </a:ext>
            </a:extLst>
          </p:cNvPr>
          <p:cNvSpPr>
            <a:spLocks noGrp="1"/>
          </p:cNvSpPr>
          <p:nvPr>
            <p:ph type="dt" sz="half" idx="10"/>
          </p:nvPr>
        </p:nvSpPr>
        <p:spPr/>
        <p:txBody>
          <a:bodyPr/>
          <a:lstStyle/>
          <a:p>
            <a:fld id="{6B485BCD-D460-41A9-A574-E691E8AFAC99}" type="datetimeFigureOut">
              <a:rPr lang="da-DK" smtClean="0"/>
              <a:t>16-09-2024</a:t>
            </a:fld>
            <a:endParaRPr lang="da-DK"/>
          </a:p>
        </p:txBody>
      </p:sp>
      <p:sp>
        <p:nvSpPr>
          <p:cNvPr id="8" name="Pladsholder til sidefod 7">
            <a:extLst>
              <a:ext uri="{FF2B5EF4-FFF2-40B4-BE49-F238E27FC236}">
                <a16:creationId xmlns:a16="http://schemas.microsoft.com/office/drawing/2014/main" id="{07EE21D1-DD34-2880-B22C-DD0E421AB07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DBBCC9E4-0E7E-4924-E8C8-B5AD7BCE552E}"/>
              </a:ext>
            </a:extLst>
          </p:cNvPr>
          <p:cNvSpPr>
            <a:spLocks noGrp="1"/>
          </p:cNvSpPr>
          <p:nvPr>
            <p:ph type="sldNum" sz="quarter" idx="12"/>
          </p:nvPr>
        </p:nvSpPr>
        <p:spPr/>
        <p:txBody>
          <a:bodyPr/>
          <a:lstStyle/>
          <a:p>
            <a:fld id="{F0C3F84C-0C75-49D6-9696-626872F644AF}" type="slidenum">
              <a:rPr lang="da-DK" smtClean="0"/>
              <a:t>‹nr.›</a:t>
            </a:fld>
            <a:endParaRPr lang="da-DK"/>
          </a:p>
        </p:txBody>
      </p:sp>
    </p:spTree>
    <p:extLst>
      <p:ext uri="{BB962C8B-B14F-4D97-AF65-F5344CB8AC3E}">
        <p14:creationId xmlns:p14="http://schemas.microsoft.com/office/powerpoint/2010/main" val="27976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3607E6-F04A-9BE3-6CF3-7D177CB0326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8189B44-B965-0235-D870-C9419A7D4BCC}"/>
              </a:ext>
            </a:extLst>
          </p:cNvPr>
          <p:cNvSpPr>
            <a:spLocks noGrp="1"/>
          </p:cNvSpPr>
          <p:nvPr>
            <p:ph type="dt" sz="half" idx="10"/>
          </p:nvPr>
        </p:nvSpPr>
        <p:spPr/>
        <p:txBody>
          <a:bodyPr/>
          <a:lstStyle/>
          <a:p>
            <a:fld id="{6B485BCD-D460-41A9-A574-E691E8AFAC99}" type="datetimeFigureOut">
              <a:rPr lang="da-DK" smtClean="0"/>
              <a:t>16-09-2024</a:t>
            </a:fld>
            <a:endParaRPr lang="da-DK"/>
          </a:p>
        </p:txBody>
      </p:sp>
      <p:sp>
        <p:nvSpPr>
          <p:cNvPr id="4" name="Pladsholder til sidefod 3">
            <a:extLst>
              <a:ext uri="{FF2B5EF4-FFF2-40B4-BE49-F238E27FC236}">
                <a16:creationId xmlns:a16="http://schemas.microsoft.com/office/drawing/2014/main" id="{52936CA4-7F16-7D60-EEF1-BECA13ADD94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F601E37-17FA-E7C4-9423-B20B70B1A6D6}"/>
              </a:ext>
            </a:extLst>
          </p:cNvPr>
          <p:cNvSpPr>
            <a:spLocks noGrp="1"/>
          </p:cNvSpPr>
          <p:nvPr>
            <p:ph type="sldNum" sz="quarter" idx="12"/>
          </p:nvPr>
        </p:nvSpPr>
        <p:spPr/>
        <p:txBody>
          <a:bodyPr/>
          <a:lstStyle/>
          <a:p>
            <a:fld id="{F0C3F84C-0C75-49D6-9696-626872F644AF}" type="slidenum">
              <a:rPr lang="da-DK" smtClean="0"/>
              <a:t>‹nr.›</a:t>
            </a:fld>
            <a:endParaRPr lang="da-DK"/>
          </a:p>
        </p:txBody>
      </p:sp>
    </p:spTree>
    <p:extLst>
      <p:ext uri="{BB962C8B-B14F-4D97-AF65-F5344CB8AC3E}">
        <p14:creationId xmlns:p14="http://schemas.microsoft.com/office/powerpoint/2010/main" val="3439253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3D010167-FFD9-E4B4-67B4-A81AD26455CD}"/>
              </a:ext>
            </a:extLst>
          </p:cNvPr>
          <p:cNvSpPr>
            <a:spLocks noGrp="1"/>
          </p:cNvSpPr>
          <p:nvPr>
            <p:ph type="dt" sz="half" idx="10"/>
          </p:nvPr>
        </p:nvSpPr>
        <p:spPr/>
        <p:txBody>
          <a:bodyPr/>
          <a:lstStyle/>
          <a:p>
            <a:fld id="{6B485BCD-D460-41A9-A574-E691E8AFAC99}" type="datetimeFigureOut">
              <a:rPr lang="da-DK" smtClean="0"/>
              <a:t>16-09-2024</a:t>
            </a:fld>
            <a:endParaRPr lang="da-DK"/>
          </a:p>
        </p:txBody>
      </p:sp>
      <p:sp>
        <p:nvSpPr>
          <p:cNvPr id="3" name="Pladsholder til sidefod 2">
            <a:extLst>
              <a:ext uri="{FF2B5EF4-FFF2-40B4-BE49-F238E27FC236}">
                <a16:creationId xmlns:a16="http://schemas.microsoft.com/office/drawing/2014/main" id="{8FABCBF0-BEC3-1B44-DADF-5665D161BAC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69E07F6-E4EC-440F-FB86-8C9295C94F97}"/>
              </a:ext>
            </a:extLst>
          </p:cNvPr>
          <p:cNvSpPr>
            <a:spLocks noGrp="1"/>
          </p:cNvSpPr>
          <p:nvPr>
            <p:ph type="sldNum" sz="quarter" idx="12"/>
          </p:nvPr>
        </p:nvSpPr>
        <p:spPr/>
        <p:txBody>
          <a:bodyPr/>
          <a:lstStyle/>
          <a:p>
            <a:fld id="{F0C3F84C-0C75-49D6-9696-626872F644AF}" type="slidenum">
              <a:rPr lang="da-DK" smtClean="0"/>
              <a:t>‹nr.›</a:t>
            </a:fld>
            <a:endParaRPr lang="da-DK"/>
          </a:p>
        </p:txBody>
      </p:sp>
    </p:spTree>
    <p:extLst>
      <p:ext uri="{BB962C8B-B14F-4D97-AF65-F5344CB8AC3E}">
        <p14:creationId xmlns:p14="http://schemas.microsoft.com/office/powerpoint/2010/main" val="4051663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9EE41A-0B34-4DD7-A12F-078E28463E1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B2F7552F-C8A5-672E-3212-B1C9065DD8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9EB643DF-FA9C-17D0-0D79-4BECD91F88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A722561-13C4-0C5F-941C-8774A54F60AC}"/>
              </a:ext>
            </a:extLst>
          </p:cNvPr>
          <p:cNvSpPr>
            <a:spLocks noGrp="1"/>
          </p:cNvSpPr>
          <p:nvPr>
            <p:ph type="dt" sz="half" idx="10"/>
          </p:nvPr>
        </p:nvSpPr>
        <p:spPr/>
        <p:txBody>
          <a:bodyPr/>
          <a:lstStyle/>
          <a:p>
            <a:fld id="{6B485BCD-D460-41A9-A574-E691E8AFAC99}" type="datetimeFigureOut">
              <a:rPr lang="da-DK" smtClean="0"/>
              <a:t>16-09-2024</a:t>
            </a:fld>
            <a:endParaRPr lang="da-DK"/>
          </a:p>
        </p:txBody>
      </p:sp>
      <p:sp>
        <p:nvSpPr>
          <p:cNvPr id="6" name="Pladsholder til sidefod 5">
            <a:extLst>
              <a:ext uri="{FF2B5EF4-FFF2-40B4-BE49-F238E27FC236}">
                <a16:creationId xmlns:a16="http://schemas.microsoft.com/office/drawing/2014/main" id="{26F93382-12D5-6C2C-3122-34B3DA71E68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EA513DE-9B5C-6858-C704-41FC2CD0C068}"/>
              </a:ext>
            </a:extLst>
          </p:cNvPr>
          <p:cNvSpPr>
            <a:spLocks noGrp="1"/>
          </p:cNvSpPr>
          <p:nvPr>
            <p:ph type="sldNum" sz="quarter" idx="12"/>
          </p:nvPr>
        </p:nvSpPr>
        <p:spPr/>
        <p:txBody>
          <a:bodyPr/>
          <a:lstStyle/>
          <a:p>
            <a:fld id="{F0C3F84C-0C75-49D6-9696-626872F644AF}" type="slidenum">
              <a:rPr lang="da-DK" smtClean="0"/>
              <a:t>‹nr.›</a:t>
            </a:fld>
            <a:endParaRPr lang="da-DK"/>
          </a:p>
        </p:txBody>
      </p:sp>
    </p:spTree>
    <p:extLst>
      <p:ext uri="{BB962C8B-B14F-4D97-AF65-F5344CB8AC3E}">
        <p14:creationId xmlns:p14="http://schemas.microsoft.com/office/powerpoint/2010/main" val="2901863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C3E8B4-4CD1-1AC0-77E0-447CA00AE02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28FFD72-2E03-44AB-52E7-D0D35CAFC4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4D6E96C5-9A72-FFFC-719C-2629D6618F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5223454-9038-F3B8-066A-ADE1B22B0CFE}"/>
              </a:ext>
            </a:extLst>
          </p:cNvPr>
          <p:cNvSpPr>
            <a:spLocks noGrp="1"/>
          </p:cNvSpPr>
          <p:nvPr>
            <p:ph type="dt" sz="half" idx="10"/>
          </p:nvPr>
        </p:nvSpPr>
        <p:spPr/>
        <p:txBody>
          <a:bodyPr/>
          <a:lstStyle/>
          <a:p>
            <a:fld id="{6B485BCD-D460-41A9-A574-E691E8AFAC99}" type="datetimeFigureOut">
              <a:rPr lang="da-DK" smtClean="0"/>
              <a:t>16-09-2024</a:t>
            </a:fld>
            <a:endParaRPr lang="da-DK"/>
          </a:p>
        </p:txBody>
      </p:sp>
      <p:sp>
        <p:nvSpPr>
          <p:cNvPr id="6" name="Pladsholder til sidefod 5">
            <a:extLst>
              <a:ext uri="{FF2B5EF4-FFF2-40B4-BE49-F238E27FC236}">
                <a16:creationId xmlns:a16="http://schemas.microsoft.com/office/drawing/2014/main" id="{E9B4E1AC-06CE-A2B3-07B4-EBAD498B6E4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10F3A2C-B7F2-0132-074C-6FFAA9E5397B}"/>
              </a:ext>
            </a:extLst>
          </p:cNvPr>
          <p:cNvSpPr>
            <a:spLocks noGrp="1"/>
          </p:cNvSpPr>
          <p:nvPr>
            <p:ph type="sldNum" sz="quarter" idx="12"/>
          </p:nvPr>
        </p:nvSpPr>
        <p:spPr/>
        <p:txBody>
          <a:bodyPr/>
          <a:lstStyle/>
          <a:p>
            <a:fld id="{F0C3F84C-0C75-49D6-9696-626872F644AF}" type="slidenum">
              <a:rPr lang="da-DK" smtClean="0"/>
              <a:t>‹nr.›</a:t>
            </a:fld>
            <a:endParaRPr lang="da-DK"/>
          </a:p>
        </p:txBody>
      </p:sp>
    </p:spTree>
    <p:extLst>
      <p:ext uri="{BB962C8B-B14F-4D97-AF65-F5344CB8AC3E}">
        <p14:creationId xmlns:p14="http://schemas.microsoft.com/office/powerpoint/2010/main" val="4154257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F9BBC2-79A8-E7B2-1818-B332768F93B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0D2FB9D-F274-6C03-0A1B-24EC7A33057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7159337-15D7-305B-8B72-D144D6DFF79C}"/>
              </a:ext>
            </a:extLst>
          </p:cNvPr>
          <p:cNvSpPr>
            <a:spLocks noGrp="1"/>
          </p:cNvSpPr>
          <p:nvPr>
            <p:ph type="dt" sz="half" idx="10"/>
          </p:nvPr>
        </p:nvSpPr>
        <p:spPr/>
        <p:txBody>
          <a:bodyPr/>
          <a:lstStyle/>
          <a:p>
            <a:fld id="{6B485BCD-D460-41A9-A574-E691E8AFAC99}" type="datetimeFigureOut">
              <a:rPr lang="da-DK" smtClean="0"/>
              <a:t>16-09-2024</a:t>
            </a:fld>
            <a:endParaRPr lang="da-DK"/>
          </a:p>
        </p:txBody>
      </p:sp>
      <p:sp>
        <p:nvSpPr>
          <p:cNvPr id="5" name="Pladsholder til sidefod 4">
            <a:extLst>
              <a:ext uri="{FF2B5EF4-FFF2-40B4-BE49-F238E27FC236}">
                <a16:creationId xmlns:a16="http://schemas.microsoft.com/office/drawing/2014/main" id="{D073F448-7561-1382-043B-1840666B4A0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27BEB69-1917-FFBF-8921-F679B5FB6404}"/>
              </a:ext>
            </a:extLst>
          </p:cNvPr>
          <p:cNvSpPr>
            <a:spLocks noGrp="1"/>
          </p:cNvSpPr>
          <p:nvPr>
            <p:ph type="sldNum" sz="quarter" idx="12"/>
          </p:nvPr>
        </p:nvSpPr>
        <p:spPr/>
        <p:txBody>
          <a:bodyPr/>
          <a:lstStyle/>
          <a:p>
            <a:fld id="{F0C3F84C-0C75-49D6-9696-626872F644AF}" type="slidenum">
              <a:rPr lang="da-DK" smtClean="0"/>
              <a:t>‹nr.›</a:t>
            </a:fld>
            <a:endParaRPr lang="da-DK"/>
          </a:p>
        </p:txBody>
      </p:sp>
    </p:spTree>
    <p:extLst>
      <p:ext uri="{BB962C8B-B14F-4D97-AF65-F5344CB8AC3E}">
        <p14:creationId xmlns:p14="http://schemas.microsoft.com/office/powerpoint/2010/main" val="510006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F236326-E36D-0D82-0585-461DB2FB6879}"/>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83A5E3F0-443C-954C-11AB-082A6B95706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F7FBA62-7BCE-0EFC-1451-491334B486CB}"/>
              </a:ext>
            </a:extLst>
          </p:cNvPr>
          <p:cNvSpPr>
            <a:spLocks noGrp="1"/>
          </p:cNvSpPr>
          <p:nvPr>
            <p:ph type="dt" sz="half" idx="10"/>
          </p:nvPr>
        </p:nvSpPr>
        <p:spPr/>
        <p:txBody>
          <a:bodyPr/>
          <a:lstStyle/>
          <a:p>
            <a:fld id="{6B485BCD-D460-41A9-A574-E691E8AFAC99}" type="datetimeFigureOut">
              <a:rPr lang="da-DK" smtClean="0"/>
              <a:t>16-09-2024</a:t>
            </a:fld>
            <a:endParaRPr lang="da-DK"/>
          </a:p>
        </p:txBody>
      </p:sp>
      <p:sp>
        <p:nvSpPr>
          <p:cNvPr id="5" name="Pladsholder til sidefod 4">
            <a:extLst>
              <a:ext uri="{FF2B5EF4-FFF2-40B4-BE49-F238E27FC236}">
                <a16:creationId xmlns:a16="http://schemas.microsoft.com/office/drawing/2014/main" id="{A1E37904-F9B8-A94E-7B36-D059481862C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7385B65-2A58-38AC-1C4C-EB094EBA87F7}"/>
              </a:ext>
            </a:extLst>
          </p:cNvPr>
          <p:cNvSpPr>
            <a:spLocks noGrp="1"/>
          </p:cNvSpPr>
          <p:nvPr>
            <p:ph type="sldNum" sz="quarter" idx="12"/>
          </p:nvPr>
        </p:nvSpPr>
        <p:spPr/>
        <p:txBody>
          <a:bodyPr/>
          <a:lstStyle/>
          <a:p>
            <a:fld id="{F0C3F84C-0C75-49D6-9696-626872F644AF}" type="slidenum">
              <a:rPr lang="da-DK" smtClean="0"/>
              <a:t>‹nr.›</a:t>
            </a:fld>
            <a:endParaRPr lang="da-DK"/>
          </a:p>
        </p:txBody>
      </p:sp>
    </p:spTree>
    <p:extLst>
      <p:ext uri="{BB962C8B-B14F-4D97-AF65-F5344CB8AC3E}">
        <p14:creationId xmlns:p14="http://schemas.microsoft.com/office/powerpoint/2010/main" val="60899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0065E3E-348F-240E-898F-76CE94391A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FC00D8F-C32D-FC07-673A-2D5FCA498A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0EDA304-C326-BD78-E9DC-4AD4AC9343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485BCD-D460-41A9-A574-E691E8AFAC99}" type="datetimeFigureOut">
              <a:rPr lang="da-DK" smtClean="0"/>
              <a:t>16-09-2024</a:t>
            </a:fld>
            <a:endParaRPr lang="da-DK"/>
          </a:p>
        </p:txBody>
      </p:sp>
      <p:sp>
        <p:nvSpPr>
          <p:cNvPr id="5" name="Pladsholder til sidefod 4">
            <a:extLst>
              <a:ext uri="{FF2B5EF4-FFF2-40B4-BE49-F238E27FC236}">
                <a16:creationId xmlns:a16="http://schemas.microsoft.com/office/drawing/2014/main" id="{95D61BA2-12C1-1EC5-DF97-22E6319689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135CA644-8E89-374E-78DA-C4C91BEB12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C3F84C-0C75-49D6-9696-626872F644AF}" type="slidenum">
              <a:rPr lang="da-DK" smtClean="0"/>
              <a:t>‹nr.›</a:t>
            </a:fld>
            <a:endParaRPr lang="da-DK"/>
          </a:p>
        </p:txBody>
      </p:sp>
    </p:spTree>
    <p:extLst>
      <p:ext uri="{BB962C8B-B14F-4D97-AF65-F5344CB8AC3E}">
        <p14:creationId xmlns:p14="http://schemas.microsoft.com/office/powerpoint/2010/main" val="1933186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A17657-1440-428F-0726-EED41F61586D}"/>
              </a:ext>
            </a:extLst>
          </p:cNvPr>
          <p:cNvSpPr>
            <a:spLocks noGrp="1"/>
          </p:cNvSpPr>
          <p:nvPr>
            <p:ph type="ctrTitle"/>
          </p:nvPr>
        </p:nvSpPr>
        <p:spPr/>
        <p:txBody>
          <a:bodyPr/>
          <a:lstStyle/>
          <a:p>
            <a:r>
              <a:rPr lang="da-DK" dirty="0"/>
              <a:t>Robert H. </a:t>
            </a:r>
            <a:r>
              <a:rPr lang="da-DK" dirty="0" err="1"/>
              <a:t>Bellah</a:t>
            </a:r>
            <a:r>
              <a:rPr lang="da-DK" dirty="0"/>
              <a:t>: </a:t>
            </a:r>
            <a:br>
              <a:rPr lang="da-DK" dirty="0"/>
            </a:br>
            <a:r>
              <a:rPr lang="da-DK" dirty="0"/>
              <a:t>Civilreligion i Amerika. </a:t>
            </a:r>
          </a:p>
        </p:txBody>
      </p:sp>
      <p:sp>
        <p:nvSpPr>
          <p:cNvPr id="3" name="Undertitel 2">
            <a:extLst>
              <a:ext uri="{FF2B5EF4-FFF2-40B4-BE49-F238E27FC236}">
                <a16:creationId xmlns:a16="http://schemas.microsoft.com/office/drawing/2014/main" id="{82CA7DB8-9D4C-8B24-06AE-B48A1AD238C0}"/>
              </a:ext>
            </a:extLst>
          </p:cNvPr>
          <p:cNvSpPr>
            <a:spLocks noGrp="1"/>
          </p:cNvSpPr>
          <p:nvPr>
            <p:ph type="subTitle" idx="1"/>
          </p:nvPr>
        </p:nvSpPr>
        <p:spPr/>
        <p:txBody>
          <a:bodyPr/>
          <a:lstStyle/>
          <a:p>
            <a:r>
              <a:rPr lang="da-DK" dirty="0"/>
              <a:t>2024</a:t>
            </a:r>
          </a:p>
          <a:p>
            <a:r>
              <a:rPr lang="da-DK" dirty="0"/>
              <a:t>Værklæsning</a:t>
            </a:r>
          </a:p>
          <a:p>
            <a:r>
              <a:rPr lang="da-DK" dirty="0"/>
              <a:t>Religion B </a:t>
            </a:r>
          </a:p>
        </p:txBody>
      </p:sp>
    </p:spTree>
    <p:extLst>
      <p:ext uri="{BB962C8B-B14F-4D97-AF65-F5344CB8AC3E}">
        <p14:creationId xmlns:p14="http://schemas.microsoft.com/office/powerpoint/2010/main" val="3664351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189D48-6D5C-58C8-0F4A-79A18B990AAD}"/>
              </a:ext>
            </a:extLst>
          </p:cNvPr>
          <p:cNvSpPr>
            <a:spLocks noGrp="1"/>
          </p:cNvSpPr>
          <p:nvPr>
            <p:ph type="title"/>
          </p:nvPr>
        </p:nvSpPr>
        <p:spPr/>
        <p:txBody>
          <a:bodyPr/>
          <a:lstStyle/>
          <a:p>
            <a:r>
              <a:rPr lang="da-DK" dirty="0"/>
              <a:t>Forskeren </a:t>
            </a:r>
          </a:p>
        </p:txBody>
      </p:sp>
      <p:sp>
        <p:nvSpPr>
          <p:cNvPr id="3" name="Pladsholder til indhold 2">
            <a:extLst>
              <a:ext uri="{FF2B5EF4-FFF2-40B4-BE49-F238E27FC236}">
                <a16:creationId xmlns:a16="http://schemas.microsoft.com/office/drawing/2014/main" id="{B84674A8-AE69-63DA-11A0-951593857DBF}"/>
              </a:ext>
            </a:extLst>
          </p:cNvPr>
          <p:cNvSpPr>
            <a:spLocks noGrp="1"/>
          </p:cNvSpPr>
          <p:nvPr>
            <p:ph idx="1"/>
          </p:nvPr>
        </p:nvSpPr>
        <p:spPr/>
        <p:txBody>
          <a:bodyPr>
            <a:normAutofit lnSpcReduction="10000"/>
          </a:bodyPr>
          <a:lstStyle/>
          <a:p>
            <a:r>
              <a:rPr lang="da-DK" dirty="0"/>
              <a:t>En af de store forskere indenfor religionsvidenskab. </a:t>
            </a:r>
          </a:p>
          <a:p>
            <a:r>
              <a:rPr lang="da-DK" dirty="0"/>
              <a:t>Fokus: at opdage sammenhænge. </a:t>
            </a:r>
          </a:p>
          <a:p>
            <a:endParaRPr lang="da-DK" dirty="0"/>
          </a:p>
          <a:p>
            <a:r>
              <a:rPr lang="da-DK" dirty="0"/>
              <a:t>Store værker: </a:t>
            </a:r>
          </a:p>
          <a:p>
            <a:r>
              <a:rPr lang="da-DK" dirty="0"/>
              <a:t>Habits of the </a:t>
            </a:r>
            <a:r>
              <a:rPr lang="da-DK" dirty="0" err="1"/>
              <a:t>heart</a:t>
            </a:r>
            <a:r>
              <a:rPr lang="da-DK" dirty="0"/>
              <a:t>. Tværvidenskabelig analyse af den amerikanske folkesjæl.</a:t>
            </a:r>
          </a:p>
          <a:p>
            <a:r>
              <a:rPr lang="da-DK" dirty="0" err="1"/>
              <a:t>Religonernes</a:t>
            </a:r>
            <a:r>
              <a:rPr lang="da-DK" dirty="0"/>
              <a:t> evolution- udvikling gennem et antal ”idealtyper”.</a:t>
            </a:r>
          </a:p>
          <a:p>
            <a:pPr lvl="1"/>
            <a:r>
              <a:rPr lang="da-DK" dirty="0"/>
              <a:t>Animistisk, Arkaisk, aksial og ”post-aksial kompromis”.</a:t>
            </a:r>
          </a:p>
          <a:p>
            <a:pPr lvl="1"/>
            <a:r>
              <a:rPr lang="da-DK" dirty="0"/>
              <a:t>Pointe: religionerne ligner hinanden alt efter samfundstypen, men tager nogen fra forgængerne med. </a:t>
            </a:r>
          </a:p>
        </p:txBody>
      </p:sp>
    </p:spTree>
    <p:extLst>
      <p:ext uri="{BB962C8B-B14F-4D97-AF65-F5344CB8AC3E}">
        <p14:creationId xmlns:p14="http://schemas.microsoft.com/office/powerpoint/2010/main" val="3629014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B98772-EDDC-6913-3A57-B93D0081DC83}"/>
              </a:ext>
            </a:extLst>
          </p:cNvPr>
          <p:cNvSpPr>
            <a:spLocks noGrp="1"/>
          </p:cNvSpPr>
          <p:nvPr>
            <p:ph type="title"/>
          </p:nvPr>
        </p:nvSpPr>
        <p:spPr/>
        <p:txBody>
          <a:bodyPr/>
          <a:lstStyle/>
          <a:p>
            <a:r>
              <a:rPr lang="da-DK" dirty="0"/>
              <a:t>Civilreligion i USA. </a:t>
            </a:r>
          </a:p>
        </p:txBody>
      </p:sp>
      <p:sp>
        <p:nvSpPr>
          <p:cNvPr id="3" name="Pladsholder til indhold 2">
            <a:extLst>
              <a:ext uri="{FF2B5EF4-FFF2-40B4-BE49-F238E27FC236}">
                <a16:creationId xmlns:a16="http://schemas.microsoft.com/office/drawing/2014/main" id="{0516FF8E-3BFE-4480-8149-4F370BB79051}"/>
              </a:ext>
            </a:extLst>
          </p:cNvPr>
          <p:cNvSpPr>
            <a:spLocks noGrp="1"/>
          </p:cNvSpPr>
          <p:nvPr>
            <p:ph idx="1"/>
          </p:nvPr>
        </p:nvSpPr>
        <p:spPr/>
        <p:txBody>
          <a:bodyPr/>
          <a:lstStyle/>
          <a:p>
            <a:r>
              <a:rPr lang="da-DK" dirty="0"/>
              <a:t>Udgivet i 1967. </a:t>
            </a:r>
          </a:p>
          <a:p>
            <a:r>
              <a:rPr lang="da-DK" dirty="0"/>
              <a:t>Et ret lille skrift, som fik stor betydning. </a:t>
            </a:r>
          </a:p>
          <a:p>
            <a:r>
              <a:rPr lang="da-DK" dirty="0"/>
              <a:t>Startede hele forskningsfeltet. </a:t>
            </a:r>
          </a:p>
          <a:p>
            <a:r>
              <a:rPr lang="da-DK" dirty="0"/>
              <a:t>Gav opmærksomhed på staternes henvisninger til det nationale som noget religiøst. </a:t>
            </a:r>
          </a:p>
          <a:p>
            <a:pPr lvl="1"/>
            <a:r>
              <a:rPr lang="da-DK" dirty="0"/>
              <a:t>Ex: tydeligst hos kommunisterne i Sovjet/Kina – den døde røde helt. </a:t>
            </a:r>
          </a:p>
          <a:p>
            <a:pPr lvl="1"/>
            <a:r>
              <a:rPr lang="da-DK" dirty="0"/>
              <a:t>Som minder om en helgen. Det religiøse rykket ned på jorden </a:t>
            </a:r>
          </a:p>
        </p:txBody>
      </p:sp>
    </p:spTree>
    <p:extLst>
      <p:ext uri="{BB962C8B-B14F-4D97-AF65-F5344CB8AC3E}">
        <p14:creationId xmlns:p14="http://schemas.microsoft.com/office/powerpoint/2010/main" val="1399909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ED564-9945-6F6E-B35D-594273561A75}"/>
              </a:ext>
            </a:extLst>
          </p:cNvPr>
          <p:cNvSpPr>
            <a:spLocks noGrp="1"/>
          </p:cNvSpPr>
          <p:nvPr>
            <p:ph type="title"/>
          </p:nvPr>
        </p:nvSpPr>
        <p:spPr/>
        <p:txBody>
          <a:bodyPr/>
          <a:lstStyle/>
          <a:p>
            <a:r>
              <a:rPr lang="da-DK" dirty="0"/>
              <a:t>Hvordan skal vi gøre det? 		</a:t>
            </a:r>
          </a:p>
        </p:txBody>
      </p:sp>
      <p:sp>
        <p:nvSpPr>
          <p:cNvPr id="3" name="Pladsholder til indhold 2">
            <a:extLst>
              <a:ext uri="{FF2B5EF4-FFF2-40B4-BE49-F238E27FC236}">
                <a16:creationId xmlns:a16="http://schemas.microsoft.com/office/drawing/2014/main" id="{3F43939D-0FAE-749D-1AC3-C0E5638E0F2E}"/>
              </a:ext>
            </a:extLst>
          </p:cNvPr>
          <p:cNvSpPr>
            <a:spLocks noGrp="1"/>
          </p:cNvSpPr>
          <p:nvPr>
            <p:ph idx="1"/>
          </p:nvPr>
        </p:nvSpPr>
        <p:spPr/>
        <p:txBody>
          <a:bodyPr/>
          <a:lstStyle/>
          <a:p>
            <a:endParaRPr lang="da-DK" dirty="0"/>
          </a:p>
          <a:p>
            <a:r>
              <a:rPr lang="da-DK" dirty="0"/>
              <a:t>Mål: forstå </a:t>
            </a:r>
            <a:r>
              <a:rPr lang="da-DK" dirty="0" err="1"/>
              <a:t>Bellahs</a:t>
            </a:r>
            <a:r>
              <a:rPr lang="da-DK" dirty="0"/>
              <a:t> budskab og hans eksempler og belæg. </a:t>
            </a:r>
          </a:p>
          <a:p>
            <a:endParaRPr lang="da-DK" dirty="0"/>
          </a:p>
          <a:p>
            <a:r>
              <a:rPr lang="da-DK" dirty="0"/>
              <a:t>Forstå hans </a:t>
            </a:r>
            <a:r>
              <a:rPr lang="da-DK" dirty="0" err="1"/>
              <a:t>teoritiske</a:t>
            </a:r>
            <a:r>
              <a:rPr lang="da-DK" dirty="0"/>
              <a:t> udgangspunkt.</a:t>
            </a:r>
          </a:p>
          <a:p>
            <a:endParaRPr lang="da-DK" dirty="0"/>
          </a:p>
          <a:p>
            <a:r>
              <a:rPr lang="da-DK" dirty="0"/>
              <a:t>Kunne kritisere </a:t>
            </a:r>
          </a:p>
          <a:p>
            <a:pPr lvl="1"/>
            <a:r>
              <a:rPr lang="da-DK" dirty="0"/>
              <a:t>påpege hvor styrkerne er &amp; hvor svaghederne er.</a:t>
            </a:r>
          </a:p>
          <a:p>
            <a:pPr lvl="1"/>
            <a:r>
              <a:rPr lang="da-DK" dirty="0"/>
              <a:t>Hvordan styrkerne og svaghederne er forbundet med det teoretiske udgangspunkt. </a:t>
            </a:r>
          </a:p>
          <a:p>
            <a:endParaRPr lang="da-DK" dirty="0"/>
          </a:p>
          <a:p>
            <a:endParaRPr lang="da-DK" dirty="0"/>
          </a:p>
        </p:txBody>
      </p:sp>
    </p:spTree>
    <p:extLst>
      <p:ext uri="{BB962C8B-B14F-4D97-AF65-F5344CB8AC3E}">
        <p14:creationId xmlns:p14="http://schemas.microsoft.com/office/powerpoint/2010/main" val="658589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9745" y="-1023572"/>
            <a:ext cx="5522326" cy="4365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491" y="3615926"/>
            <a:ext cx="5032920" cy="3594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Billede 1">
            <a:extLst>
              <a:ext uri="{FF2B5EF4-FFF2-40B4-BE49-F238E27FC236}">
                <a16:creationId xmlns:a16="http://schemas.microsoft.com/office/drawing/2014/main" id="{4B11F248-0DFA-87DA-A290-9F4CA585C6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755" y="-132484"/>
            <a:ext cx="4762500" cy="3971925"/>
          </a:xfrm>
          <a:prstGeom prst="rect">
            <a:avLst/>
          </a:prstGeom>
        </p:spPr>
      </p:pic>
      <p:pic>
        <p:nvPicPr>
          <p:cNvPr id="3" name="Pladsholder til indhold 4">
            <a:extLst>
              <a:ext uri="{FF2B5EF4-FFF2-40B4-BE49-F238E27FC236}">
                <a16:creationId xmlns:a16="http://schemas.microsoft.com/office/drawing/2014/main" id="{E6B782D2-6F6D-40C8-AF98-181A6DE43A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1600" y="3258705"/>
            <a:ext cx="7010400" cy="3790950"/>
          </a:xfrm>
          <a:prstGeom prst="rect">
            <a:avLst/>
          </a:prstGeom>
        </p:spPr>
      </p:pic>
    </p:spTree>
    <p:extLst>
      <p:ext uri="{BB962C8B-B14F-4D97-AF65-F5344CB8AC3E}">
        <p14:creationId xmlns:p14="http://schemas.microsoft.com/office/powerpoint/2010/main" val="1639913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3D6684-B1EC-771F-DA4E-536C6EA8F294}"/>
              </a:ext>
            </a:extLst>
          </p:cNvPr>
          <p:cNvSpPr>
            <a:spLocks noGrp="1"/>
          </p:cNvSpPr>
          <p:nvPr>
            <p:ph type="title"/>
          </p:nvPr>
        </p:nvSpPr>
        <p:spPr/>
        <p:txBody>
          <a:bodyPr/>
          <a:lstStyle/>
          <a:p>
            <a:r>
              <a:rPr lang="da-DK" dirty="0"/>
              <a:t>Den kolde krig – som også er en social optur! </a:t>
            </a:r>
          </a:p>
        </p:txBody>
      </p:sp>
      <p:sp>
        <p:nvSpPr>
          <p:cNvPr id="3" name="Pladsholder til indhold 2">
            <a:extLst>
              <a:ext uri="{FF2B5EF4-FFF2-40B4-BE49-F238E27FC236}">
                <a16:creationId xmlns:a16="http://schemas.microsoft.com/office/drawing/2014/main" id="{7CFB430B-79EC-828A-DAC3-A676B0389031}"/>
              </a:ext>
            </a:extLst>
          </p:cNvPr>
          <p:cNvSpPr>
            <a:spLocks noGrp="1"/>
          </p:cNvSpPr>
          <p:nvPr>
            <p:ph idx="1"/>
          </p:nvPr>
        </p:nvSpPr>
        <p:spPr>
          <a:xfrm>
            <a:off x="838200" y="1825625"/>
            <a:ext cx="11150600" cy="4351338"/>
          </a:xfrm>
        </p:spPr>
        <p:txBody>
          <a:bodyPr>
            <a:normAutofit lnSpcReduction="10000"/>
          </a:bodyPr>
          <a:lstStyle/>
          <a:p>
            <a:r>
              <a:rPr lang="da-DK" dirty="0"/>
              <a:t>Den kolde krig er bagtæppet. </a:t>
            </a:r>
          </a:p>
          <a:p>
            <a:r>
              <a:rPr lang="da-DK" dirty="0"/>
              <a:t>Alvorligt – frygten for atomkrig. Men også </a:t>
            </a:r>
          </a:p>
          <a:p>
            <a:r>
              <a:rPr lang="da-DK" dirty="0"/>
              <a:t>Pragtfuld periode i alle industrisamfund – meget stærk vækst. </a:t>
            </a:r>
          </a:p>
          <a:p>
            <a:r>
              <a:rPr lang="da-DK" dirty="0"/>
              <a:t>I Danmark fra </a:t>
            </a:r>
            <a:r>
              <a:rPr lang="da-DK" dirty="0" err="1"/>
              <a:t>ca</a:t>
            </a:r>
            <a:r>
              <a:rPr lang="da-DK" dirty="0"/>
              <a:t> 1960 til oliekrisen i 1973. </a:t>
            </a:r>
          </a:p>
          <a:p>
            <a:r>
              <a:rPr lang="da-DK" dirty="0"/>
              <a:t>Mangedobling af økonomien. </a:t>
            </a:r>
          </a:p>
          <a:p>
            <a:r>
              <a:rPr lang="da-DK" dirty="0"/>
              <a:t>Generelt – spredning af overskuddet nedad til borgerne – </a:t>
            </a:r>
          </a:p>
          <a:p>
            <a:pPr lvl="1"/>
            <a:r>
              <a:rPr lang="da-DK" dirty="0"/>
              <a:t>Offentlige investeringer i sundhed, trafik, uddannelse, pension – VELFÆRD!</a:t>
            </a:r>
          </a:p>
          <a:p>
            <a:pPr lvl="1"/>
            <a:r>
              <a:rPr lang="da-DK" dirty="0"/>
              <a:t>En </a:t>
            </a:r>
            <a:r>
              <a:rPr lang="da-DK" dirty="0" err="1"/>
              <a:t>amerikans</a:t>
            </a:r>
            <a:r>
              <a:rPr lang="da-DK" dirty="0"/>
              <a:t> præsident sagde cirka sådan her: man kan kun have et rigt forbrugssamfund ved at gøre hele befolkningen til forbrugere!</a:t>
            </a:r>
          </a:p>
          <a:p>
            <a:pPr lvl="1"/>
            <a:r>
              <a:rPr lang="da-DK" dirty="0"/>
              <a:t>Selv de kapitalistiske stater blev socialliberale.  </a:t>
            </a:r>
          </a:p>
        </p:txBody>
      </p:sp>
    </p:spTree>
    <p:extLst>
      <p:ext uri="{BB962C8B-B14F-4D97-AF65-F5344CB8AC3E}">
        <p14:creationId xmlns:p14="http://schemas.microsoft.com/office/powerpoint/2010/main" val="3387266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Hvad kendetegnede den kolde krig?</a:t>
            </a:r>
            <a:br>
              <a:rPr lang="da-DK" dirty="0"/>
            </a:br>
            <a:r>
              <a:rPr lang="da-DK" sz="3600" dirty="0"/>
              <a:t>Opdeling i verden i to blokke med følgende programmer: </a:t>
            </a:r>
          </a:p>
        </p:txBody>
      </p:sp>
      <p:sp>
        <p:nvSpPr>
          <p:cNvPr id="4" name="Pladsholder til tekst 3"/>
          <p:cNvSpPr>
            <a:spLocks noGrp="1"/>
          </p:cNvSpPr>
          <p:nvPr>
            <p:ph type="body" idx="1"/>
          </p:nvPr>
        </p:nvSpPr>
        <p:spPr/>
        <p:txBody>
          <a:bodyPr/>
          <a:lstStyle/>
          <a:p>
            <a:r>
              <a:rPr lang="da-DK" dirty="0"/>
              <a:t>Vestblokken </a:t>
            </a:r>
          </a:p>
        </p:txBody>
      </p:sp>
      <p:sp>
        <p:nvSpPr>
          <p:cNvPr id="5" name="Pladsholder til indhold 4"/>
          <p:cNvSpPr>
            <a:spLocks noGrp="1"/>
          </p:cNvSpPr>
          <p:nvPr>
            <p:ph sz="half" idx="2"/>
          </p:nvPr>
        </p:nvSpPr>
        <p:spPr/>
        <p:txBody>
          <a:bodyPr/>
          <a:lstStyle/>
          <a:p>
            <a:r>
              <a:rPr lang="da-DK" dirty="0"/>
              <a:t>Liberalt demokrati </a:t>
            </a:r>
          </a:p>
          <a:p>
            <a:r>
              <a:rPr lang="da-DK" dirty="0"/>
              <a:t>Demokrati </a:t>
            </a:r>
          </a:p>
          <a:p>
            <a:r>
              <a:rPr lang="da-DK" dirty="0"/>
              <a:t>Markedsøkonomi </a:t>
            </a:r>
          </a:p>
          <a:p>
            <a:r>
              <a:rPr lang="da-DK" dirty="0"/>
              <a:t>Politiske frihedsrettigheder</a:t>
            </a:r>
          </a:p>
          <a:p>
            <a:r>
              <a:rPr lang="da-DK" dirty="0"/>
              <a:t>Mindre garanti mod nød</a:t>
            </a:r>
          </a:p>
          <a:p>
            <a:endParaRPr lang="da-DK" dirty="0"/>
          </a:p>
          <a:p>
            <a:endParaRPr lang="da-DK" dirty="0"/>
          </a:p>
        </p:txBody>
      </p:sp>
      <p:sp>
        <p:nvSpPr>
          <p:cNvPr id="6" name="Pladsholder til tekst 5"/>
          <p:cNvSpPr>
            <a:spLocks noGrp="1"/>
          </p:cNvSpPr>
          <p:nvPr>
            <p:ph type="body" sz="quarter" idx="3"/>
          </p:nvPr>
        </p:nvSpPr>
        <p:spPr/>
        <p:txBody>
          <a:bodyPr/>
          <a:lstStyle/>
          <a:p>
            <a:r>
              <a:rPr lang="da-DK" dirty="0"/>
              <a:t>Østblokken </a:t>
            </a:r>
          </a:p>
        </p:txBody>
      </p:sp>
      <p:sp>
        <p:nvSpPr>
          <p:cNvPr id="7" name="Pladsholder til indhold 6"/>
          <p:cNvSpPr>
            <a:spLocks noGrp="1"/>
          </p:cNvSpPr>
          <p:nvPr>
            <p:ph sz="quarter" idx="4"/>
          </p:nvPr>
        </p:nvSpPr>
        <p:spPr/>
        <p:txBody>
          <a:bodyPr>
            <a:normAutofit/>
          </a:bodyPr>
          <a:lstStyle/>
          <a:p>
            <a:r>
              <a:rPr lang="da-DK" dirty="0"/>
              <a:t>Kommunisme </a:t>
            </a:r>
          </a:p>
          <a:p>
            <a:r>
              <a:rPr lang="da-DK" dirty="0"/>
              <a:t>Et-partistyre Styreform </a:t>
            </a:r>
          </a:p>
          <a:p>
            <a:r>
              <a:rPr lang="da-DK" dirty="0"/>
              <a:t>Planøkonomi</a:t>
            </a:r>
          </a:p>
          <a:p>
            <a:r>
              <a:rPr lang="da-DK" dirty="0"/>
              <a:t>Ret til arbejde, tag over hovedet, mad mm </a:t>
            </a:r>
          </a:p>
          <a:p>
            <a:r>
              <a:rPr lang="da-DK" dirty="0"/>
              <a:t>Ingen politiske frihedsrettigheder </a:t>
            </a:r>
          </a:p>
          <a:p>
            <a:pPr marL="0" indent="0">
              <a:buNone/>
            </a:pPr>
            <a:endParaRPr lang="da-DK" dirty="0"/>
          </a:p>
        </p:txBody>
      </p:sp>
      <p:sp>
        <p:nvSpPr>
          <p:cNvPr id="3" name="Tekstfelt 2"/>
          <p:cNvSpPr txBox="1"/>
          <p:nvPr/>
        </p:nvSpPr>
        <p:spPr>
          <a:xfrm>
            <a:off x="3150705" y="6189663"/>
            <a:ext cx="6947351" cy="369332"/>
          </a:xfrm>
          <a:prstGeom prst="rect">
            <a:avLst/>
          </a:prstGeom>
          <a:noFill/>
        </p:spPr>
        <p:txBody>
          <a:bodyPr wrap="none" rtlCol="0">
            <a:spAutoFit/>
          </a:bodyPr>
          <a:lstStyle/>
          <a:p>
            <a:r>
              <a:rPr lang="da-DK" dirty="0">
                <a:solidFill>
                  <a:srgbClr val="FF0000"/>
                </a:solidFill>
              </a:rPr>
              <a:t>KRITIK AF DENNE OPDELING? ER DER NOGET, SOM FORTIES/GLEMMES</a:t>
            </a:r>
            <a:r>
              <a:rPr lang="da-DK" dirty="0"/>
              <a:t>? </a:t>
            </a:r>
          </a:p>
        </p:txBody>
      </p:sp>
    </p:spTree>
    <p:extLst>
      <p:ext uri="{BB962C8B-B14F-4D97-AF65-F5344CB8AC3E}">
        <p14:creationId xmlns:p14="http://schemas.microsoft.com/office/powerpoint/2010/main" val="3587694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7CEEA8-4688-A6A8-FA47-6E5E2B13C788}"/>
              </a:ext>
            </a:extLst>
          </p:cNvPr>
          <p:cNvSpPr>
            <a:spLocks noGrp="1"/>
          </p:cNvSpPr>
          <p:nvPr>
            <p:ph type="title"/>
          </p:nvPr>
        </p:nvSpPr>
        <p:spPr/>
        <p:txBody>
          <a:bodyPr/>
          <a:lstStyle/>
          <a:p>
            <a:r>
              <a:rPr lang="da-DK" dirty="0"/>
              <a:t>Værket: Kennedys indsættelsestale </a:t>
            </a:r>
          </a:p>
        </p:txBody>
      </p:sp>
      <p:sp>
        <p:nvSpPr>
          <p:cNvPr id="7" name="Pladsholder til indhold 6">
            <a:extLst>
              <a:ext uri="{FF2B5EF4-FFF2-40B4-BE49-F238E27FC236}">
                <a16:creationId xmlns:a16="http://schemas.microsoft.com/office/drawing/2014/main" id="{1D7E2271-4D33-B72A-B3FE-4AB7A7E6D528}"/>
              </a:ext>
            </a:extLst>
          </p:cNvPr>
          <p:cNvSpPr>
            <a:spLocks noGrp="1"/>
          </p:cNvSpPr>
          <p:nvPr>
            <p:ph idx="1"/>
          </p:nvPr>
        </p:nvSpPr>
        <p:spPr/>
        <p:txBody>
          <a:bodyPr/>
          <a:lstStyle/>
          <a:p>
            <a:pPr marL="514350" indent="-514350">
              <a:buFont typeface="+mj-lt"/>
              <a:buAutoNum type="arabicPeriod"/>
            </a:pPr>
            <a:r>
              <a:rPr lang="da-DK" dirty="0"/>
              <a:t>Hvilken betydning har ”Gud” i de tre citater? </a:t>
            </a:r>
          </a:p>
          <a:p>
            <a:pPr lvl="1"/>
            <a:r>
              <a:rPr lang="da-DK" dirty="0"/>
              <a:t>Hvilken funktion har denne forestilling om gud? </a:t>
            </a:r>
          </a:p>
          <a:p>
            <a:pPr lvl="1"/>
            <a:r>
              <a:rPr lang="da-DK" dirty="0"/>
              <a:t>Hvilken grundfortælling om USA hører den til?</a:t>
            </a:r>
          </a:p>
          <a:p>
            <a:pPr marL="514350" indent="-514350">
              <a:buFont typeface="+mj-lt"/>
              <a:buAutoNum type="arabicPeriod"/>
            </a:pPr>
            <a:endParaRPr lang="da-DK" dirty="0"/>
          </a:p>
          <a:p>
            <a:pPr marL="514350" indent="-514350">
              <a:buFont typeface="+mj-lt"/>
              <a:buAutoNum type="arabicPeriod"/>
            </a:pPr>
            <a:r>
              <a:rPr lang="da-DK" dirty="0"/>
              <a:t>Hvad betyder det, at ”menneskerettigheder ikke kommer fra statens gavmildhed, men fra Guds hånd”? </a:t>
            </a:r>
          </a:p>
          <a:p>
            <a:pPr lvl="1"/>
            <a:r>
              <a:rPr lang="da-DK" dirty="0"/>
              <a:t>Hvilken betydning har det i forhold til at kunne vurdere præsidentens og de folkevalgtes indsats? </a:t>
            </a:r>
          </a:p>
        </p:txBody>
      </p:sp>
    </p:spTree>
    <p:extLst>
      <p:ext uri="{BB962C8B-B14F-4D97-AF65-F5344CB8AC3E}">
        <p14:creationId xmlns:p14="http://schemas.microsoft.com/office/powerpoint/2010/main" val="271090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702769-9366-77E1-46CE-F09DFD0425BE}"/>
              </a:ext>
            </a:extLst>
          </p:cNvPr>
          <p:cNvSpPr>
            <a:spLocks noGrp="1"/>
          </p:cNvSpPr>
          <p:nvPr>
            <p:ph type="title"/>
          </p:nvPr>
        </p:nvSpPr>
        <p:spPr/>
        <p:txBody>
          <a:bodyPr/>
          <a:lstStyle/>
          <a:p>
            <a:r>
              <a:rPr lang="da-DK" dirty="0"/>
              <a:t>Offentlig overfor privat religion </a:t>
            </a:r>
          </a:p>
        </p:txBody>
      </p:sp>
      <p:graphicFrame>
        <p:nvGraphicFramePr>
          <p:cNvPr id="4" name="Pladsholder til indhold 3">
            <a:extLst>
              <a:ext uri="{FF2B5EF4-FFF2-40B4-BE49-F238E27FC236}">
                <a16:creationId xmlns:a16="http://schemas.microsoft.com/office/drawing/2014/main" id="{21038A99-AA88-7900-DCA5-59E3DFAA9A2C}"/>
              </a:ext>
            </a:extLst>
          </p:cNvPr>
          <p:cNvGraphicFramePr>
            <a:graphicFrameLocks noGrp="1"/>
          </p:cNvGraphicFramePr>
          <p:nvPr>
            <p:ph idx="1"/>
            <p:extLst>
              <p:ext uri="{D42A27DB-BD31-4B8C-83A1-F6EECF244321}">
                <p14:modId xmlns:p14="http://schemas.microsoft.com/office/powerpoint/2010/main" val="1058400740"/>
              </p:ext>
            </p:extLst>
          </p:nvPr>
        </p:nvGraphicFramePr>
        <p:xfrm>
          <a:off x="838200" y="1825625"/>
          <a:ext cx="10515600" cy="222504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121458103"/>
                    </a:ext>
                  </a:extLst>
                </a:gridCol>
                <a:gridCol w="3505200">
                  <a:extLst>
                    <a:ext uri="{9D8B030D-6E8A-4147-A177-3AD203B41FA5}">
                      <a16:colId xmlns:a16="http://schemas.microsoft.com/office/drawing/2014/main" val="3243781927"/>
                    </a:ext>
                  </a:extLst>
                </a:gridCol>
                <a:gridCol w="3505200">
                  <a:extLst>
                    <a:ext uri="{9D8B030D-6E8A-4147-A177-3AD203B41FA5}">
                      <a16:colId xmlns:a16="http://schemas.microsoft.com/office/drawing/2014/main" val="658598778"/>
                    </a:ext>
                  </a:extLst>
                </a:gridCol>
              </a:tblGrid>
              <a:tr h="370840">
                <a:tc>
                  <a:txBody>
                    <a:bodyPr/>
                    <a:lstStyle/>
                    <a:p>
                      <a:r>
                        <a:rPr lang="da-DK" dirty="0"/>
                        <a:t>Offentlig religion</a:t>
                      </a:r>
                    </a:p>
                  </a:txBody>
                  <a:tcPr/>
                </a:tc>
                <a:tc>
                  <a:txBody>
                    <a:bodyPr/>
                    <a:lstStyle/>
                    <a:p>
                      <a:r>
                        <a:rPr lang="da-DK" dirty="0"/>
                        <a:t>Civil religion</a:t>
                      </a:r>
                    </a:p>
                  </a:txBody>
                  <a:tcPr/>
                </a:tc>
                <a:tc>
                  <a:txBody>
                    <a:bodyPr/>
                    <a:lstStyle/>
                    <a:p>
                      <a:r>
                        <a:rPr lang="da-DK" dirty="0"/>
                        <a:t>Privat religion </a:t>
                      </a:r>
                    </a:p>
                  </a:txBody>
                  <a:tcPr/>
                </a:tc>
                <a:extLst>
                  <a:ext uri="{0D108BD9-81ED-4DB2-BD59-A6C34878D82A}">
                    <a16:rowId xmlns:a16="http://schemas.microsoft.com/office/drawing/2014/main" val="3146861146"/>
                  </a:ext>
                </a:extLst>
              </a:tr>
              <a:tr h="370840">
                <a:tc>
                  <a:txBody>
                    <a:bodyPr/>
                    <a:lstStyle/>
                    <a:p>
                      <a:r>
                        <a:rPr lang="da-DK" dirty="0"/>
                        <a:t>I USA- underordnet, forbudt. </a:t>
                      </a:r>
                    </a:p>
                  </a:txBody>
                  <a:tcPr/>
                </a:tc>
                <a:tc>
                  <a:txBody>
                    <a:bodyPr/>
                    <a:lstStyle/>
                    <a:p>
                      <a:endParaRPr lang="da-DK" dirty="0"/>
                    </a:p>
                  </a:txBody>
                  <a:tcPr/>
                </a:tc>
                <a:tc>
                  <a:txBody>
                    <a:bodyPr/>
                    <a:lstStyle/>
                    <a:p>
                      <a:endParaRPr lang="da-DK" dirty="0"/>
                    </a:p>
                  </a:txBody>
                  <a:tcPr/>
                </a:tc>
                <a:extLst>
                  <a:ext uri="{0D108BD9-81ED-4DB2-BD59-A6C34878D82A}">
                    <a16:rowId xmlns:a16="http://schemas.microsoft.com/office/drawing/2014/main" val="2558055788"/>
                  </a:ext>
                </a:extLst>
              </a:tr>
              <a:tr h="370840">
                <a:tc>
                  <a:txBody>
                    <a:bodyPr/>
                    <a:lstStyle/>
                    <a:p>
                      <a:endParaRPr lang="da-DK"/>
                    </a:p>
                  </a:txBody>
                  <a:tcPr/>
                </a:tc>
                <a:tc>
                  <a:txBody>
                    <a:bodyPr/>
                    <a:lstStyle/>
                    <a:p>
                      <a:endParaRPr lang="da-DK" dirty="0"/>
                    </a:p>
                  </a:txBody>
                  <a:tcPr/>
                </a:tc>
                <a:tc>
                  <a:txBody>
                    <a:bodyPr/>
                    <a:lstStyle/>
                    <a:p>
                      <a:endParaRPr lang="da-DK" dirty="0"/>
                    </a:p>
                  </a:txBody>
                  <a:tcPr/>
                </a:tc>
                <a:extLst>
                  <a:ext uri="{0D108BD9-81ED-4DB2-BD59-A6C34878D82A}">
                    <a16:rowId xmlns:a16="http://schemas.microsoft.com/office/drawing/2014/main" val="629255686"/>
                  </a:ext>
                </a:extLst>
              </a:tr>
              <a:tr h="370840">
                <a:tc>
                  <a:txBody>
                    <a:bodyPr/>
                    <a:lstStyle/>
                    <a:p>
                      <a:endParaRPr lang="da-DK" dirty="0"/>
                    </a:p>
                  </a:txBody>
                  <a:tcPr/>
                </a:tc>
                <a:tc>
                  <a:txBody>
                    <a:bodyPr/>
                    <a:lstStyle/>
                    <a:p>
                      <a:endParaRPr lang="da-DK" dirty="0"/>
                    </a:p>
                  </a:txBody>
                  <a:tcPr/>
                </a:tc>
                <a:tc>
                  <a:txBody>
                    <a:bodyPr/>
                    <a:lstStyle/>
                    <a:p>
                      <a:endParaRPr lang="da-DK" dirty="0"/>
                    </a:p>
                  </a:txBody>
                  <a:tcPr/>
                </a:tc>
                <a:extLst>
                  <a:ext uri="{0D108BD9-81ED-4DB2-BD59-A6C34878D82A}">
                    <a16:rowId xmlns:a16="http://schemas.microsoft.com/office/drawing/2014/main" val="2660277216"/>
                  </a:ext>
                </a:extLst>
              </a:tr>
              <a:tr h="370840">
                <a:tc>
                  <a:txBody>
                    <a:bodyPr/>
                    <a:lstStyle/>
                    <a:p>
                      <a:endParaRPr lang="da-DK" dirty="0"/>
                    </a:p>
                  </a:txBody>
                  <a:tcPr/>
                </a:tc>
                <a:tc>
                  <a:txBody>
                    <a:bodyPr/>
                    <a:lstStyle/>
                    <a:p>
                      <a:endParaRPr lang="da-DK" dirty="0"/>
                    </a:p>
                  </a:txBody>
                  <a:tcPr/>
                </a:tc>
                <a:tc>
                  <a:txBody>
                    <a:bodyPr/>
                    <a:lstStyle/>
                    <a:p>
                      <a:endParaRPr lang="da-DK" dirty="0"/>
                    </a:p>
                  </a:txBody>
                  <a:tcPr/>
                </a:tc>
                <a:extLst>
                  <a:ext uri="{0D108BD9-81ED-4DB2-BD59-A6C34878D82A}">
                    <a16:rowId xmlns:a16="http://schemas.microsoft.com/office/drawing/2014/main" val="366200742"/>
                  </a:ext>
                </a:extLst>
              </a:tr>
              <a:tr h="370840">
                <a:tc>
                  <a:txBody>
                    <a:bodyPr/>
                    <a:lstStyle/>
                    <a:p>
                      <a:endParaRPr lang="da-DK" dirty="0"/>
                    </a:p>
                  </a:txBody>
                  <a:tcPr/>
                </a:tc>
                <a:tc>
                  <a:txBody>
                    <a:bodyPr/>
                    <a:lstStyle/>
                    <a:p>
                      <a:endParaRPr lang="da-DK" dirty="0"/>
                    </a:p>
                  </a:txBody>
                  <a:tcPr/>
                </a:tc>
                <a:tc>
                  <a:txBody>
                    <a:bodyPr/>
                    <a:lstStyle/>
                    <a:p>
                      <a:endParaRPr lang="da-DK" dirty="0"/>
                    </a:p>
                  </a:txBody>
                  <a:tcPr/>
                </a:tc>
                <a:extLst>
                  <a:ext uri="{0D108BD9-81ED-4DB2-BD59-A6C34878D82A}">
                    <a16:rowId xmlns:a16="http://schemas.microsoft.com/office/drawing/2014/main" val="4011596838"/>
                  </a:ext>
                </a:extLst>
              </a:tr>
            </a:tbl>
          </a:graphicData>
        </a:graphic>
      </p:graphicFrame>
      <p:sp>
        <p:nvSpPr>
          <p:cNvPr id="5" name="Tekstfelt 4">
            <a:extLst>
              <a:ext uri="{FF2B5EF4-FFF2-40B4-BE49-F238E27FC236}">
                <a16:creationId xmlns:a16="http://schemas.microsoft.com/office/drawing/2014/main" id="{A87847C4-1009-6C67-AA17-CC4DED805C6A}"/>
              </a:ext>
            </a:extLst>
          </p:cNvPr>
          <p:cNvSpPr txBox="1"/>
          <p:nvPr/>
        </p:nvSpPr>
        <p:spPr>
          <a:xfrm>
            <a:off x="942109" y="4479636"/>
            <a:ext cx="4840556" cy="1200329"/>
          </a:xfrm>
          <a:prstGeom prst="rect">
            <a:avLst/>
          </a:prstGeom>
          <a:noFill/>
        </p:spPr>
        <p:txBody>
          <a:bodyPr wrap="none" rtlCol="0">
            <a:spAutoFit/>
          </a:bodyPr>
          <a:lstStyle/>
          <a:p>
            <a:r>
              <a:rPr lang="da-DK" dirty="0" err="1"/>
              <a:t>Bellah</a:t>
            </a:r>
            <a:r>
              <a:rPr lang="da-DK" dirty="0"/>
              <a:t>. Amerikansk civilreligion defineres som: </a:t>
            </a:r>
          </a:p>
          <a:p>
            <a:r>
              <a:rPr lang="da-DK" dirty="0"/>
              <a:t>et sæt af trosforestillinger, symboler og ritualer</a:t>
            </a:r>
          </a:p>
          <a:p>
            <a:endParaRPr lang="da-DK" dirty="0"/>
          </a:p>
          <a:p>
            <a:r>
              <a:rPr lang="da-DK" dirty="0"/>
              <a:t>Er det en tilstrækkelig definition? </a:t>
            </a:r>
          </a:p>
        </p:txBody>
      </p:sp>
    </p:spTree>
    <p:extLst>
      <p:ext uri="{BB962C8B-B14F-4D97-AF65-F5344CB8AC3E}">
        <p14:creationId xmlns:p14="http://schemas.microsoft.com/office/powerpoint/2010/main" val="1690109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B6E82F-F775-6388-FDF5-9CFC019415C9}"/>
              </a:ext>
            </a:extLst>
          </p:cNvPr>
          <p:cNvSpPr>
            <a:spLocks noGrp="1"/>
          </p:cNvSpPr>
          <p:nvPr>
            <p:ph type="title"/>
          </p:nvPr>
        </p:nvSpPr>
        <p:spPr/>
        <p:txBody>
          <a:bodyPr/>
          <a:lstStyle/>
          <a:p>
            <a:r>
              <a:rPr lang="da-DK" dirty="0"/>
              <a:t>Historien	</a:t>
            </a:r>
          </a:p>
        </p:txBody>
      </p:sp>
      <p:sp>
        <p:nvSpPr>
          <p:cNvPr id="3" name="Pladsholder til indhold 2">
            <a:extLst>
              <a:ext uri="{FF2B5EF4-FFF2-40B4-BE49-F238E27FC236}">
                <a16:creationId xmlns:a16="http://schemas.microsoft.com/office/drawing/2014/main" id="{6D543E66-3639-5F17-E842-064F9C5D0913}"/>
              </a:ext>
            </a:extLst>
          </p:cNvPr>
          <p:cNvSpPr>
            <a:spLocks noGrp="1"/>
          </p:cNvSpPr>
          <p:nvPr>
            <p:ph idx="1"/>
          </p:nvPr>
        </p:nvSpPr>
        <p:spPr/>
        <p:txBody>
          <a:bodyPr/>
          <a:lstStyle/>
          <a:p>
            <a:r>
              <a:rPr lang="da-DK" dirty="0"/>
              <a:t>Kom med eksempler, hvor historien bruges som belæg for noget vigtigt hos Kennedy. </a:t>
            </a:r>
          </a:p>
          <a:p>
            <a:pPr lvl="1"/>
            <a:endParaRPr lang="da-DK" dirty="0"/>
          </a:p>
        </p:txBody>
      </p:sp>
    </p:spTree>
    <p:extLst>
      <p:ext uri="{BB962C8B-B14F-4D97-AF65-F5344CB8AC3E}">
        <p14:creationId xmlns:p14="http://schemas.microsoft.com/office/powerpoint/2010/main" val="1879424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367390-3DBB-9E4F-6FA8-04688B15C4B5}"/>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81D55B60-B093-E16B-A3AB-E717AAD5F197}"/>
              </a:ext>
            </a:extLst>
          </p:cNvPr>
          <p:cNvSpPr>
            <a:spLocks noGrp="1"/>
          </p:cNvSpPr>
          <p:nvPr>
            <p:ph idx="1"/>
          </p:nvPr>
        </p:nvSpPr>
        <p:spPr/>
        <p:txBody>
          <a:bodyPr/>
          <a:lstStyle/>
          <a:p>
            <a:r>
              <a:rPr lang="da-DK" dirty="0"/>
              <a:t>Kennedy nævner kampen mod menneskets fælles fjender. Hvem/hvad sigter han mod? </a:t>
            </a:r>
          </a:p>
          <a:p>
            <a:pPr lvl="1"/>
            <a:r>
              <a:rPr lang="da-DK" dirty="0"/>
              <a:t>Tyranni:</a:t>
            </a:r>
          </a:p>
          <a:p>
            <a:pPr lvl="1"/>
            <a:r>
              <a:rPr lang="da-DK" dirty="0"/>
              <a:t>Fattigdom:</a:t>
            </a:r>
          </a:p>
          <a:p>
            <a:pPr lvl="1"/>
            <a:r>
              <a:rPr lang="da-DK" dirty="0"/>
              <a:t>Sygdom:</a:t>
            </a:r>
          </a:p>
          <a:p>
            <a:pPr lvl="1"/>
            <a:r>
              <a:rPr lang="da-DK" dirty="0"/>
              <a:t>Krigen selv: </a:t>
            </a:r>
          </a:p>
          <a:p>
            <a:endParaRPr lang="da-DK" dirty="0"/>
          </a:p>
          <a:p>
            <a:r>
              <a:rPr lang="da-DK" dirty="0"/>
              <a:t>Hvad er verdens idealtilstand </a:t>
            </a:r>
            <a:r>
              <a:rPr lang="da-DK" dirty="0" err="1"/>
              <a:t>iflg</a:t>
            </a:r>
            <a:r>
              <a:rPr lang="da-DK" dirty="0"/>
              <a:t> Kennedy. </a:t>
            </a:r>
          </a:p>
          <a:p>
            <a:pPr lvl="1"/>
            <a:endParaRPr lang="da-DK" dirty="0"/>
          </a:p>
        </p:txBody>
      </p:sp>
    </p:spTree>
    <p:extLst>
      <p:ext uri="{BB962C8B-B14F-4D97-AF65-F5344CB8AC3E}">
        <p14:creationId xmlns:p14="http://schemas.microsoft.com/office/powerpoint/2010/main" val="1259570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52C653-36FF-2B58-DCE7-ACE505739354}"/>
              </a:ext>
            </a:extLst>
          </p:cNvPr>
          <p:cNvSpPr>
            <a:spLocks noGrp="1"/>
          </p:cNvSpPr>
          <p:nvPr>
            <p:ph type="title"/>
          </p:nvPr>
        </p:nvSpPr>
        <p:spPr/>
        <p:txBody>
          <a:bodyPr/>
          <a:lstStyle/>
          <a:p>
            <a:r>
              <a:rPr lang="da-DK" dirty="0"/>
              <a:t>Rousseau og forfaderdyrkelse </a:t>
            </a:r>
          </a:p>
        </p:txBody>
      </p:sp>
      <p:sp>
        <p:nvSpPr>
          <p:cNvPr id="3" name="Pladsholder til indhold 2">
            <a:extLst>
              <a:ext uri="{FF2B5EF4-FFF2-40B4-BE49-F238E27FC236}">
                <a16:creationId xmlns:a16="http://schemas.microsoft.com/office/drawing/2014/main" id="{3315E6F9-0803-0D0F-2528-43E52061B980}"/>
              </a:ext>
            </a:extLst>
          </p:cNvPr>
          <p:cNvSpPr>
            <a:spLocks noGrp="1"/>
          </p:cNvSpPr>
          <p:nvPr>
            <p:ph idx="1"/>
          </p:nvPr>
        </p:nvSpPr>
        <p:spPr/>
        <p:txBody>
          <a:bodyPr>
            <a:normAutofit/>
          </a:bodyPr>
          <a:lstStyle/>
          <a:p>
            <a:r>
              <a:rPr lang="da-DK" dirty="0"/>
              <a:t>Hvordan definerer Rousseau civilreligion?</a:t>
            </a:r>
          </a:p>
          <a:p>
            <a:endParaRPr lang="da-DK" dirty="0"/>
          </a:p>
          <a:p>
            <a:endParaRPr lang="da-DK" dirty="0"/>
          </a:p>
          <a:p>
            <a:r>
              <a:rPr lang="da-DK" dirty="0"/>
              <a:t>Hvorfor er forbud med religiøs intolerance med? Er det vigtigt? </a:t>
            </a:r>
          </a:p>
          <a:p>
            <a:endParaRPr lang="da-DK" dirty="0"/>
          </a:p>
          <a:p>
            <a:endParaRPr lang="da-DK" dirty="0"/>
          </a:p>
          <a:p>
            <a:r>
              <a:rPr lang="da-DK" dirty="0"/>
              <a:t>Franklin og Washington: forfaderdyrkelse. </a:t>
            </a:r>
          </a:p>
          <a:p>
            <a:r>
              <a:rPr lang="da-DK" dirty="0"/>
              <a:t>Washington: hvilken betydning har religion for moralen? </a:t>
            </a:r>
          </a:p>
          <a:p>
            <a:pPr lvl="1"/>
            <a:r>
              <a:rPr lang="da-DK" sz="1600" dirty="0"/>
              <a:t>(opførsel, næstekærlighed, at man holder ord/ikke lyver mm)</a:t>
            </a:r>
          </a:p>
        </p:txBody>
      </p:sp>
    </p:spTree>
    <p:extLst>
      <p:ext uri="{BB962C8B-B14F-4D97-AF65-F5344CB8AC3E}">
        <p14:creationId xmlns:p14="http://schemas.microsoft.com/office/powerpoint/2010/main" val="1741705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AB299-AFAF-6859-BE40-6DCFFB34FB49}"/>
              </a:ext>
            </a:extLst>
          </p:cNvPr>
          <p:cNvSpPr>
            <a:spLocks noGrp="1"/>
          </p:cNvSpPr>
          <p:nvPr>
            <p:ph type="title"/>
          </p:nvPr>
        </p:nvSpPr>
        <p:spPr/>
        <p:txBody>
          <a:bodyPr/>
          <a:lstStyle/>
          <a:p>
            <a:r>
              <a:rPr lang="da-DK" dirty="0"/>
              <a:t>Gudsbegrebet i civilreligionen	</a:t>
            </a:r>
          </a:p>
        </p:txBody>
      </p:sp>
      <p:sp>
        <p:nvSpPr>
          <p:cNvPr id="3" name="Pladsholder til indhold 2">
            <a:extLst>
              <a:ext uri="{FF2B5EF4-FFF2-40B4-BE49-F238E27FC236}">
                <a16:creationId xmlns:a16="http://schemas.microsoft.com/office/drawing/2014/main" id="{91705E75-51F5-E3E2-79B9-E23226C46880}"/>
              </a:ext>
            </a:extLst>
          </p:cNvPr>
          <p:cNvSpPr>
            <a:spLocks noGrp="1"/>
          </p:cNvSpPr>
          <p:nvPr>
            <p:ph idx="1"/>
          </p:nvPr>
        </p:nvSpPr>
        <p:spPr/>
        <p:txBody>
          <a:bodyPr/>
          <a:lstStyle/>
          <a:p>
            <a:r>
              <a:rPr lang="da-DK" dirty="0"/>
              <a:t>Er civilreligionen kristen? </a:t>
            </a:r>
          </a:p>
          <a:p>
            <a:endParaRPr lang="da-DK" dirty="0"/>
          </a:p>
          <a:p>
            <a:r>
              <a:rPr lang="da-DK" dirty="0"/>
              <a:t>Skitser parallellen til israelitterne. </a:t>
            </a:r>
          </a:p>
          <a:p>
            <a:endParaRPr lang="da-DK" dirty="0"/>
          </a:p>
          <a:p>
            <a:r>
              <a:rPr lang="da-DK" dirty="0"/>
              <a:t>Hvilken slags gud er det ifølge </a:t>
            </a:r>
            <a:r>
              <a:rPr lang="da-DK" dirty="0" err="1"/>
              <a:t>Bellah</a:t>
            </a:r>
            <a:r>
              <a:rPr lang="da-DK" dirty="0"/>
              <a:t>?</a:t>
            </a:r>
          </a:p>
          <a:p>
            <a:endParaRPr lang="da-DK" dirty="0"/>
          </a:p>
          <a:p>
            <a:r>
              <a:rPr lang="da-DK" dirty="0"/>
              <a:t>Se citatet fra Præsident Johnson: 1964-1968: </a:t>
            </a:r>
          </a:p>
        </p:txBody>
      </p:sp>
    </p:spTree>
    <p:extLst>
      <p:ext uri="{BB962C8B-B14F-4D97-AF65-F5344CB8AC3E}">
        <p14:creationId xmlns:p14="http://schemas.microsoft.com/office/powerpoint/2010/main" val="468490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4CE24E-0169-BF2A-07B1-18D760CB209B}"/>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E5EA0DBD-08EB-BD3A-3790-BA9632CF27FE}"/>
              </a:ext>
            </a:extLst>
          </p:cNvPr>
          <p:cNvSpPr>
            <a:spLocks noGrp="1"/>
          </p:cNvSpPr>
          <p:nvPr>
            <p:ph idx="1"/>
          </p:nvPr>
        </p:nvSpPr>
        <p:spPr/>
        <p:txBody>
          <a:bodyPr/>
          <a:lstStyle/>
          <a:p>
            <a:r>
              <a:rPr lang="da-DK" dirty="0"/>
              <a:t>Kan der være andre grunde til, at grundlæggelsesfædrene ikke nævner andre guder end de kristne (protestanters) gud? </a:t>
            </a:r>
          </a:p>
          <a:p>
            <a:endParaRPr lang="da-DK" dirty="0"/>
          </a:p>
          <a:p>
            <a:endParaRPr lang="da-DK" dirty="0"/>
          </a:p>
        </p:txBody>
      </p:sp>
    </p:spTree>
    <p:extLst>
      <p:ext uri="{BB962C8B-B14F-4D97-AF65-F5344CB8AC3E}">
        <p14:creationId xmlns:p14="http://schemas.microsoft.com/office/powerpoint/2010/main" val="206511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D7F860-71A2-2A5D-D883-52E389ACE772}"/>
              </a:ext>
            </a:extLst>
          </p:cNvPr>
          <p:cNvSpPr>
            <a:spLocks noGrp="1"/>
          </p:cNvSpPr>
          <p:nvPr>
            <p:ph type="title"/>
          </p:nvPr>
        </p:nvSpPr>
        <p:spPr/>
        <p:txBody>
          <a:bodyPr/>
          <a:lstStyle/>
          <a:p>
            <a:r>
              <a:rPr lang="da-DK" dirty="0"/>
              <a:t>Præsidentindsættelse i USA</a:t>
            </a:r>
          </a:p>
        </p:txBody>
      </p:sp>
      <p:sp>
        <p:nvSpPr>
          <p:cNvPr id="3" name="Pladsholder til indhold 2">
            <a:extLst>
              <a:ext uri="{FF2B5EF4-FFF2-40B4-BE49-F238E27FC236}">
                <a16:creationId xmlns:a16="http://schemas.microsoft.com/office/drawing/2014/main" id="{9CA3ED3F-9B56-6D42-9640-F545E4BE15EC}"/>
              </a:ext>
            </a:extLst>
          </p:cNvPr>
          <p:cNvSpPr>
            <a:spLocks noGrp="1"/>
          </p:cNvSpPr>
          <p:nvPr>
            <p:ph idx="1"/>
          </p:nvPr>
        </p:nvSpPr>
        <p:spPr/>
        <p:txBody>
          <a:bodyPr>
            <a:normAutofit fontScale="92500"/>
          </a:bodyPr>
          <a:lstStyle/>
          <a:p>
            <a:r>
              <a:rPr lang="da-DK" dirty="0"/>
              <a:t>Beskriv ritualet.</a:t>
            </a:r>
          </a:p>
          <a:p>
            <a:r>
              <a:rPr lang="da-DK" dirty="0"/>
              <a:t>Hvor?</a:t>
            </a:r>
          </a:p>
          <a:p>
            <a:r>
              <a:rPr lang="da-DK" dirty="0"/>
              <a:t>Hvem?</a:t>
            </a:r>
          </a:p>
          <a:p>
            <a:r>
              <a:rPr lang="da-DK" dirty="0"/>
              <a:t>Hvilke elementer? (særlige genstande, gæster, berømte gæster…) </a:t>
            </a:r>
          </a:p>
          <a:p>
            <a:r>
              <a:rPr lang="da-DK" dirty="0"/>
              <a:t>Hvilken betydning? </a:t>
            </a:r>
          </a:p>
          <a:p>
            <a:endParaRPr lang="da-DK" dirty="0"/>
          </a:p>
          <a:p>
            <a:endParaRPr lang="da-DK" dirty="0"/>
          </a:p>
          <a:p>
            <a:endParaRPr lang="da-DK" dirty="0"/>
          </a:p>
          <a:p>
            <a:r>
              <a:rPr lang="da-DK" dirty="0"/>
              <a:t>https://en.wikipedia.org/wiki/United_States_presidential_inauguration</a:t>
            </a:r>
          </a:p>
          <a:p>
            <a:endParaRPr lang="da-DK" dirty="0"/>
          </a:p>
        </p:txBody>
      </p:sp>
    </p:spTree>
    <p:extLst>
      <p:ext uri="{BB962C8B-B14F-4D97-AF65-F5344CB8AC3E}">
        <p14:creationId xmlns:p14="http://schemas.microsoft.com/office/powerpoint/2010/main" val="580645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B6F6039-B2FE-694C-988F-297E982DC039}"/>
              </a:ext>
            </a:extLst>
          </p:cNvPr>
          <p:cNvSpPr>
            <a:spLocks noGrp="1"/>
          </p:cNvSpPr>
          <p:nvPr>
            <p:ph type="title"/>
          </p:nvPr>
        </p:nvSpPr>
        <p:spPr>
          <a:xfrm>
            <a:off x="640080" y="325369"/>
            <a:ext cx="4368602" cy="1956841"/>
          </a:xfrm>
        </p:spPr>
        <p:txBody>
          <a:bodyPr anchor="b">
            <a:normAutofit fontScale="90000"/>
          </a:bodyPr>
          <a:lstStyle/>
          <a:p>
            <a:r>
              <a:rPr lang="da-DK" sz="5400" dirty="0"/>
              <a:t>Indsættelsen af Abraham Lincoln, 1861	</a:t>
            </a: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605C25FE-9743-E7F4-D8D0-B7D5562C30A7}"/>
              </a:ext>
            </a:extLst>
          </p:cNvPr>
          <p:cNvSpPr>
            <a:spLocks noGrp="1"/>
          </p:cNvSpPr>
          <p:nvPr>
            <p:ph idx="1"/>
          </p:nvPr>
        </p:nvSpPr>
        <p:spPr>
          <a:xfrm>
            <a:off x="640080" y="2872899"/>
            <a:ext cx="4243589" cy="3320668"/>
          </a:xfrm>
        </p:spPr>
        <p:txBody>
          <a:bodyPr>
            <a:normAutofit/>
          </a:bodyPr>
          <a:lstStyle/>
          <a:p>
            <a:endParaRPr lang="en-US" sz="2200"/>
          </a:p>
        </p:txBody>
      </p:sp>
      <p:pic>
        <p:nvPicPr>
          <p:cNvPr id="7" name="Pladsholder til indhold 6">
            <a:extLst>
              <a:ext uri="{FF2B5EF4-FFF2-40B4-BE49-F238E27FC236}">
                <a16:creationId xmlns:a16="http://schemas.microsoft.com/office/drawing/2014/main" id="{B772A008-106B-5D43-AF38-77216FCF2E1C}"/>
              </a:ext>
            </a:extLst>
          </p:cNvPr>
          <p:cNvPicPr>
            <a:picLocks noChangeAspect="1"/>
          </p:cNvPicPr>
          <p:nvPr/>
        </p:nvPicPr>
        <p:blipFill>
          <a:blip r:embed="rId2"/>
          <a:srcRect r="2" b="2373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9793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78679AEA-B1FA-470F-9FCA-771A904D56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709375"/>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dsholder til indhold 3">
            <a:extLst>
              <a:ext uri="{FF2B5EF4-FFF2-40B4-BE49-F238E27FC236}">
                <a16:creationId xmlns:a16="http://schemas.microsoft.com/office/drawing/2014/main" id="{7080FF01-BB63-CDF9-E44F-C0F606D2AF26}"/>
              </a:ext>
            </a:extLst>
          </p:cNvPr>
          <p:cNvPicPr>
            <a:picLocks noGrp="1" noChangeAspect="1"/>
          </p:cNvPicPr>
          <p:nvPr>
            <p:ph idx="1"/>
          </p:nvPr>
        </p:nvPicPr>
        <p:blipFill>
          <a:blip r:embed="rId3"/>
          <a:srcRect t="15414" r="-1" b="-1"/>
          <a:stretch/>
        </p:blipFill>
        <p:spPr>
          <a:xfrm>
            <a:off x="511835" y="10717"/>
            <a:ext cx="10854149" cy="6105458"/>
          </a:xfrm>
          <a:prstGeom prst="rect">
            <a:avLst/>
          </a:prstGeom>
        </p:spPr>
      </p:pic>
      <p:cxnSp>
        <p:nvCxnSpPr>
          <p:cNvPr id="15" name="Straight Connector 14">
            <a:extLst>
              <a:ext uri="{FF2B5EF4-FFF2-40B4-BE49-F238E27FC236}">
                <a16:creationId xmlns:a16="http://schemas.microsoft.com/office/drawing/2014/main" id="{7F31F680-B796-4BB9-B054-0657B8D6C4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827AE7A-BC24-4CE5-8BAD-FAF9010509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5" name="Tekstfelt 4">
            <a:extLst>
              <a:ext uri="{FF2B5EF4-FFF2-40B4-BE49-F238E27FC236}">
                <a16:creationId xmlns:a16="http://schemas.microsoft.com/office/drawing/2014/main" id="{B0672D47-4F96-FEA3-9AAE-05F23A3137F2}"/>
              </a:ext>
            </a:extLst>
          </p:cNvPr>
          <p:cNvSpPr txBox="1"/>
          <p:nvPr/>
        </p:nvSpPr>
        <p:spPr>
          <a:xfrm>
            <a:off x="511835" y="6380480"/>
            <a:ext cx="5762027" cy="369332"/>
          </a:xfrm>
          <a:prstGeom prst="rect">
            <a:avLst/>
          </a:prstGeom>
          <a:noFill/>
        </p:spPr>
        <p:txBody>
          <a:bodyPr wrap="none" rtlCol="0">
            <a:spAutoFit/>
          </a:bodyPr>
          <a:lstStyle/>
          <a:p>
            <a:r>
              <a:rPr lang="da-DK" dirty="0"/>
              <a:t>Indsættelsen af Joe Biden, 2020. Hvor er vi? Hvorfor der? </a:t>
            </a:r>
          </a:p>
        </p:txBody>
      </p:sp>
    </p:spTree>
    <p:extLst>
      <p:ext uri="{BB962C8B-B14F-4D97-AF65-F5344CB8AC3E}">
        <p14:creationId xmlns:p14="http://schemas.microsoft.com/office/powerpoint/2010/main" val="3428331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46B0FD-2C1F-4293-682B-5F3EA65D96E7}"/>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309551F4-8982-8A4D-4BFF-C07B8C3B811A}"/>
              </a:ext>
            </a:extLst>
          </p:cNvPr>
          <p:cNvSpPr>
            <a:spLocks noGrp="1"/>
          </p:cNvSpPr>
          <p:nvPr>
            <p:ph idx="1"/>
          </p:nvPr>
        </p:nvSpPr>
        <p:spPr/>
        <p:txBody>
          <a:bodyPr/>
          <a:lstStyle/>
          <a:p>
            <a:endParaRPr lang="da-DK"/>
          </a:p>
        </p:txBody>
      </p:sp>
      <p:pic>
        <p:nvPicPr>
          <p:cNvPr id="4" name="Billede 3">
            <a:extLst>
              <a:ext uri="{FF2B5EF4-FFF2-40B4-BE49-F238E27FC236}">
                <a16:creationId xmlns:a16="http://schemas.microsoft.com/office/drawing/2014/main" id="{5E03C21B-F3D9-F47E-461D-7EE4F3C7A6E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14110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62201C0B-3F81-7164-24BC-3E5DE251FCA1}"/>
              </a:ext>
            </a:extLst>
          </p:cNvPr>
          <p:cNvPicPr>
            <a:picLocks noChangeAspect="1"/>
          </p:cNvPicPr>
          <p:nvPr/>
        </p:nvPicPr>
        <p:blipFill>
          <a:blip r:embed="rId2"/>
          <a:srcRect r="5882" b="-1"/>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EA3FD0EA-3415-51D2-8B3A-7429FCDDDB54}"/>
              </a:ext>
            </a:extLst>
          </p:cNvPr>
          <p:cNvSpPr>
            <a:spLocks noGrp="1"/>
          </p:cNvSpPr>
          <p:nvPr>
            <p:ph type="title"/>
          </p:nvPr>
        </p:nvSpPr>
        <p:spPr>
          <a:xfrm>
            <a:off x="7531610" y="365125"/>
            <a:ext cx="3822189" cy="1899912"/>
          </a:xfrm>
        </p:spPr>
        <p:txBody>
          <a:bodyPr>
            <a:normAutofit/>
          </a:bodyPr>
          <a:lstStyle/>
          <a:p>
            <a:r>
              <a:rPr lang="da-DK" sz="4000" dirty="0"/>
              <a:t>Indsættelsen af Joe Biden, 2021</a:t>
            </a:r>
          </a:p>
        </p:txBody>
      </p:sp>
      <p:sp>
        <p:nvSpPr>
          <p:cNvPr id="3" name="Pladsholder til indhold 2">
            <a:extLst>
              <a:ext uri="{FF2B5EF4-FFF2-40B4-BE49-F238E27FC236}">
                <a16:creationId xmlns:a16="http://schemas.microsoft.com/office/drawing/2014/main" id="{B2772F2A-44B3-A108-D807-1913C27ADBD6}"/>
              </a:ext>
            </a:extLst>
          </p:cNvPr>
          <p:cNvSpPr>
            <a:spLocks noGrp="1"/>
          </p:cNvSpPr>
          <p:nvPr>
            <p:ph idx="1"/>
          </p:nvPr>
        </p:nvSpPr>
        <p:spPr>
          <a:xfrm>
            <a:off x="7531610" y="2434201"/>
            <a:ext cx="3822189" cy="3742762"/>
          </a:xfrm>
        </p:spPr>
        <p:txBody>
          <a:bodyPr>
            <a:normAutofit/>
          </a:bodyPr>
          <a:lstStyle/>
          <a:p>
            <a:endParaRPr lang="da-DK" sz="2000" dirty="0"/>
          </a:p>
        </p:txBody>
      </p:sp>
    </p:spTree>
    <p:extLst>
      <p:ext uri="{BB962C8B-B14F-4D97-AF65-F5344CB8AC3E}">
        <p14:creationId xmlns:p14="http://schemas.microsoft.com/office/powerpoint/2010/main" val="2676382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F7FFA-D174-4726-2D38-A362AEE13311}"/>
              </a:ext>
            </a:extLst>
          </p:cNvPr>
          <p:cNvSpPr>
            <a:spLocks noGrp="1"/>
          </p:cNvSpPr>
          <p:nvPr>
            <p:ph type="title"/>
          </p:nvPr>
        </p:nvSpPr>
        <p:spPr/>
        <p:txBody>
          <a:bodyPr/>
          <a:lstStyle/>
          <a:p>
            <a:r>
              <a:rPr lang="da-DK" dirty="0"/>
              <a:t>Den præsidentielle edsaflæggelse </a:t>
            </a:r>
          </a:p>
        </p:txBody>
      </p:sp>
      <p:sp>
        <p:nvSpPr>
          <p:cNvPr id="3" name="Pladsholder til indhold 2">
            <a:extLst>
              <a:ext uri="{FF2B5EF4-FFF2-40B4-BE49-F238E27FC236}">
                <a16:creationId xmlns:a16="http://schemas.microsoft.com/office/drawing/2014/main" id="{0F434C2F-35DA-08D5-AC6A-F5DDF6B7E1BF}"/>
              </a:ext>
            </a:extLst>
          </p:cNvPr>
          <p:cNvSpPr>
            <a:spLocks noGrp="1"/>
          </p:cNvSpPr>
          <p:nvPr>
            <p:ph idx="1"/>
          </p:nvPr>
        </p:nvSpPr>
        <p:spPr/>
        <p:txBody>
          <a:bodyPr>
            <a:normAutofit fontScale="85000" lnSpcReduction="20000"/>
          </a:bodyPr>
          <a:lstStyle/>
          <a:p>
            <a:r>
              <a:rPr lang="en-US" b="1" dirty="0"/>
              <a:t>I do solemnly swear (or affirm) that I will faithfully execute the Office of President of the United States, and will to the best of my ability, preserve, protect and defend the Constitution of the United States. </a:t>
            </a:r>
          </a:p>
          <a:p>
            <a:r>
              <a:rPr lang="en-US" b="1" dirty="0"/>
              <a:t>So help me God. (er </a:t>
            </a:r>
            <a:r>
              <a:rPr lang="en-US" b="1" dirty="0" err="1"/>
              <a:t>faktisk</a:t>
            </a:r>
            <a:r>
              <a:rPr lang="en-US" b="1" dirty="0"/>
              <a:t> </a:t>
            </a:r>
            <a:r>
              <a:rPr lang="en-US" b="1" dirty="0" err="1"/>
              <a:t>ikke</a:t>
            </a:r>
            <a:r>
              <a:rPr lang="en-US" b="1" dirty="0"/>
              <a:t> et </a:t>
            </a:r>
            <a:r>
              <a:rPr lang="en-US" b="1" dirty="0" err="1"/>
              <a:t>krav</a:t>
            </a:r>
            <a:r>
              <a:rPr lang="en-US" b="1" dirty="0"/>
              <a:t> </a:t>
            </a:r>
            <a:r>
              <a:rPr lang="en-US" b="1" dirty="0" err="1"/>
              <a:t>i</a:t>
            </a:r>
            <a:r>
              <a:rPr lang="en-US" b="1" dirty="0"/>
              <a:t> </a:t>
            </a:r>
            <a:r>
              <a:rPr lang="en-US" b="1" dirty="0" err="1"/>
              <a:t>lovgivningen</a:t>
            </a:r>
            <a:r>
              <a:rPr lang="en-US" b="1" dirty="0"/>
              <a:t>)</a:t>
            </a:r>
          </a:p>
          <a:p>
            <a:endParaRPr lang="en-US" b="1" dirty="0"/>
          </a:p>
          <a:p>
            <a:r>
              <a:rPr lang="en-US" dirty="0" err="1"/>
              <a:t>Hvad</a:t>
            </a:r>
            <a:r>
              <a:rPr lang="en-US" dirty="0"/>
              <a:t> </a:t>
            </a:r>
            <a:r>
              <a:rPr lang="en-US" dirty="0" err="1"/>
              <a:t>lægges</a:t>
            </a:r>
            <a:r>
              <a:rPr lang="en-US" dirty="0"/>
              <a:t> der </a:t>
            </a:r>
            <a:r>
              <a:rPr lang="en-US" dirty="0" err="1"/>
              <a:t>vægt</a:t>
            </a:r>
            <a:r>
              <a:rPr lang="en-US" dirty="0"/>
              <a:t> </a:t>
            </a:r>
            <a:r>
              <a:rPr lang="en-US" dirty="0" err="1"/>
              <a:t>på</a:t>
            </a:r>
            <a:r>
              <a:rPr lang="en-US" dirty="0"/>
              <a:t>? </a:t>
            </a:r>
          </a:p>
          <a:p>
            <a:r>
              <a:rPr lang="en-US" dirty="0" err="1"/>
              <a:t>Hvad</a:t>
            </a:r>
            <a:r>
              <a:rPr lang="en-US" dirty="0"/>
              <a:t> </a:t>
            </a:r>
            <a:r>
              <a:rPr lang="en-US" dirty="0" err="1"/>
              <a:t>lægges</a:t>
            </a:r>
            <a:r>
              <a:rPr lang="en-US" dirty="0"/>
              <a:t> der </a:t>
            </a:r>
            <a:r>
              <a:rPr lang="en-US" dirty="0" err="1"/>
              <a:t>ikke</a:t>
            </a:r>
            <a:r>
              <a:rPr lang="en-US" dirty="0"/>
              <a:t> </a:t>
            </a:r>
            <a:r>
              <a:rPr lang="en-US" dirty="0" err="1"/>
              <a:t>vægt</a:t>
            </a:r>
            <a:r>
              <a:rPr lang="en-US" dirty="0"/>
              <a:t> </a:t>
            </a:r>
            <a:r>
              <a:rPr lang="en-US" dirty="0" err="1"/>
              <a:t>på</a:t>
            </a:r>
            <a:r>
              <a:rPr lang="en-US" dirty="0"/>
              <a:t>? </a:t>
            </a:r>
          </a:p>
          <a:p>
            <a:r>
              <a:rPr lang="en-US" dirty="0" err="1"/>
              <a:t>Andet</a:t>
            </a:r>
            <a:r>
              <a:rPr lang="en-US" dirty="0"/>
              <a:t> </a:t>
            </a:r>
            <a:r>
              <a:rPr lang="en-US" dirty="0" err="1"/>
              <a:t>vigtigt</a:t>
            </a:r>
            <a:r>
              <a:rPr lang="en-US" dirty="0"/>
              <a:t>? </a:t>
            </a:r>
          </a:p>
          <a:p>
            <a:endParaRPr lang="en-US" b="1" dirty="0"/>
          </a:p>
          <a:p>
            <a:r>
              <a:rPr lang="en-US" b="1" dirty="0"/>
              <a:t>Mere </a:t>
            </a:r>
            <a:r>
              <a:rPr lang="en-US" b="1" dirty="0" err="1"/>
              <a:t>viden</a:t>
            </a:r>
            <a:r>
              <a:rPr lang="en-US" b="1" dirty="0"/>
              <a:t>: https://en.wikipedia.org/wiki/Oath_of_office_of_the_president_of_the_United_States</a:t>
            </a:r>
          </a:p>
          <a:p>
            <a:endParaRPr lang="en-US" b="1" baseline="30000" dirty="0"/>
          </a:p>
          <a:p>
            <a:endParaRPr lang="da-DK" baseline="30000" dirty="0"/>
          </a:p>
        </p:txBody>
      </p:sp>
    </p:spTree>
    <p:extLst>
      <p:ext uri="{BB962C8B-B14F-4D97-AF65-F5344CB8AC3E}">
        <p14:creationId xmlns:p14="http://schemas.microsoft.com/office/powerpoint/2010/main" val="1949697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F4F7B4-241C-77B3-E967-6CA5AE616DA0}"/>
              </a:ext>
            </a:extLst>
          </p:cNvPr>
          <p:cNvSpPr>
            <a:spLocks noGrp="1"/>
          </p:cNvSpPr>
          <p:nvPr>
            <p:ph type="title"/>
          </p:nvPr>
        </p:nvSpPr>
        <p:spPr/>
        <p:txBody>
          <a:bodyPr/>
          <a:lstStyle/>
          <a:p>
            <a:endParaRPr lang="da-DK"/>
          </a:p>
        </p:txBody>
      </p:sp>
      <p:pic>
        <p:nvPicPr>
          <p:cNvPr id="5" name="Pladsholder til indhold 4" descr="Et billede, der indeholder tøj, person, mur, indendørs&#10;&#10;Automatisk genereret beskrivelse">
            <a:extLst>
              <a:ext uri="{FF2B5EF4-FFF2-40B4-BE49-F238E27FC236}">
                <a16:creationId xmlns:a16="http://schemas.microsoft.com/office/drawing/2014/main" id="{465BCEA8-4B16-A7FA-EF8A-5A0614D035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84828" y="1027906"/>
            <a:ext cx="6529557" cy="4351338"/>
          </a:xfrm>
        </p:spPr>
      </p:pic>
      <p:sp>
        <p:nvSpPr>
          <p:cNvPr id="6" name="Tekstfelt 5">
            <a:extLst>
              <a:ext uri="{FF2B5EF4-FFF2-40B4-BE49-F238E27FC236}">
                <a16:creationId xmlns:a16="http://schemas.microsoft.com/office/drawing/2014/main" id="{57DF45DF-B121-DAC8-B673-8510CABA0424}"/>
              </a:ext>
            </a:extLst>
          </p:cNvPr>
          <p:cNvSpPr txBox="1"/>
          <p:nvPr/>
        </p:nvSpPr>
        <p:spPr>
          <a:xfrm>
            <a:off x="838200" y="2915920"/>
            <a:ext cx="4537781" cy="2585323"/>
          </a:xfrm>
          <a:prstGeom prst="rect">
            <a:avLst/>
          </a:prstGeom>
          <a:noFill/>
        </p:spPr>
        <p:txBody>
          <a:bodyPr wrap="none" rtlCol="0">
            <a:spAutoFit/>
          </a:bodyPr>
          <a:lstStyle/>
          <a:p>
            <a:r>
              <a:rPr lang="da-DK" dirty="0"/>
              <a:t>Højesteretspræsidenten sagde eden forkert </a:t>
            </a:r>
          </a:p>
          <a:p>
            <a:r>
              <a:rPr lang="da-DK" dirty="0"/>
              <a:t>ved den fine ceremoni – </a:t>
            </a:r>
          </a:p>
          <a:p>
            <a:r>
              <a:rPr lang="da-DK" dirty="0"/>
              <a:t>Obama sagde det rette. </a:t>
            </a:r>
          </a:p>
          <a:p>
            <a:endParaRPr lang="da-DK" dirty="0"/>
          </a:p>
          <a:p>
            <a:r>
              <a:rPr lang="da-DK" dirty="0"/>
              <a:t>Naturligvis måtte eden tages om. </a:t>
            </a:r>
          </a:p>
          <a:p>
            <a:r>
              <a:rPr lang="da-DK" dirty="0"/>
              <a:t>Det blev selvfølgelig transmitteret  til hele </a:t>
            </a:r>
          </a:p>
          <a:p>
            <a:r>
              <a:rPr lang="da-DK" dirty="0"/>
              <a:t>verden. </a:t>
            </a:r>
          </a:p>
          <a:p>
            <a:endParaRPr lang="da-DK" dirty="0"/>
          </a:p>
          <a:p>
            <a:r>
              <a:rPr lang="da-DK" dirty="0"/>
              <a:t>Hvorfor det?</a:t>
            </a:r>
          </a:p>
        </p:txBody>
      </p:sp>
    </p:spTree>
    <p:extLst>
      <p:ext uri="{BB962C8B-B14F-4D97-AF65-F5344CB8AC3E}">
        <p14:creationId xmlns:p14="http://schemas.microsoft.com/office/powerpoint/2010/main" val="2944871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1255FD-C33B-EC4F-C9FA-62F886FAF575}"/>
              </a:ext>
            </a:extLst>
          </p:cNvPr>
          <p:cNvSpPr>
            <a:spLocks noGrp="1"/>
          </p:cNvSpPr>
          <p:nvPr>
            <p:ph type="title"/>
          </p:nvPr>
        </p:nvSpPr>
        <p:spPr/>
        <p:txBody>
          <a:bodyPr/>
          <a:lstStyle/>
          <a:p>
            <a:r>
              <a:rPr lang="da-DK" dirty="0"/>
              <a:t>Civilreligion og borgerkrigen </a:t>
            </a:r>
          </a:p>
        </p:txBody>
      </p:sp>
      <p:sp>
        <p:nvSpPr>
          <p:cNvPr id="3" name="Pladsholder til indhold 2">
            <a:extLst>
              <a:ext uri="{FF2B5EF4-FFF2-40B4-BE49-F238E27FC236}">
                <a16:creationId xmlns:a16="http://schemas.microsoft.com/office/drawing/2014/main" id="{4ED85EE1-5609-7E51-4371-F8F00C33C923}"/>
              </a:ext>
            </a:extLst>
          </p:cNvPr>
          <p:cNvSpPr>
            <a:spLocks noGrp="1"/>
          </p:cNvSpPr>
          <p:nvPr>
            <p:ph idx="1"/>
          </p:nvPr>
        </p:nvSpPr>
        <p:spPr/>
        <p:txBody>
          <a:bodyPr/>
          <a:lstStyle/>
          <a:p>
            <a:r>
              <a:rPr lang="da-DK" dirty="0"/>
              <a:t>Hvilken betydning har civilreligion for Lincoln?</a:t>
            </a:r>
          </a:p>
          <a:p>
            <a:endParaRPr lang="da-DK" dirty="0"/>
          </a:p>
          <a:p>
            <a:endParaRPr lang="da-DK" dirty="0"/>
          </a:p>
          <a:p>
            <a:r>
              <a:rPr lang="da-DK" dirty="0"/>
              <a:t>Hvilken betydning har Lincoln for civilreligionen?</a:t>
            </a:r>
          </a:p>
          <a:p>
            <a:endParaRPr lang="da-DK" dirty="0"/>
          </a:p>
          <a:p>
            <a:endParaRPr lang="da-DK" dirty="0"/>
          </a:p>
          <a:p>
            <a:endParaRPr lang="da-DK" dirty="0"/>
          </a:p>
          <a:p>
            <a:r>
              <a:rPr lang="da-DK" dirty="0"/>
              <a:t>Diskuter sætningen: </a:t>
            </a:r>
          </a:p>
        </p:txBody>
      </p:sp>
    </p:spTree>
    <p:extLst>
      <p:ext uri="{BB962C8B-B14F-4D97-AF65-F5344CB8AC3E}">
        <p14:creationId xmlns:p14="http://schemas.microsoft.com/office/powerpoint/2010/main" val="3094896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6BA71E-474F-520A-435B-4B1689537A2E}"/>
              </a:ext>
            </a:extLst>
          </p:cNvPr>
          <p:cNvSpPr>
            <a:spLocks noGrp="1"/>
          </p:cNvSpPr>
          <p:nvPr>
            <p:ph type="title"/>
          </p:nvPr>
        </p:nvSpPr>
        <p:spPr/>
        <p:txBody>
          <a:bodyPr/>
          <a:lstStyle/>
          <a:p>
            <a:r>
              <a:rPr lang="da-DK" dirty="0"/>
              <a:t>Diskuter følgende citat ift. civilreligion og guds rolle ift. USA. </a:t>
            </a:r>
          </a:p>
        </p:txBody>
      </p:sp>
      <p:sp>
        <p:nvSpPr>
          <p:cNvPr id="3" name="Pladsholder til indhold 2">
            <a:extLst>
              <a:ext uri="{FF2B5EF4-FFF2-40B4-BE49-F238E27FC236}">
                <a16:creationId xmlns:a16="http://schemas.microsoft.com/office/drawing/2014/main" id="{840E9532-635B-1852-ABFC-7140E4C8BE56}"/>
              </a:ext>
            </a:extLst>
          </p:cNvPr>
          <p:cNvSpPr>
            <a:spLocks noGrp="1"/>
          </p:cNvSpPr>
          <p:nvPr>
            <p:ph idx="1"/>
          </p:nvPr>
        </p:nvSpPr>
        <p:spPr/>
        <p:txBody>
          <a:bodyPr/>
          <a:lstStyle/>
          <a:p>
            <a:pPr marL="0" indent="0">
              <a:lnSpc>
                <a:spcPct val="115000"/>
              </a:lnSpc>
              <a:spcAft>
                <a:spcPts val="800"/>
              </a:spcAft>
              <a:buNone/>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Vi må nok antage, at det amerikanske slaveri er en af de forbrydelser, som med Guds fremsynethed nødvendigvis måtte finde </a:t>
            </a:r>
            <a:r>
              <a:rPr lang="da-DK" sz="1800" kern="100" dirty="0" err="1">
                <a:effectLst/>
                <a:latin typeface="Aptos" panose="020B0004020202020204" pitchFamily="34" charset="0"/>
                <a:ea typeface="Aptos" panose="020B0004020202020204" pitchFamily="34" charset="0"/>
                <a:cs typeface="Times New Roman" panose="02020603050405020304" pitchFamily="18" charset="0"/>
              </a:rPr>
              <a:t>sted.Note</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Men slaveriet er blevet fortsat ud over den tid, som Gud havde fastsat, og han agter nu at afskaffe det. Han giver både Nord og Syd denne forfærdelige krig som smerte, som de, der var skyld i denne forbrydelse, fortjener. Kan vi se krigen som en afvigelse fra de guddommelige egenskaber, som de, der tror på en levende Gud, altid tilskriver </a:t>
            </a:r>
            <a:r>
              <a:rPr lang="da-DK" sz="1800" kern="100" dirty="0" err="1">
                <a:effectLst/>
                <a:latin typeface="Aptos" panose="020B0004020202020204" pitchFamily="34" charset="0"/>
                <a:ea typeface="Aptos" panose="020B0004020202020204" pitchFamily="34" charset="0"/>
                <a:cs typeface="Times New Roman" panose="02020603050405020304" pitchFamily="18" charset="0"/>
              </a:rPr>
              <a:t>ham?Note</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Kærligt håber vi på, indtrængende beder vi til at denne vældige krigssvøbe må forsvinde så hurtigt som muligt. Og dog, hvis det er Guds vilje, at krigen skal forsætte indtil al den rigdom er gået tabt, som er samlet af slaven i løbet af to hundrede og halvtreds års ugengældt hårdt </a:t>
            </a:r>
            <a:r>
              <a:rPr lang="da-DK" sz="1800" kern="100" dirty="0" err="1">
                <a:effectLst/>
                <a:latin typeface="Aptos" panose="020B0004020202020204" pitchFamily="34" charset="0"/>
                <a:ea typeface="Aptos" panose="020B0004020202020204" pitchFamily="34" charset="0"/>
                <a:cs typeface="Times New Roman" panose="02020603050405020304" pitchFamily="18" charset="0"/>
              </a:rPr>
              <a:t>arbejde,Note</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og indtil hver dråbe, der har flydt fra pisken skal gengældes ved det blod, der flyder fra </a:t>
            </a:r>
            <a:r>
              <a:rPr lang="da-DK" sz="1800" kern="100" dirty="0" err="1">
                <a:effectLst/>
                <a:latin typeface="Aptos" panose="020B0004020202020204" pitchFamily="34" charset="0"/>
                <a:ea typeface="Aptos" panose="020B0004020202020204" pitchFamily="34" charset="0"/>
                <a:cs typeface="Times New Roman" panose="02020603050405020304" pitchFamily="18" charset="0"/>
              </a:rPr>
              <a:t>sværdet,Note</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som det blev sagt for tre tusind år siden, så må det stadig siges, at Herrens dom er fuldstændig sand og retfærdig.</a:t>
            </a:r>
          </a:p>
          <a:p>
            <a:pPr marL="0" indent="0">
              <a:lnSpc>
                <a:spcPct val="115000"/>
              </a:lnSpc>
              <a:spcAft>
                <a:spcPts val="800"/>
              </a:spcAft>
              <a:buNone/>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Afslutningen: 'Med ondskabsfuldhed mod ingen, med barmhjertighed mod alle'.</a:t>
            </a:r>
          </a:p>
          <a:p>
            <a:endParaRPr lang="da-DK" dirty="0"/>
          </a:p>
        </p:txBody>
      </p:sp>
    </p:spTree>
    <p:extLst>
      <p:ext uri="{BB962C8B-B14F-4D97-AF65-F5344CB8AC3E}">
        <p14:creationId xmlns:p14="http://schemas.microsoft.com/office/powerpoint/2010/main" val="31450718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1071</TotalTime>
  <Words>1069</Words>
  <Application>Microsoft Office PowerPoint</Application>
  <PresentationFormat>Widescreen</PresentationFormat>
  <Paragraphs>143</Paragraphs>
  <Slides>23</Slides>
  <Notes>2</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23</vt:i4>
      </vt:variant>
    </vt:vector>
  </HeadingPairs>
  <TitlesOfParts>
    <vt:vector size="27" baseType="lpstr">
      <vt:lpstr>Aptos</vt:lpstr>
      <vt:lpstr>Aptos Display</vt:lpstr>
      <vt:lpstr>Arial</vt:lpstr>
      <vt:lpstr>Office-tema</vt:lpstr>
      <vt:lpstr>Robert H. Bellah:  Civilreligion i Amerika. </vt:lpstr>
      <vt:lpstr>Forskeren </vt:lpstr>
      <vt:lpstr>Civilreligion i USA. </vt:lpstr>
      <vt:lpstr>Hvordan skal vi gøre det?   </vt:lpstr>
      <vt:lpstr>PowerPoint-præsentation</vt:lpstr>
      <vt:lpstr>Den kolde krig – som også er en social optur! </vt:lpstr>
      <vt:lpstr>Hvad kendetegnede den kolde krig? Opdeling i verden i to blokke med følgende programmer: </vt:lpstr>
      <vt:lpstr>Værket: Kennedys indsættelsestale </vt:lpstr>
      <vt:lpstr>Offentlig overfor privat religion </vt:lpstr>
      <vt:lpstr>Historien </vt:lpstr>
      <vt:lpstr>PowerPoint-præsentation</vt:lpstr>
      <vt:lpstr>Rousseau og forfaderdyrkelse </vt:lpstr>
      <vt:lpstr>Gudsbegrebet i civilreligionen </vt:lpstr>
      <vt:lpstr>PowerPoint-præsentation</vt:lpstr>
      <vt:lpstr>Præsidentindsættelse i USA</vt:lpstr>
      <vt:lpstr>Indsættelsen af Abraham Lincoln, 1861 </vt:lpstr>
      <vt:lpstr>PowerPoint-præsentation</vt:lpstr>
      <vt:lpstr>PowerPoint-præsentation</vt:lpstr>
      <vt:lpstr>Indsættelsen af Joe Biden, 2021</vt:lpstr>
      <vt:lpstr>Den præsidentielle edsaflæggelse </vt:lpstr>
      <vt:lpstr>PowerPoint-præsentation</vt:lpstr>
      <vt:lpstr>Civilreligion og borgerkrigen </vt:lpstr>
      <vt:lpstr>Diskuter følgende citat ift. civilreligion og guds rolle ift. USA.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Jørgensen</dc:creator>
  <cp:lastModifiedBy>Martin Jørgensen</cp:lastModifiedBy>
  <cp:revision>1</cp:revision>
  <dcterms:created xsi:type="dcterms:W3CDTF">2024-09-16T15:04:57Z</dcterms:created>
  <dcterms:modified xsi:type="dcterms:W3CDTF">2024-09-17T08:56:08Z</dcterms:modified>
</cp:coreProperties>
</file>