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82" r:id="rId6"/>
    <p:sldId id="283" r:id="rId7"/>
    <p:sldId id="260" r:id="rId8"/>
    <p:sldId id="261" r:id="rId9"/>
    <p:sldId id="284" r:id="rId10"/>
    <p:sldId id="263" r:id="rId11"/>
    <p:sldId id="262" r:id="rId12"/>
    <p:sldId id="285"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5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D226CDDD-A198-49B7-9442-97DF22AF4249}"/>
    <pc:docChg chg="custSel modSld">
      <pc:chgData name="Martin Jørgensen" userId="26d9fe71-6d2d-401b-9392-599258e85213" providerId="ADAL" clId="{D226CDDD-A198-49B7-9442-97DF22AF4249}" dt="2024-09-20T07:11:22.289" v="42" actId="20577"/>
      <pc:docMkLst>
        <pc:docMk/>
      </pc:docMkLst>
      <pc:sldChg chg="modSp mod">
        <pc:chgData name="Martin Jørgensen" userId="26d9fe71-6d2d-401b-9392-599258e85213" providerId="ADAL" clId="{D226CDDD-A198-49B7-9442-97DF22AF4249}" dt="2024-09-20T07:11:22.289" v="42" actId="20577"/>
        <pc:sldMkLst>
          <pc:docMk/>
          <pc:sldMk cId="2210637561" sldId="263"/>
        </pc:sldMkLst>
        <pc:graphicFrameChg chg="modGraphic">
          <ac:chgData name="Martin Jørgensen" userId="26d9fe71-6d2d-401b-9392-599258e85213" providerId="ADAL" clId="{D226CDDD-A198-49B7-9442-97DF22AF4249}" dt="2024-09-20T07:11:22.289" v="42" actId="20577"/>
          <ac:graphicFrameMkLst>
            <pc:docMk/>
            <pc:sldMk cId="2210637561" sldId="263"/>
            <ac:graphicFrameMk id="4" creationId="{67B47225-5050-F1DF-03DC-DBEEC82F9F8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26D75F-A2CB-4D1A-8530-5890F64916F9}" type="datetimeFigureOut">
              <a:rPr lang="da-DK" smtClean="0"/>
              <a:t>19-09-2024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8DB36D-A8D3-4C92-9F71-A9CA21AC73D2}" type="slidenum">
              <a:rPr lang="da-DK" smtClean="0"/>
              <a:t>‹nr.›</a:t>
            </a:fld>
            <a:endParaRPr lang="da-DK"/>
          </a:p>
        </p:txBody>
      </p:sp>
    </p:spTree>
    <p:extLst>
      <p:ext uri="{BB962C8B-B14F-4D97-AF65-F5344CB8AC3E}">
        <p14:creationId xmlns:p14="http://schemas.microsoft.com/office/powerpoint/2010/main" val="3530993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mericanart.si.edu/artwork/abraham-lincoln-martyr-2163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By Timothy H. O'Sullivan - This image is available from the United States Library of Congress's Prints and Photographs </a:t>
            </a:r>
            <a:r>
              <a:rPr lang="en-US" dirty="0" err="1"/>
              <a:t>divisionunder</a:t>
            </a:r>
            <a:r>
              <a:rPr lang="en-US" dirty="0"/>
              <a:t> the digital ID ppmsc.00168.This tag does not indicate the copyright status of the attached work. A normal copyright tag is still required. See </a:t>
            </a:r>
            <a:r>
              <a:rPr lang="en-US" dirty="0" err="1"/>
              <a:t>Commons:Licensing</a:t>
            </a:r>
            <a:r>
              <a:rPr lang="en-US" dirty="0"/>
              <a:t>., Public Domain, https://commons.wikimedia.org/w/index.php?curid=175458 </a:t>
            </a:r>
            <a:endParaRPr lang="da-DK" dirty="0"/>
          </a:p>
        </p:txBody>
      </p:sp>
      <p:sp>
        <p:nvSpPr>
          <p:cNvPr id="4" name="Pladsholder til slidenummer 3"/>
          <p:cNvSpPr>
            <a:spLocks noGrp="1"/>
          </p:cNvSpPr>
          <p:nvPr>
            <p:ph type="sldNum" sz="quarter" idx="5"/>
          </p:nvPr>
        </p:nvSpPr>
        <p:spPr/>
        <p:txBody>
          <a:bodyPr/>
          <a:lstStyle/>
          <a:p>
            <a:fld id="{118DB36D-A8D3-4C92-9F71-A9CA21AC73D2}" type="slidenum">
              <a:rPr lang="da-DK" smtClean="0"/>
              <a:t>3</a:t>
            </a:fld>
            <a:endParaRPr lang="da-DK"/>
          </a:p>
        </p:txBody>
      </p:sp>
    </p:spTree>
    <p:extLst>
      <p:ext uri="{BB962C8B-B14F-4D97-AF65-F5344CB8AC3E}">
        <p14:creationId xmlns:p14="http://schemas.microsoft.com/office/powerpoint/2010/main" val="276511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John Sartain, W. H. Hermans, </a:t>
            </a:r>
            <a:r>
              <a:rPr lang="en-GB" sz="1800"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Abraham Lincoln the Martyr</a:t>
            </a: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ca. 1866, Smithsonian American Art Museum, </a:t>
            </a: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https://americanart.si.edu/artwork/abraham-lincoln-martyr-21635</a:t>
            </a: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(0,5 side)</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118DB36D-A8D3-4C92-9F71-A9CA21AC73D2}" type="slidenum">
              <a:rPr lang="da-DK" smtClean="0"/>
              <a:t>11</a:t>
            </a:fld>
            <a:endParaRPr lang="da-DK"/>
          </a:p>
        </p:txBody>
      </p:sp>
    </p:spTree>
    <p:extLst>
      <p:ext uri="{BB962C8B-B14F-4D97-AF65-F5344CB8AC3E}">
        <p14:creationId xmlns:p14="http://schemas.microsoft.com/office/powerpoint/2010/main" val="257203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377DA3-763F-76E0-65D9-92D40AD9BE9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C83DD7A-C347-603F-07B1-0C8879FD05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83691E0-FE8A-D4CB-22F2-8E0B4FB44E41}"/>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5" name="Pladsholder til sidefod 4">
            <a:extLst>
              <a:ext uri="{FF2B5EF4-FFF2-40B4-BE49-F238E27FC236}">
                <a16:creationId xmlns:a16="http://schemas.microsoft.com/office/drawing/2014/main" id="{8A12F4B9-4F78-4B8A-2915-456C33524C1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200F605-649C-5B77-EAEA-DAA42093748C}"/>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1301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256A99-A130-C865-0A56-95A65FE13EF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0794BE1-E1FC-E33A-B487-F88974BBAF1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EF78B89-31F4-6395-7311-0ACD1F75BB6B}"/>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5" name="Pladsholder til sidefod 4">
            <a:extLst>
              <a:ext uri="{FF2B5EF4-FFF2-40B4-BE49-F238E27FC236}">
                <a16:creationId xmlns:a16="http://schemas.microsoft.com/office/drawing/2014/main" id="{765ADD36-7D01-3E70-2ED1-A23026FD52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DDF50CD-49C1-1CEC-56AD-C6C321C2E79A}"/>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253098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8D8E6D-D8E4-BD93-F057-142E0423761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3659357-404F-3628-6F54-76C46FCE14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52CA365-7C8F-4C2A-F36E-E50A4A2F0A88}"/>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5" name="Pladsholder til sidefod 4">
            <a:extLst>
              <a:ext uri="{FF2B5EF4-FFF2-40B4-BE49-F238E27FC236}">
                <a16:creationId xmlns:a16="http://schemas.microsoft.com/office/drawing/2014/main" id="{29C88C10-C0BE-F66D-3BB0-73F929C31D7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447792D-4614-026B-7CA2-0AD0CDBB4613}"/>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85950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862F40-B170-F9D2-71E3-EB24A52BA9D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C249C95-1607-6291-C7C7-106B56EB941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67F1242-9D5B-CCBC-4A64-EF098C26E94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3E6267F-A69B-C946-CFE5-1F169527CD7E}"/>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6" name="Pladsholder til sidefod 5">
            <a:extLst>
              <a:ext uri="{FF2B5EF4-FFF2-40B4-BE49-F238E27FC236}">
                <a16:creationId xmlns:a16="http://schemas.microsoft.com/office/drawing/2014/main" id="{C81E522C-2741-9A98-F48C-F6F7DCE5B65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AA6BBC1-4F01-42CF-6124-22409BD5002B}"/>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788888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6B2C4E-3D88-8C18-A13B-8A3E27755E5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DE70E68-88EB-7D35-D929-960EBA08D7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35F250D-3BA3-844B-7987-45C4F8330E8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30BAD71-A4E2-D04A-F0C2-3A98CAB641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90B3D83-FC8D-CE5E-4E43-65125BE92F7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AF0048A-3A2C-3333-2BF8-63B1EB4A261F}"/>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8" name="Pladsholder til sidefod 7">
            <a:extLst>
              <a:ext uri="{FF2B5EF4-FFF2-40B4-BE49-F238E27FC236}">
                <a16:creationId xmlns:a16="http://schemas.microsoft.com/office/drawing/2014/main" id="{20B78DB3-9AE2-96DC-EE4C-2110ACE31677}"/>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C04AB57-8987-F5BE-89EC-4EBF7DB5BE51}"/>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346216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94D90-5C9F-3746-3961-7F2AECC244A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1BF882B-E511-02CF-872E-C2FA7ED98505}"/>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4" name="Pladsholder til sidefod 3">
            <a:extLst>
              <a:ext uri="{FF2B5EF4-FFF2-40B4-BE49-F238E27FC236}">
                <a16:creationId xmlns:a16="http://schemas.microsoft.com/office/drawing/2014/main" id="{C7DF4E17-8655-8E04-ED21-335958C3108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042F0F5-E2D5-CED6-2340-0E2498538BD6}"/>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1710643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8A3124D-7CE3-F6DD-0A82-F192B6B4565C}"/>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3" name="Pladsholder til sidefod 2">
            <a:extLst>
              <a:ext uri="{FF2B5EF4-FFF2-40B4-BE49-F238E27FC236}">
                <a16:creationId xmlns:a16="http://schemas.microsoft.com/office/drawing/2014/main" id="{89A91D2C-5A60-8435-7F4C-95D13942F08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8261A657-BF41-43CC-A993-D2E08BAAAC79}"/>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797700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B8242E-222B-546D-EC17-CAF66892A5A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601E511-92B5-48E2-64A3-74D589438E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7B9BCF9-02D0-BD6F-F6F2-1F1DE3B6D2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F2DA0EA-916A-590E-32B4-7780A231A24B}"/>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6" name="Pladsholder til sidefod 5">
            <a:extLst>
              <a:ext uri="{FF2B5EF4-FFF2-40B4-BE49-F238E27FC236}">
                <a16:creationId xmlns:a16="http://schemas.microsoft.com/office/drawing/2014/main" id="{3BAE00DF-5BE5-8758-34F0-418072E5659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7138745-FDA6-A8E0-5AE9-C96164D9D315}"/>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2426558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CE8A8-AB32-043D-FFDF-658059140BA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3006169-38BC-4426-0E20-EC3A4FAE1D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D32FAA0-1621-240B-AFA2-127F1BDAB0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506350-5F41-2D0F-3B64-1BA0363F7FD5}"/>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6" name="Pladsholder til sidefod 5">
            <a:extLst>
              <a:ext uri="{FF2B5EF4-FFF2-40B4-BE49-F238E27FC236}">
                <a16:creationId xmlns:a16="http://schemas.microsoft.com/office/drawing/2014/main" id="{9970E2A6-00F4-A6AA-E534-78875180838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6B06D4-9A24-9378-B5E0-2E0889C10BB5}"/>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2250448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3216E-AAF0-A148-7D9C-F81C4460257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431CAA-FCAA-61E6-DD6C-DDCD959DC31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5E84DD7-EFF3-1091-DEC2-619456B7DB65}"/>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5" name="Pladsholder til sidefod 4">
            <a:extLst>
              <a:ext uri="{FF2B5EF4-FFF2-40B4-BE49-F238E27FC236}">
                <a16:creationId xmlns:a16="http://schemas.microsoft.com/office/drawing/2014/main" id="{DD37A53A-A88F-B758-AA30-445F76C5B2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6D68A6-98E8-8FF6-E435-455D807D962B}"/>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3170979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980B68C-610B-6C33-C0F0-5A3C30E49FE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0657200-C04A-3BBC-394B-866D24D997A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AC680C8-A602-B152-4B6D-354FE89B52DD}"/>
              </a:ext>
            </a:extLst>
          </p:cNvPr>
          <p:cNvSpPr>
            <a:spLocks noGrp="1"/>
          </p:cNvSpPr>
          <p:nvPr>
            <p:ph type="dt" sz="half" idx="10"/>
          </p:nvPr>
        </p:nvSpPr>
        <p:spPr/>
        <p:txBody>
          <a:bodyPr/>
          <a:lstStyle/>
          <a:p>
            <a:fld id="{A5AB51A3-B38F-4EE2-8B3F-68062636C65C}" type="datetimeFigureOut">
              <a:rPr lang="da-DK" smtClean="0"/>
              <a:t>19-09-2024</a:t>
            </a:fld>
            <a:endParaRPr lang="da-DK"/>
          </a:p>
        </p:txBody>
      </p:sp>
      <p:sp>
        <p:nvSpPr>
          <p:cNvPr id="5" name="Pladsholder til sidefod 4">
            <a:extLst>
              <a:ext uri="{FF2B5EF4-FFF2-40B4-BE49-F238E27FC236}">
                <a16:creationId xmlns:a16="http://schemas.microsoft.com/office/drawing/2014/main" id="{763A9AE8-C8A5-62E6-F243-5F950E3471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C24B6B3-9E8B-12F6-3BDE-5175CCFE8C49}"/>
              </a:ext>
            </a:extLst>
          </p:cNvPr>
          <p:cNvSpPr>
            <a:spLocks noGrp="1"/>
          </p:cNvSpPr>
          <p:nvPr>
            <p:ph type="sldNum" sz="quarter" idx="12"/>
          </p:nvPr>
        </p:nvSpPr>
        <p:spPr/>
        <p:txBody>
          <a:bodyPr/>
          <a:lstStyle/>
          <a:p>
            <a:fld id="{A398DF1E-7CB1-4BD9-94DF-688D6A7DE932}" type="slidenum">
              <a:rPr lang="da-DK" smtClean="0"/>
              <a:t>‹nr.›</a:t>
            </a:fld>
            <a:endParaRPr lang="da-DK"/>
          </a:p>
        </p:txBody>
      </p:sp>
    </p:spTree>
    <p:extLst>
      <p:ext uri="{BB962C8B-B14F-4D97-AF65-F5344CB8AC3E}">
        <p14:creationId xmlns:p14="http://schemas.microsoft.com/office/powerpoint/2010/main" val="522814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C0A1AA4-681A-3320-3461-9884E84F8B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54B033B-CEDF-AEF2-ED75-71779F439A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C5F0DD8-A801-01B9-8DAD-764FB5C70A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AB51A3-B38F-4EE2-8B3F-68062636C65C}" type="datetimeFigureOut">
              <a:rPr lang="da-DK" smtClean="0"/>
              <a:t>19-09-2024</a:t>
            </a:fld>
            <a:endParaRPr lang="da-DK"/>
          </a:p>
        </p:txBody>
      </p:sp>
      <p:sp>
        <p:nvSpPr>
          <p:cNvPr id="5" name="Pladsholder til sidefod 4">
            <a:extLst>
              <a:ext uri="{FF2B5EF4-FFF2-40B4-BE49-F238E27FC236}">
                <a16:creationId xmlns:a16="http://schemas.microsoft.com/office/drawing/2014/main" id="{B77822E3-E6E8-1E16-7823-E6B10EC8DE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214D01D6-6131-D17C-2030-5A31E560A0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98DF1E-7CB1-4BD9-94DF-688D6A7DE932}" type="slidenum">
              <a:rPr lang="da-DK" smtClean="0"/>
              <a:t>‹nr.›</a:t>
            </a:fld>
            <a:endParaRPr lang="da-DK"/>
          </a:p>
        </p:txBody>
      </p:sp>
    </p:spTree>
    <p:extLst>
      <p:ext uri="{BB962C8B-B14F-4D97-AF65-F5344CB8AC3E}">
        <p14:creationId xmlns:p14="http://schemas.microsoft.com/office/powerpoint/2010/main" val="4252096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americanart.si.edu/artwork/abraham-lincoln-martyr-21635"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16502-594C-64E2-A391-AE2B49FAE708}"/>
              </a:ext>
            </a:extLst>
          </p:cNvPr>
          <p:cNvSpPr>
            <a:spLocks noGrp="1"/>
          </p:cNvSpPr>
          <p:nvPr>
            <p:ph type="ctrTitle"/>
          </p:nvPr>
        </p:nvSpPr>
        <p:spPr/>
        <p:txBody>
          <a:bodyPr/>
          <a:lstStyle/>
          <a:p>
            <a:endParaRPr lang="da-DK"/>
          </a:p>
        </p:txBody>
      </p:sp>
      <p:sp>
        <p:nvSpPr>
          <p:cNvPr id="3" name="Undertitel 2">
            <a:extLst>
              <a:ext uri="{FF2B5EF4-FFF2-40B4-BE49-F238E27FC236}">
                <a16:creationId xmlns:a16="http://schemas.microsoft.com/office/drawing/2014/main" id="{6E6C2A3C-82AB-1B2D-4994-7B5CDA3729E1}"/>
              </a:ext>
            </a:extLst>
          </p:cNvPr>
          <p:cNvSpPr>
            <a:spLocks noGrp="1"/>
          </p:cNvSpPr>
          <p:nvPr>
            <p:ph type="subTitle" idx="1"/>
          </p:nvPr>
        </p:nvSpPr>
        <p:spPr/>
        <p:txBody>
          <a:bodyPr/>
          <a:lstStyle/>
          <a:p>
            <a:endParaRPr lang="da-DK"/>
          </a:p>
        </p:txBody>
      </p:sp>
      <p:pic>
        <p:nvPicPr>
          <p:cNvPr id="4" name="Billede 3">
            <a:extLst>
              <a:ext uri="{FF2B5EF4-FFF2-40B4-BE49-F238E27FC236}">
                <a16:creationId xmlns:a16="http://schemas.microsoft.com/office/drawing/2014/main" id="{10921EF9-134D-8056-B647-4FF5618EC26F}"/>
              </a:ext>
            </a:extLst>
          </p:cNvPr>
          <p:cNvPicPr>
            <a:picLocks noChangeAspect="1"/>
          </p:cNvPicPr>
          <p:nvPr/>
        </p:nvPicPr>
        <p:blipFill>
          <a:blip r:embed="rId2"/>
          <a:stretch>
            <a:fillRect/>
          </a:stretch>
        </p:blipFill>
        <p:spPr>
          <a:xfrm>
            <a:off x="959365" y="0"/>
            <a:ext cx="10273270" cy="6858000"/>
          </a:xfrm>
          <a:prstGeom prst="rect">
            <a:avLst/>
          </a:prstGeom>
        </p:spPr>
      </p:pic>
      <p:sp>
        <p:nvSpPr>
          <p:cNvPr id="5" name="Tekstfelt 4">
            <a:extLst>
              <a:ext uri="{FF2B5EF4-FFF2-40B4-BE49-F238E27FC236}">
                <a16:creationId xmlns:a16="http://schemas.microsoft.com/office/drawing/2014/main" id="{AA117684-BA83-2F46-B6FB-67D8C1F57CF4}"/>
              </a:ext>
            </a:extLst>
          </p:cNvPr>
          <p:cNvSpPr txBox="1"/>
          <p:nvPr/>
        </p:nvSpPr>
        <p:spPr>
          <a:xfrm>
            <a:off x="1859280" y="822960"/>
            <a:ext cx="4651145" cy="1323439"/>
          </a:xfrm>
          <a:prstGeom prst="rect">
            <a:avLst/>
          </a:prstGeom>
          <a:noFill/>
        </p:spPr>
        <p:txBody>
          <a:bodyPr wrap="none" rtlCol="0">
            <a:spAutoFit/>
          </a:bodyPr>
          <a:lstStyle/>
          <a:p>
            <a:r>
              <a:rPr lang="da-DK" sz="4000" dirty="0" err="1">
                <a:solidFill>
                  <a:srgbClr val="FF0000"/>
                </a:solidFill>
              </a:rPr>
              <a:t>Bellah</a:t>
            </a:r>
            <a:r>
              <a:rPr lang="da-DK" sz="4000" dirty="0">
                <a:solidFill>
                  <a:srgbClr val="FF0000"/>
                </a:solidFill>
              </a:rPr>
              <a:t> 2:</a:t>
            </a:r>
          </a:p>
          <a:p>
            <a:r>
              <a:rPr lang="da-DK" sz="4000" dirty="0">
                <a:solidFill>
                  <a:srgbClr val="FF0000"/>
                </a:solidFill>
              </a:rPr>
              <a:t>USA og Borgerkrigen</a:t>
            </a:r>
          </a:p>
        </p:txBody>
      </p:sp>
    </p:spTree>
    <p:extLst>
      <p:ext uri="{BB962C8B-B14F-4D97-AF65-F5344CB8AC3E}">
        <p14:creationId xmlns:p14="http://schemas.microsoft.com/office/powerpoint/2010/main" val="123662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2491A-8B44-94BB-C9D0-523E6DC62F7F}"/>
              </a:ext>
            </a:extLst>
          </p:cNvPr>
          <p:cNvSpPr>
            <a:spLocks noGrp="1"/>
          </p:cNvSpPr>
          <p:nvPr>
            <p:ph type="title"/>
          </p:nvPr>
        </p:nvSpPr>
        <p:spPr/>
        <p:txBody>
          <a:bodyPr/>
          <a:lstStyle/>
          <a:p>
            <a:r>
              <a:rPr lang="da-DK" dirty="0"/>
              <a:t>Borgerkrigen </a:t>
            </a:r>
          </a:p>
        </p:txBody>
      </p:sp>
      <p:sp>
        <p:nvSpPr>
          <p:cNvPr id="3" name="Pladsholder til indhold 2">
            <a:extLst>
              <a:ext uri="{FF2B5EF4-FFF2-40B4-BE49-F238E27FC236}">
                <a16:creationId xmlns:a16="http://schemas.microsoft.com/office/drawing/2014/main" id="{7E819AC6-3E30-B469-6AB4-CF86D6AB44FA}"/>
              </a:ext>
            </a:extLst>
          </p:cNvPr>
          <p:cNvSpPr>
            <a:spLocks noGrp="1"/>
          </p:cNvSpPr>
          <p:nvPr>
            <p:ph idx="1"/>
          </p:nvPr>
        </p:nvSpPr>
        <p:spPr/>
        <p:txBody>
          <a:bodyPr>
            <a:normAutofit fontScale="92500" lnSpcReduction="20000"/>
          </a:bodyPr>
          <a:lstStyle/>
          <a:p>
            <a:r>
              <a:rPr lang="da-DK" dirty="0"/>
              <a:t>Fandt sted fra 1861-1865.</a:t>
            </a:r>
          </a:p>
          <a:p>
            <a:r>
              <a:rPr lang="da-DK" dirty="0"/>
              <a:t>Den stod mellem unionen (nordstaterne) og konføderationen (sydstaterne)</a:t>
            </a:r>
          </a:p>
          <a:p>
            <a:r>
              <a:rPr lang="da-DK" dirty="0"/>
              <a:t>Stridspunkterne:</a:t>
            </a:r>
          </a:p>
          <a:p>
            <a:r>
              <a:rPr lang="da-DK" dirty="0"/>
              <a:t>Nord: modstand mod slavesystemet – </a:t>
            </a:r>
            <a:r>
              <a:rPr lang="da-DK" dirty="0" err="1"/>
              <a:t>pga</a:t>
            </a:r>
            <a:r>
              <a:rPr lang="da-DK" dirty="0"/>
              <a:t> nye stater ville balancen ift. slaveri skifte i kongressen. (ingen nye stater kunne se noget positivt i slavesystemet. </a:t>
            </a:r>
          </a:p>
          <a:p>
            <a:r>
              <a:rPr lang="da-DK" dirty="0"/>
              <a:t>Syd ønskede at beholde slavesystemet. </a:t>
            </a:r>
          </a:p>
          <a:p>
            <a:pPr>
              <a:buFont typeface="Wingdings" panose="05000000000000000000" pitchFamily="2" charset="2"/>
              <a:buChar char="à"/>
            </a:pPr>
            <a:r>
              <a:rPr lang="da-DK" dirty="0">
                <a:sym typeface="Wingdings" panose="05000000000000000000" pitchFamily="2" charset="2"/>
              </a:rPr>
              <a:t>Derfor forsøgte de at opbygge en konføderation = sammenslutning af stater, der arbejder sammen, men har mere selvbestemmelse. </a:t>
            </a:r>
          </a:p>
          <a:p>
            <a:r>
              <a:rPr lang="da-DK" dirty="0">
                <a:sym typeface="Wingdings" panose="05000000000000000000" pitchFamily="2" charset="2"/>
              </a:rPr>
              <a:t>De samme stater ønsker også mere selvbestemmelse i dag. </a:t>
            </a:r>
            <a:endParaRPr lang="da-DK" dirty="0"/>
          </a:p>
        </p:txBody>
      </p:sp>
    </p:spTree>
    <p:extLst>
      <p:ext uri="{BB962C8B-B14F-4D97-AF65-F5344CB8AC3E}">
        <p14:creationId xmlns:p14="http://schemas.microsoft.com/office/powerpoint/2010/main" val="492708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10B6A3-11F6-D529-E1AA-9471DDCF8C0C}"/>
              </a:ext>
            </a:extLst>
          </p:cNvPr>
          <p:cNvSpPr>
            <a:spLocks noGrp="1"/>
          </p:cNvSpPr>
          <p:nvPr>
            <p:ph type="title"/>
          </p:nvPr>
        </p:nvSpPr>
        <p:spPr>
          <a:xfrm>
            <a:off x="640080" y="325369"/>
            <a:ext cx="4368602" cy="1956841"/>
          </a:xfrm>
        </p:spPr>
        <p:txBody>
          <a:bodyPr anchor="b">
            <a:normAutofit/>
          </a:bodyPr>
          <a:lstStyle/>
          <a:p>
            <a:r>
              <a:rPr lang="da-DK" sz="5000" dirty="0"/>
              <a:t>borgerkrigen – umådelig blodig. </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EA01D624-5B82-EC5C-6709-3A2F4A652392}"/>
              </a:ext>
            </a:extLst>
          </p:cNvPr>
          <p:cNvSpPr>
            <a:spLocks noGrp="1"/>
          </p:cNvSpPr>
          <p:nvPr>
            <p:ph idx="1"/>
          </p:nvPr>
        </p:nvSpPr>
        <p:spPr>
          <a:xfrm>
            <a:off x="640080" y="2872899"/>
            <a:ext cx="4243589" cy="3320668"/>
          </a:xfrm>
        </p:spPr>
        <p:txBody>
          <a:bodyPr>
            <a:normAutofit/>
          </a:bodyPr>
          <a:lstStyle/>
          <a:p>
            <a:r>
              <a:rPr lang="en-US" sz="2200" dirty="0" err="1"/>
              <a:t>Ialt</a:t>
            </a:r>
            <a:r>
              <a:rPr lang="en-US" sz="2200" dirty="0"/>
              <a:t> ca 700.000 </a:t>
            </a:r>
            <a:r>
              <a:rPr lang="en-US" sz="2200" dirty="0" err="1"/>
              <a:t>døde</a:t>
            </a:r>
            <a:r>
              <a:rPr lang="en-US" sz="2200" dirty="0"/>
              <a:t> </a:t>
            </a:r>
            <a:r>
              <a:rPr lang="en-US" sz="2200" dirty="0" err="1"/>
              <a:t>ud</a:t>
            </a:r>
            <a:r>
              <a:rPr lang="en-US" sz="2200" dirty="0"/>
              <a:t> </a:t>
            </a:r>
            <a:r>
              <a:rPr lang="en-US" sz="2200" dirty="0" err="1"/>
              <a:t>af</a:t>
            </a:r>
            <a:r>
              <a:rPr lang="en-US" sz="2200" dirty="0"/>
              <a:t> </a:t>
            </a:r>
            <a:r>
              <a:rPr lang="en-US" sz="2200" dirty="0" err="1"/>
              <a:t>en</a:t>
            </a:r>
            <a:r>
              <a:rPr lang="en-US" sz="2200" dirty="0"/>
              <a:t> </a:t>
            </a:r>
            <a:r>
              <a:rPr lang="en-US" sz="2200" dirty="0" err="1"/>
              <a:t>befolkning</a:t>
            </a:r>
            <a:r>
              <a:rPr lang="en-US" sz="2200" dirty="0"/>
              <a:t> </a:t>
            </a:r>
            <a:r>
              <a:rPr lang="en-US" sz="2200" dirty="0" err="1"/>
              <a:t>på</a:t>
            </a:r>
            <a:r>
              <a:rPr lang="en-US" sz="2200" dirty="0"/>
              <a:t> ca 30 </a:t>
            </a:r>
            <a:r>
              <a:rPr lang="en-US" sz="2200" dirty="0" err="1"/>
              <a:t>mio</a:t>
            </a:r>
            <a:r>
              <a:rPr lang="en-US" sz="2200" dirty="0"/>
              <a:t>. </a:t>
            </a:r>
          </a:p>
          <a:p>
            <a:endParaRPr lang="en-US" sz="2200" dirty="0"/>
          </a:p>
          <a:p>
            <a:r>
              <a:rPr lang="en-US" sz="2200" dirty="0" err="1"/>
              <a:t>Ødelagde</a:t>
            </a:r>
            <a:r>
              <a:rPr lang="en-US" sz="2200" dirty="0"/>
              <a:t> store dele </a:t>
            </a:r>
            <a:r>
              <a:rPr lang="en-US" sz="2200" dirty="0" err="1"/>
              <a:t>af</a:t>
            </a:r>
            <a:r>
              <a:rPr lang="en-US" sz="2200" dirty="0"/>
              <a:t> </a:t>
            </a:r>
            <a:r>
              <a:rPr lang="en-US" sz="2200" dirty="0" err="1"/>
              <a:t>særligt</a:t>
            </a:r>
            <a:r>
              <a:rPr lang="en-US" sz="2200" dirty="0"/>
              <a:t> </a:t>
            </a:r>
            <a:r>
              <a:rPr lang="en-US" sz="2200" dirty="0" err="1"/>
              <a:t>sydstaterne</a:t>
            </a:r>
            <a:r>
              <a:rPr lang="en-US" sz="2200" dirty="0"/>
              <a:t>. </a:t>
            </a:r>
          </a:p>
          <a:p>
            <a:r>
              <a:rPr lang="en-US" sz="2200" dirty="0"/>
              <a:t>Washington DC </a:t>
            </a:r>
            <a:r>
              <a:rPr lang="en-US" sz="2200" dirty="0" err="1"/>
              <a:t>blev</a:t>
            </a:r>
            <a:r>
              <a:rPr lang="en-US" sz="2200" dirty="0"/>
              <a:t> </a:t>
            </a:r>
            <a:r>
              <a:rPr lang="en-US" sz="2200" dirty="0" err="1"/>
              <a:t>brændt</a:t>
            </a:r>
            <a:r>
              <a:rPr lang="en-US" sz="2200" dirty="0"/>
              <a:t> </a:t>
            </a:r>
            <a:r>
              <a:rPr lang="en-US" sz="2200" dirty="0" err="1"/>
              <a:t>ned</a:t>
            </a:r>
            <a:r>
              <a:rPr lang="en-US" sz="2200" dirty="0"/>
              <a:t>.</a:t>
            </a:r>
          </a:p>
          <a:p>
            <a:r>
              <a:rPr lang="en-US" sz="2200" dirty="0" err="1"/>
              <a:t>Billedet</a:t>
            </a:r>
            <a:r>
              <a:rPr lang="en-US" sz="2200" dirty="0"/>
              <a:t>: </a:t>
            </a:r>
            <a:r>
              <a:rPr lang="en-US" sz="2200" dirty="0" err="1"/>
              <a:t>døde</a:t>
            </a:r>
            <a:r>
              <a:rPr lang="en-US" sz="2200" dirty="0"/>
              <a:t> </a:t>
            </a:r>
            <a:r>
              <a:rPr lang="en-US" sz="2200" dirty="0" err="1"/>
              <a:t>fra</a:t>
            </a:r>
            <a:r>
              <a:rPr lang="en-US" sz="2200" dirty="0"/>
              <a:t> </a:t>
            </a:r>
            <a:r>
              <a:rPr lang="en-US" sz="2200" dirty="0" err="1"/>
              <a:t>Slaget</a:t>
            </a:r>
            <a:r>
              <a:rPr lang="en-US" sz="2200" dirty="0"/>
              <a:t> </a:t>
            </a:r>
            <a:r>
              <a:rPr lang="en-US" sz="2200" dirty="0" err="1"/>
              <a:t>ved</a:t>
            </a:r>
            <a:r>
              <a:rPr lang="en-US" sz="2200" dirty="0"/>
              <a:t> Gettysburg. </a:t>
            </a:r>
          </a:p>
        </p:txBody>
      </p:sp>
      <p:pic>
        <p:nvPicPr>
          <p:cNvPr id="5" name="Pladsholder til indhold 4" descr="Et billede, der indeholder udendørs, jord, sky, sort-hvid&#10;&#10;Automatisk genereret beskrivelse">
            <a:extLst>
              <a:ext uri="{FF2B5EF4-FFF2-40B4-BE49-F238E27FC236}">
                <a16:creationId xmlns:a16="http://schemas.microsoft.com/office/drawing/2014/main" id="{84705F14-3C5E-429B-B483-7E771A6E51B6}"/>
              </a:ext>
            </a:extLst>
          </p:cNvPr>
          <p:cNvPicPr>
            <a:picLocks noChangeAspect="1"/>
          </p:cNvPicPr>
          <p:nvPr/>
        </p:nvPicPr>
        <p:blipFill>
          <a:blip r:embed="rId3">
            <a:extLst>
              <a:ext uri="{28A0092B-C50C-407E-A947-70E740481C1C}">
                <a14:useLocalDpi xmlns:a14="http://schemas.microsoft.com/office/drawing/2010/main" val="0"/>
              </a:ext>
            </a:extLst>
          </a:blip>
          <a:srcRect l="16721" r="579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2335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C3ADBD-AE2A-FA67-AB10-39BD6E6741DC}"/>
              </a:ext>
            </a:extLst>
          </p:cNvPr>
          <p:cNvSpPr>
            <a:spLocks noGrp="1"/>
          </p:cNvSpPr>
          <p:nvPr>
            <p:ph type="title"/>
          </p:nvPr>
        </p:nvSpPr>
        <p:spPr/>
        <p:txBody>
          <a:bodyPr/>
          <a:lstStyle/>
          <a:p>
            <a:r>
              <a:rPr lang="da-DK" dirty="0" err="1"/>
              <a:t>Bellahs</a:t>
            </a:r>
            <a:r>
              <a:rPr lang="da-DK" dirty="0"/>
              <a:t> tekst:</a:t>
            </a:r>
          </a:p>
        </p:txBody>
      </p:sp>
      <p:sp>
        <p:nvSpPr>
          <p:cNvPr id="3" name="Pladsholder til indhold 2">
            <a:extLst>
              <a:ext uri="{FF2B5EF4-FFF2-40B4-BE49-F238E27FC236}">
                <a16:creationId xmlns:a16="http://schemas.microsoft.com/office/drawing/2014/main" id="{B0362DBD-C923-21AB-7721-DFD82BB79D20}"/>
              </a:ext>
            </a:extLst>
          </p:cNvPr>
          <p:cNvSpPr>
            <a:spLocks noGrp="1"/>
          </p:cNvSpPr>
          <p:nvPr>
            <p:ph idx="1"/>
          </p:nvPr>
        </p:nvSpPr>
        <p:spPr/>
        <p:txBody>
          <a:bodyPr/>
          <a:lstStyle/>
          <a:p>
            <a:r>
              <a:rPr lang="da-DK" dirty="0"/>
              <a:t>Hvilken rolle spiller borgerkrigen for amerikansk civilreligion? </a:t>
            </a:r>
          </a:p>
        </p:txBody>
      </p:sp>
    </p:spTree>
    <p:extLst>
      <p:ext uri="{BB962C8B-B14F-4D97-AF65-F5344CB8AC3E}">
        <p14:creationId xmlns:p14="http://schemas.microsoft.com/office/powerpoint/2010/main" val="663090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1255FD-C33B-EC4F-C9FA-62F886FAF575}"/>
              </a:ext>
            </a:extLst>
          </p:cNvPr>
          <p:cNvSpPr>
            <a:spLocks noGrp="1"/>
          </p:cNvSpPr>
          <p:nvPr>
            <p:ph type="title"/>
          </p:nvPr>
        </p:nvSpPr>
        <p:spPr/>
        <p:txBody>
          <a:bodyPr/>
          <a:lstStyle/>
          <a:p>
            <a:r>
              <a:rPr lang="da-DK" dirty="0"/>
              <a:t>Civilreligion og borgerkrigen </a:t>
            </a:r>
          </a:p>
        </p:txBody>
      </p:sp>
      <p:sp>
        <p:nvSpPr>
          <p:cNvPr id="3" name="Pladsholder til indhold 2">
            <a:extLst>
              <a:ext uri="{FF2B5EF4-FFF2-40B4-BE49-F238E27FC236}">
                <a16:creationId xmlns:a16="http://schemas.microsoft.com/office/drawing/2014/main" id="{4ED85EE1-5609-7E51-4371-F8F00C33C923}"/>
              </a:ext>
            </a:extLst>
          </p:cNvPr>
          <p:cNvSpPr>
            <a:spLocks noGrp="1"/>
          </p:cNvSpPr>
          <p:nvPr>
            <p:ph idx="1"/>
          </p:nvPr>
        </p:nvSpPr>
        <p:spPr/>
        <p:txBody>
          <a:bodyPr/>
          <a:lstStyle/>
          <a:p>
            <a:r>
              <a:rPr lang="da-DK" dirty="0"/>
              <a:t>Hvilken betydning har Lincoln for civilreligionen?</a:t>
            </a:r>
          </a:p>
          <a:p>
            <a:endParaRPr lang="da-DK" dirty="0"/>
          </a:p>
          <a:p>
            <a:endParaRPr lang="da-DK" dirty="0"/>
          </a:p>
          <a:p>
            <a:endParaRPr lang="da-DK" dirty="0"/>
          </a:p>
          <a:p>
            <a:r>
              <a:rPr lang="da-DK" dirty="0"/>
              <a:t>Diskuter sætningen: </a:t>
            </a:r>
          </a:p>
        </p:txBody>
      </p:sp>
    </p:spTree>
    <p:extLst>
      <p:ext uri="{BB962C8B-B14F-4D97-AF65-F5344CB8AC3E}">
        <p14:creationId xmlns:p14="http://schemas.microsoft.com/office/powerpoint/2010/main" val="3094896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BA71E-474F-520A-435B-4B1689537A2E}"/>
              </a:ext>
            </a:extLst>
          </p:cNvPr>
          <p:cNvSpPr>
            <a:spLocks noGrp="1"/>
          </p:cNvSpPr>
          <p:nvPr>
            <p:ph type="title"/>
          </p:nvPr>
        </p:nvSpPr>
        <p:spPr/>
        <p:txBody>
          <a:bodyPr/>
          <a:lstStyle/>
          <a:p>
            <a:r>
              <a:rPr lang="da-DK" dirty="0"/>
              <a:t>Diskuter følgende citat ift. civilreligion og guds rolle ift. USA. </a:t>
            </a:r>
          </a:p>
        </p:txBody>
      </p:sp>
      <p:sp>
        <p:nvSpPr>
          <p:cNvPr id="3" name="Pladsholder til indhold 2">
            <a:extLst>
              <a:ext uri="{FF2B5EF4-FFF2-40B4-BE49-F238E27FC236}">
                <a16:creationId xmlns:a16="http://schemas.microsoft.com/office/drawing/2014/main" id="{840E9532-635B-1852-ABFC-7140E4C8BE56}"/>
              </a:ext>
            </a:extLst>
          </p:cNvPr>
          <p:cNvSpPr>
            <a:spLocks noGrp="1"/>
          </p:cNvSpPr>
          <p:nvPr>
            <p:ph idx="1"/>
          </p:nvPr>
        </p:nvSpPr>
        <p:spPr/>
        <p:txBody>
          <a:bodyPr/>
          <a:lstStyle/>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Vi må nok antage, at det amerikanske slaveri er en af de forbrydelser, som med Guds fremsynethed nødvendigvis måtte finde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sted.Note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Men slaveriet er blevet fortsat ud over den tid, som Gud havde fastsat, og han agter nu at afskaffe det. Han giver både Nord og Syd denne forfærdelige krig som smerte, som de, der var skyld i denne forbrydelse, fortjener. Kan vi se krigen som en afvigelse fra de guddommelige egenskaber, som de, der tror på en levende Gud, altid tilskriver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ham?Note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Kærligt håber vi på, indtrængende beder vi til at denne vældige krigssvøbe må forsvinde så hurtigt som muligt. Og dog, hvis det er Guds vilje, at krigen skal forsætte indtil al den rigdom er gået tabt, som er samlet af slaven i løbet af to hundrede og halvtreds års ugengældt hårdt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arbejde,Note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og indtil hver dråbe, der har flydt fra pisken skal gengældes ved det blod, der flyder fra </a:t>
            </a:r>
            <a:r>
              <a:rPr lang="da-DK" sz="1800" kern="100" dirty="0" err="1">
                <a:effectLst/>
                <a:latin typeface="Aptos" panose="020B0004020202020204" pitchFamily="34" charset="0"/>
                <a:ea typeface="Aptos" panose="020B0004020202020204" pitchFamily="34" charset="0"/>
                <a:cs typeface="Times New Roman" panose="02020603050405020304" pitchFamily="18" charset="0"/>
              </a:rPr>
              <a:t>sværdet,Note</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som det blev sagt for tre tusind år siden, så må det stadig siges, at Herrens dom er fuldstændig sand og retfærdig.</a:t>
            </a:r>
          </a:p>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Afslutningen: 'Med ondskabsfuldhed mod ingen, med barmhjertighed mod alle'.</a:t>
            </a:r>
          </a:p>
          <a:p>
            <a:endParaRPr lang="da-DK" dirty="0"/>
          </a:p>
        </p:txBody>
      </p:sp>
    </p:spTree>
    <p:extLst>
      <p:ext uri="{BB962C8B-B14F-4D97-AF65-F5344CB8AC3E}">
        <p14:creationId xmlns:p14="http://schemas.microsoft.com/office/powerpoint/2010/main" val="3145071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1D2E24-6636-FE7B-004A-151BD625DB5D}"/>
              </a:ext>
            </a:extLst>
          </p:cNvPr>
          <p:cNvSpPr>
            <a:spLocks noGrp="1"/>
          </p:cNvSpPr>
          <p:nvPr>
            <p:ph type="title"/>
          </p:nvPr>
        </p:nvSpPr>
        <p:spPr/>
        <p:txBody>
          <a:bodyPr/>
          <a:lstStyle/>
          <a:p>
            <a:r>
              <a:rPr lang="da-DK" dirty="0"/>
              <a:t>Helligdage</a:t>
            </a:r>
          </a:p>
        </p:txBody>
      </p:sp>
      <p:sp>
        <p:nvSpPr>
          <p:cNvPr id="3" name="Pladsholder til indhold 2">
            <a:extLst>
              <a:ext uri="{FF2B5EF4-FFF2-40B4-BE49-F238E27FC236}">
                <a16:creationId xmlns:a16="http://schemas.microsoft.com/office/drawing/2014/main" id="{841A7E75-695D-F0B2-4F5E-DD7554066BBD}"/>
              </a:ext>
            </a:extLst>
          </p:cNvPr>
          <p:cNvSpPr>
            <a:spLocks noGrp="1"/>
          </p:cNvSpPr>
          <p:nvPr>
            <p:ph idx="1"/>
          </p:nvPr>
        </p:nvSpPr>
        <p:spPr/>
        <p:txBody>
          <a:bodyPr/>
          <a:lstStyle/>
          <a:p>
            <a:r>
              <a:rPr lang="da-DK" dirty="0"/>
              <a:t>Hvad fejres og med hjem? </a:t>
            </a:r>
          </a:p>
          <a:p>
            <a:r>
              <a:rPr lang="da-DK" dirty="0"/>
              <a:t>Memorial Day</a:t>
            </a:r>
          </a:p>
          <a:p>
            <a:r>
              <a:rPr lang="da-DK" dirty="0" err="1"/>
              <a:t>Independence</a:t>
            </a:r>
            <a:r>
              <a:rPr lang="da-DK" dirty="0"/>
              <a:t> Day (4. juli)</a:t>
            </a:r>
          </a:p>
          <a:p>
            <a:r>
              <a:rPr lang="da-DK" dirty="0" err="1"/>
              <a:t>Thanksgiving</a:t>
            </a:r>
            <a:r>
              <a:rPr lang="da-DK" dirty="0"/>
              <a:t>. </a:t>
            </a:r>
          </a:p>
        </p:txBody>
      </p:sp>
    </p:spTree>
    <p:extLst>
      <p:ext uri="{BB962C8B-B14F-4D97-AF65-F5344CB8AC3E}">
        <p14:creationId xmlns:p14="http://schemas.microsoft.com/office/powerpoint/2010/main" val="96671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5AF23D-EFE9-0D24-FEEC-2CCD9EF4F4F6}"/>
              </a:ext>
            </a:extLst>
          </p:cNvPr>
          <p:cNvSpPr>
            <a:spLocks noGrp="1"/>
          </p:cNvSpPr>
          <p:nvPr>
            <p:ph type="title"/>
          </p:nvPr>
        </p:nvSpPr>
        <p:spPr/>
        <p:txBody>
          <a:bodyPr>
            <a:noAutofit/>
          </a:bodyPr>
          <a:lstStyle/>
          <a:p>
            <a:pPr>
              <a:lnSpc>
                <a:spcPct val="115000"/>
              </a:lnSpc>
              <a:spcAft>
                <a:spcPts val="800"/>
              </a:spcAft>
            </a:pPr>
            <a:r>
              <a:rPr lang="da-DK" sz="4000" kern="100" dirty="0" err="1">
                <a:effectLst/>
                <a:latin typeface="Aptos" panose="020B0004020202020204" pitchFamily="34" charset="0"/>
                <a:ea typeface="Aptos" panose="020B0004020202020204" pitchFamily="34" charset="0"/>
                <a:cs typeface="Times New Roman" panose="02020603050405020304" pitchFamily="18" charset="0"/>
              </a:rPr>
              <a:t>Gettysburg</a:t>
            </a:r>
            <a:r>
              <a:rPr lang="da-DK" sz="4000" kern="100" dirty="0">
                <a:effectLst/>
                <a:latin typeface="Aptos" panose="020B0004020202020204" pitchFamily="34" charset="0"/>
                <a:ea typeface="Aptos" panose="020B0004020202020204" pitchFamily="34" charset="0"/>
                <a:cs typeface="Times New Roman" panose="02020603050405020304" pitchFamily="18" charset="0"/>
              </a:rPr>
              <a:t>-talen, 19. nov. 1863</a:t>
            </a:r>
            <a:br>
              <a:rPr lang="da-DK" sz="4000" kern="100" dirty="0">
                <a:effectLst/>
                <a:latin typeface="Aptos" panose="020B0004020202020204" pitchFamily="34" charset="0"/>
                <a:ea typeface="Aptos" panose="020B0004020202020204" pitchFamily="34" charset="0"/>
                <a:cs typeface="Times New Roman" panose="02020603050405020304" pitchFamily="18" charset="0"/>
              </a:rPr>
            </a:br>
            <a:r>
              <a:rPr lang="da-DK" sz="4000" kern="100" dirty="0">
                <a:effectLst/>
                <a:latin typeface="Aptos" panose="020B0004020202020204" pitchFamily="34" charset="0"/>
                <a:ea typeface="Aptos" panose="020B0004020202020204" pitchFamily="34" charset="0"/>
                <a:cs typeface="Times New Roman" panose="02020603050405020304" pitchFamily="18" charset="0"/>
              </a:rPr>
              <a:t>Abraham Lincoln </a:t>
            </a:r>
            <a:endParaRPr lang="da-DK" sz="4000" dirty="0"/>
          </a:p>
        </p:txBody>
      </p:sp>
      <p:sp>
        <p:nvSpPr>
          <p:cNvPr id="3" name="Pladsholder til indhold 2">
            <a:extLst>
              <a:ext uri="{FF2B5EF4-FFF2-40B4-BE49-F238E27FC236}">
                <a16:creationId xmlns:a16="http://schemas.microsoft.com/office/drawing/2014/main" id="{87D91CF9-7AFB-AE99-8C48-E2EA5C6F7816}"/>
              </a:ext>
            </a:extLst>
          </p:cNvPr>
          <p:cNvSpPr>
            <a:spLocks noGrp="1"/>
          </p:cNvSpPr>
          <p:nvPr>
            <p:ph idx="1"/>
          </p:nvPr>
        </p:nvSpPr>
        <p:spPr>
          <a:xfrm>
            <a:off x="838200" y="1825624"/>
            <a:ext cx="10515600" cy="5032375"/>
          </a:xfrm>
        </p:spPr>
        <p:txBody>
          <a:bodyPr>
            <a:normAutofit/>
          </a:bodyPr>
          <a:lstStyle/>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For fire snese og syv år siden frembragte vore fædre et nyt land på dette kontinent, undfanget i frihed og viet til den tanke, at alle mænd er skabt lige. </a:t>
            </a:r>
          </a:p>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Nu er vi optaget af en stor borgerkrig, som afprøver om denne nation, eller en hvilken som helst nation, således undfanget og således viet kan holde ud. Vi er mødtes på en stor slagmark i denne krig. Vi er kommet for at indvie en del af denne mark som et endeligt hvilested for dem, som her gav deres liv, for at denne nation kan leve. Det er en helt igennem passende og rigtig ting, at vi gør dette.</a:t>
            </a:r>
          </a:p>
          <a:p>
            <a:pPr marL="0" indent="0">
              <a:lnSpc>
                <a:spcPct val="115000"/>
              </a:lnSpc>
              <a:spcAft>
                <a:spcPts val="800"/>
              </a:spcAft>
              <a:buNone/>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Men i en større sammenhæng kan vi ikke dedikere – kan vi ikke indvie – kan vi ikke helliggøre denne jord. De tapre mænd, levende og døde, som kæmpede her, har indviet den, langt mere end vores beskedne styrke kan gøre til eller fra. Verden vil ikke lægge mærke til eller huske, hvad vi siger her, men den kan aldrig glemme, hvad de gjorde her. Det er op til os, de levende, at være viet her til den store opgave, som fortsat står foran os – at disse ærede døde bibringer os en større hengivenhed for den sag, som de ofrede det sidste fulde mål – så vi her højtideligt beslutter, at disse døde ikke skal være døde forgæves – at denne nation, under Gud, skal have en frihedens genfødsel – og at regering af folket, ved folket og for folket ikke skal visne bort fra jorden. </a:t>
            </a:r>
          </a:p>
        </p:txBody>
      </p:sp>
    </p:spTree>
    <p:extLst>
      <p:ext uri="{BB962C8B-B14F-4D97-AF65-F5344CB8AC3E}">
        <p14:creationId xmlns:p14="http://schemas.microsoft.com/office/powerpoint/2010/main" val="2806584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3BC21C-FEB8-8E52-2613-C9866ACB48C9}"/>
              </a:ext>
            </a:extLst>
          </p:cNvPr>
          <p:cNvSpPr>
            <a:spLocks noGrp="1"/>
          </p:cNvSpPr>
          <p:nvPr>
            <p:ph type="title"/>
          </p:nvPr>
        </p:nvSpPr>
        <p:spPr/>
        <p:txBody>
          <a:bodyPr/>
          <a:lstStyle/>
          <a:p>
            <a:r>
              <a:rPr lang="da-DK" dirty="0"/>
              <a:t>spørgsmål</a:t>
            </a:r>
          </a:p>
        </p:txBody>
      </p:sp>
      <p:sp>
        <p:nvSpPr>
          <p:cNvPr id="3" name="Pladsholder til indhold 2">
            <a:extLst>
              <a:ext uri="{FF2B5EF4-FFF2-40B4-BE49-F238E27FC236}">
                <a16:creationId xmlns:a16="http://schemas.microsoft.com/office/drawing/2014/main" id="{042EABC1-5A69-461F-5D0B-5CD658A20D3B}"/>
              </a:ext>
            </a:extLst>
          </p:cNvPr>
          <p:cNvSpPr>
            <a:spLocks noGrp="1"/>
          </p:cNvSpPr>
          <p:nvPr>
            <p:ph idx="1"/>
          </p:nvPr>
        </p:nvSpPr>
        <p:spPr/>
        <p:txBody>
          <a:bodyPr/>
          <a:lstStyle/>
          <a:p>
            <a:r>
              <a:rPr lang="da-DK" dirty="0"/>
              <a:t>Hvordan defineres USA i talen? </a:t>
            </a:r>
          </a:p>
          <a:p>
            <a:endParaRPr lang="da-DK" dirty="0"/>
          </a:p>
          <a:p>
            <a:r>
              <a:rPr lang="da-DK" dirty="0"/>
              <a:t>Hvorfor er stedet </a:t>
            </a:r>
            <a:r>
              <a:rPr lang="da-DK" dirty="0" err="1"/>
              <a:t>Gettysburg</a:t>
            </a:r>
            <a:r>
              <a:rPr lang="da-DK" dirty="0"/>
              <a:t> noget særligt?</a:t>
            </a:r>
          </a:p>
          <a:p>
            <a:endParaRPr lang="da-DK" dirty="0"/>
          </a:p>
          <a:p>
            <a:r>
              <a:rPr lang="da-DK" dirty="0"/>
              <a:t>Hvad skal ofrene få de levende til at gøre? </a:t>
            </a:r>
          </a:p>
          <a:p>
            <a:endParaRPr lang="da-DK" dirty="0"/>
          </a:p>
          <a:p>
            <a:r>
              <a:rPr lang="da-DK" dirty="0"/>
              <a:t>Hvilken rolle spiller USA i talen? </a:t>
            </a:r>
          </a:p>
        </p:txBody>
      </p:sp>
    </p:spTree>
    <p:extLst>
      <p:ext uri="{BB962C8B-B14F-4D97-AF65-F5344CB8AC3E}">
        <p14:creationId xmlns:p14="http://schemas.microsoft.com/office/powerpoint/2010/main" val="3171769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905F20-304D-8A89-B1EA-753A0D53C33F}"/>
              </a:ext>
            </a:extLst>
          </p:cNvPr>
          <p:cNvSpPr>
            <a:spLocks noGrp="1"/>
          </p:cNvSpPr>
          <p:nvPr>
            <p:ph type="title"/>
          </p:nvPr>
        </p:nvSpPr>
        <p:spPr/>
        <p:txBody>
          <a:bodyPr/>
          <a:lstStyle/>
          <a:p>
            <a:r>
              <a:rPr lang="da-DK" dirty="0"/>
              <a:t>Den samlede fortælling </a:t>
            </a:r>
          </a:p>
        </p:txBody>
      </p:sp>
      <p:graphicFrame>
        <p:nvGraphicFramePr>
          <p:cNvPr id="4" name="Pladsholder til indhold 3">
            <a:extLst>
              <a:ext uri="{FF2B5EF4-FFF2-40B4-BE49-F238E27FC236}">
                <a16:creationId xmlns:a16="http://schemas.microsoft.com/office/drawing/2014/main" id="{67B47225-5050-F1DF-03DC-DBEEC82F9F87}"/>
              </a:ext>
            </a:extLst>
          </p:cNvPr>
          <p:cNvGraphicFramePr>
            <a:graphicFrameLocks noGrp="1"/>
          </p:cNvGraphicFramePr>
          <p:nvPr>
            <p:ph idx="1"/>
            <p:extLst>
              <p:ext uri="{D42A27DB-BD31-4B8C-83A1-F6EECF244321}">
                <p14:modId xmlns:p14="http://schemas.microsoft.com/office/powerpoint/2010/main" val="618030819"/>
              </p:ext>
            </p:extLst>
          </p:nvPr>
        </p:nvGraphicFramePr>
        <p:xfrm>
          <a:off x="838200" y="1825625"/>
          <a:ext cx="10515600" cy="296672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34842133"/>
                    </a:ext>
                  </a:extLst>
                </a:gridCol>
                <a:gridCol w="5257800">
                  <a:extLst>
                    <a:ext uri="{9D8B030D-6E8A-4147-A177-3AD203B41FA5}">
                      <a16:colId xmlns:a16="http://schemas.microsoft.com/office/drawing/2014/main" val="3295355897"/>
                    </a:ext>
                  </a:extLst>
                </a:gridCol>
              </a:tblGrid>
              <a:tr h="370840">
                <a:tc>
                  <a:txBody>
                    <a:bodyPr/>
                    <a:lstStyle/>
                    <a:p>
                      <a:r>
                        <a:rPr lang="da-DK" dirty="0"/>
                        <a:t>Elementer i fortællingen </a:t>
                      </a:r>
                    </a:p>
                  </a:txBody>
                  <a:tcPr/>
                </a:tc>
                <a:tc>
                  <a:txBody>
                    <a:bodyPr/>
                    <a:lstStyle/>
                    <a:p>
                      <a:r>
                        <a:rPr lang="da-DK" dirty="0"/>
                        <a:t>Svarer til (tænk gammeltestamentligt) </a:t>
                      </a:r>
                    </a:p>
                  </a:txBody>
                  <a:tcPr/>
                </a:tc>
                <a:extLst>
                  <a:ext uri="{0D108BD9-81ED-4DB2-BD59-A6C34878D82A}">
                    <a16:rowId xmlns:a16="http://schemas.microsoft.com/office/drawing/2014/main" val="1313178481"/>
                  </a:ext>
                </a:extLst>
              </a:tr>
              <a:tr h="370840">
                <a:tc>
                  <a:txBody>
                    <a:bodyPr/>
                    <a:lstStyle/>
                    <a:p>
                      <a:r>
                        <a:rPr lang="da-DK" dirty="0"/>
                        <a:t>Før udvandringen</a:t>
                      </a:r>
                    </a:p>
                  </a:txBody>
                  <a:tcPr/>
                </a:tc>
                <a:tc>
                  <a:txBody>
                    <a:bodyPr/>
                    <a:lstStyle/>
                    <a:p>
                      <a:endParaRPr lang="da-DK"/>
                    </a:p>
                  </a:txBody>
                  <a:tcPr/>
                </a:tc>
                <a:extLst>
                  <a:ext uri="{0D108BD9-81ED-4DB2-BD59-A6C34878D82A}">
                    <a16:rowId xmlns:a16="http://schemas.microsoft.com/office/drawing/2014/main" val="3319482787"/>
                  </a:ext>
                </a:extLst>
              </a:tr>
              <a:tr h="370840">
                <a:tc>
                  <a:txBody>
                    <a:bodyPr/>
                    <a:lstStyle/>
                    <a:p>
                      <a:r>
                        <a:rPr lang="da-DK" dirty="0"/>
                        <a:t>Udvandringen </a:t>
                      </a:r>
                    </a:p>
                  </a:txBody>
                  <a:tcPr/>
                </a:tc>
                <a:tc>
                  <a:txBody>
                    <a:bodyPr/>
                    <a:lstStyle/>
                    <a:p>
                      <a:endParaRPr lang="da-DK"/>
                    </a:p>
                  </a:txBody>
                  <a:tcPr/>
                </a:tc>
                <a:extLst>
                  <a:ext uri="{0D108BD9-81ED-4DB2-BD59-A6C34878D82A}">
                    <a16:rowId xmlns:a16="http://schemas.microsoft.com/office/drawing/2014/main" val="48434873"/>
                  </a:ext>
                </a:extLst>
              </a:tr>
              <a:tr h="370840">
                <a:tc>
                  <a:txBody>
                    <a:bodyPr/>
                    <a:lstStyle/>
                    <a:p>
                      <a:r>
                        <a:rPr lang="da-DK" dirty="0"/>
                        <a:t>Washington</a:t>
                      </a:r>
                    </a:p>
                  </a:txBody>
                  <a:tcPr/>
                </a:tc>
                <a:tc>
                  <a:txBody>
                    <a:bodyPr/>
                    <a:lstStyle/>
                    <a:p>
                      <a:endParaRPr lang="da-DK"/>
                    </a:p>
                  </a:txBody>
                  <a:tcPr/>
                </a:tc>
                <a:extLst>
                  <a:ext uri="{0D108BD9-81ED-4DB2-BD59-A6C34878D82A}">
                    <a16:rowId xmlns:a16="http://schemas.microsoft.com/office/drawing/2014/main" val="4006522069"/>
                  </a:ext>
                </a:extLst>
              </a:tr>
              <a:tr h="370840">
                <a:tc>
                  <a:txBody>
                    <a:bodyPr/>
                    <a:lstStyle/>
                    <a:p>
                      <a:r>
                        <a:rPr lang="da-DK" dirty="0"/>
                        <a:t>Borgerkrigen </a:t>
                      </a:r>
                    </a:p>
                  </a:txBody>
                  <a:tcPr/>
                </a:tc>
                <a:tc>
                  <a:txBody>
                    <a:bodyPr/>
                    <a:lstStyle/>
                    <a:p>
                      <a:endParaRPr lang="da-DK"/>
                    </a:p>
                  </a:txBody>
                  <a:tcPr/>
                </a:tc>
                <a:extLst>
                  <a:ext uri="{0D108BD9-81ED-4DB2-BD59-A6C34878D82A}">
                    <a16:rowId xmlns:a16="http://schemas.microsoft.com/office/drawing/2014/main" val="4154459757"/>
                  </a:ext>
                </a:extLst>
              </a:tr>
              <a:tr h="370840">
                <a:tc>
                  <a:txBody>
                    <a:bodyPr/>
                    <a:lstStyle/>
                    <a:p>
                      <a:r>
                        <a:rPr lang="da-DK" dirty="0"/>
                        <a:t>Lincoln </a:t>
                      </a:r>
                    </a:p>
                  </a:txBody>
                  <a:tcPr/>
                </a:tc>
                <a:tc>
                  <a:txBody>
                    <a:bodyPr/>
                    <a:lstStyle/>
                    <a:p>
                      <a:endParaRPr lang="da-DK"/>
                    </a:p>
                  </a:txBody>
                  <a:tcPr/>
                </a:tc>
                <a:extLst>
                  <a:ext uri="{0D108BD9-81ED-4DB2-BD59-A6C34878D82A}">
                    <a16:rowId xmlns:a16="http://schemas.microsoft.com/office/drawing/2014/main" val="1618867497"/>
                  </a:ext>
                </a:extLst>
              </a:tr>
              <a:tr h="370840">
                <a:tc>
                  <a:txBody>
                    <a:bodyPr/>
                    <a:lstStyle/>
                    <a:p>
                      <a:endParaRPr lang="da-DK" dirty="0"/>
                    </a:p>
                  </a:txBody>
                  <a:tcPr/>
                </a:tc>
                <a:tc>
                  <a:txBody>
                    <a:bodyPr/>
                    <a:lstStyle/>
                    <a:p>
                      <a:endParaRPr lang="da-DK"/>
                    </a:p>
                  </a:txBody>
                  <a:tcPr/>
                </a:tc>
                <a:extLst>
                  <a:ext uri="{0D108BD9-81ED-4DB2-BD59-A6C34878D82A}">
                    <a16:rowId xmlns:a16="http://schemas.microsoft.com/office/drawing/2014/main" val="3366277891"/>
                  </a:ext>
                </a:extLst>
              </a:tr>
              <a:tr h="370840">
                <a:tc>
                  <a:txBody>
                    <a:bodyPr/>
                    <a:lstStyle/>
                    <a:p>
                      <a:r>
                        <a:rPr lang="da-DK" dirty="0"/>
                        <a:t>Det perfekte samfund </a:t>
                      </a:r>
                      <a:r>
                        <a:rPr lang="da-DK" dirty="0" err="1"/>
                        <a:t>iflg</a:t>
                      </a:r>
                      <a:r>
                        <a:rPr lang="da-DK"/>
                        <a:t> Kennedy </a:t>
                      </a:r>
                      <a:endParaRPr lang="da-DK" dirty="0"/>
                    </a:p>
                  </a:txBody>
                  <a:tcPr/>
                </a:tc>
                <a:tc>
                  <a:txBody>
                    <a:bodyPr/>
                    <a:lstStyle/>
                    <a:p>
                      <a:endParaRPr lang="da-DK" dirty="0"/>
                    </a:p>
                  </a:txBody>
                  <a:tcPr/>
                </a:tc>
                <a:extLst>
                  <a:ext uri="{0D108BD9-81ED-4DB2-BD59-A6C34878D82A}">
                    <a16:rowId xmlns:a16="http://schemas.microsoft.com/office/drawing/2014/main" val="2940498407"/>
                  </a:ext>
                </a:extLst>
              </a:tr>
            </a:tbl>
          </a:graphicData>
        </a:graphic>
      </p:graphicFrame>
    </p:spTree>
    <p:extLst>
      <p:ext uri="{BB962C8B-B14F-4D97-AF65-F5344CB8AC3E}">
        <p14:creationId xmlns:p14="http://schemas.microsoft.com/office/powerpoint/2010/main" val="2210637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0E5BE375-834E-829B-F6F1-3366B54AE10B}"/>
              </a:ext>
            </a:extLst>
          </p:cNvPr>
          <p:cNvPicPr>
            <a:picLocks noGrp="1" noChangeAspect="1"/>
          </p:cNvPicPr>
          <p:nvPr>
            <p:ph idx="1"/>
          </p:nvPr>
        </p:nvPicPr>
        <p:blipFill>
          <a:blip r:embed="rId3"/>
          <a:stretch>
            <a:fillRect/>
          </a:stretch>
        </p:blipFill>
        <p:spPr>
          <a:xfrm>
            <a:off x="6331770" y="0"/>
            <a:ext cx="5022030" cy="6506097"/>
          </a:xfrm>
          <a:prstGeom prst="rect">
            <a:avLst/>
          </a:prstGeom>
        </p:spPr>
      </p:pic>
      <p:sp>
        <p:nvSpPr>
          <p:cNvPr id="5" name="Tekstfelt 4">
            <a:extLst>
              <a:ext uri="{FF2B5EF4-FFF2-40B4-BE49-F238E27FC236}">
                <a16:creationId xmlns:a16="http://schemas.microsoft.com/office/drawing/2014/main" id="{2C02FAEC-A780-BF81-CFF0-4D49E8A416DD}"/>
              </a:ext>
            </a:extLst>
          </p:cNvPr>
          <p:cNvSpPr txBox="1"/>
          <p:nvPr/>
        </p:nvSpPr>
        <p:spPr>
          <a:xfrm>
            <a:off x="254635" y="1604645"/>
            <a:ext cx="6277872" cy="5570756"/>
          </a:xfrm>
          <a:prstGeom prst="rect">
            <a:avLst/>
          </a:prstGeom>
          <a:noFill/>
        </p:spPr>
        <p:txBody>
          <a:bodyPr wrap="none" rtlCol="0">
            <a:spAutoFit/>
          </a:bodyPr>
          <a:lstStyle/>
          <a:p>
            <a:r>
              <a:rPr lang="da-DK" sz="3200" b="1" dirty="0"/>
              <a:t>Abraham Lincoln efter sin død.</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John Sartain, W. H. Hermans: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Abraham Lincoln the Martyr</a:t>
            </a: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ca. 1866,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Smithsonian American Art Museum,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https://americanart.si.edu/artwork/abraham-lincoln-martyr-21635</a:t>
            </a:r>
            <a:r>
              <a:rPr lang="en-GB"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1133754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9071E-DDF5-D08A-AC5E-04572A7B0AD2}"/>
              </a:ext>
            </a:extLst>
          </p:cNvPr>
          <p:cNvSpPr>
            <a:spLocks noGrp="1"/>
          </p:cNvSpPr>
          <p:nvPr>
            <p:ph type="title"/>
          </p:nvPr>
        </p:nvSpPr>
        <p:spPr/>
        <p:txBody>
          <a:bodyPr/>
          <a:lstStyle/>
          <a:p>
            <a:r>
              <a:rPr lang="da-DK" dirty="0" err="1"/>
              <a:t>Gettysburg</a:t>
            </a:r>
            <a:r>
              <a:rPr lang="da-DK" dirty="0"/>
              <a:t> som </a:t>
            </a:r>
            <a:r>
              <a:rPr lang="da-DK" dirty="0" err="1"/>
              <a:t>helligsted</a:t>
            </a:r>
            <a:r>
              <a:rPr lang="da-DK" dirty="0"/>
              <a:t> </a:t>
            </a:r>
          </a:p>
        </p:txBody>
      </p:sp>
      <p:sp>
        <p:nvSpPr>
          <p:cNvPr id="3" name="Pladsholder til indhold 2">
            <a:extLst>
              <a:ext uri="{FF2B5EF4-FFF2-40B4-BE49-F238E27FC236}">
                <a16:creationId xmlns:a16="http://schemas.microsoft.com/office/drawing/2014/main" id="{DFB0B8CE-9992-5467-E478-A0920F908511}"/>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113390513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649</TotalTime>
  <Words>916</Words>
  <Application>Microsoft Office PowerPoint</Application>
  <PresentationFormat>Widescreen</PresentationFormat>
  <Paragraphs>75</Paragraphs>
  <Slides>12</Slides>
  <Notes>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12</vt:i4>
      </vt:variant>
    </vt:vector>
  </HeadingPairs>
  <TitlesOfParts>
    <vt:vector size="19" baseType="lpstr">
      <vt:lpstr>Aptos</vt:lpstr>
      <vt:lpstr>Aptos Display</vt:lpstr>
      <vt:lpstr>Arial</vt:lpstr>
      <vt:lpstr>Calibri</vt:lpstr>
      <vt:lpstr>Times New Roman</vt:lpstr>
      <vt:lpstr>Wingdings</vt:lpstr>
      <vt:lpstr>Office-tema</vt:lpstr>
      <vt:lpstr>PowerPoint-præsentation</vt:lpstr>
      <vt:lpstr>Borgerkrigen </vt:lpstr>
      <vt:lpstr>borgerkrigen – umådelig blodig. </vt:lpstr>
      <vt:lpstr>Bellahs tekst:</vt:lpstr>
      <vt:lpstr>Civilreligion og borgerkrigen </vt:lpstr>
      <vt:lpstr>Diskuter følgende citat ift. civilreligion og guds rolle ift. USA. </vt:lpstr>
      <vt:lpstr>Helligdage</vt:lpstr>
      <vt:lpstr>Gettysburg-talen, 19. nov. 1863 Abraham Lincoln </vt:lpstr>
      <vt:lpstr>spørgsmål</vt:lpstr>
      <vt:lpstr>Den samlede fortælling </vt:lpstr>
      <vt:lpstr>PowerPoint-præsentation</vt:lpstr>
      <vt:lpstr>Gettysburg som helligsted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Jørgensen</dc:creator>
  <cp:lastModifiedBy>Martin Jørgensen</cp:lastModifiedBy>
  <cp:revision>1</cp:revision>
  <dcterms:created xsi:type="dcterms:W3CDTF">2024-09-19T20:22:16Z</dcterms:created>
  <dcterms:modified xsi:type="dcterms:W3CDTF">2024-09-20T07:11:23Z</dcterms:modified>
</cp:coreProperties>
</file>