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A1814-A0FF-EE4B-8B5E-989A73AA2BA2}" v="1" dt="2024-10-01T07:02:39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86"/>
  </p:normalViewPr>
  <p:slideViewPr>
    <p:cSldViewPr snapToGrid="0">
      <p:cViewPr varScale="1">
        <p:scale>
          <a:sx n="93" d="100"/>
          <a:sy n="93" d="100"/>
        </p:scale>
        <p:origin x="21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D57F4-37CF-0F43-9153-80A255F77EB6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7DFE2-ED28-694E-8C38-3744833549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9683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7DFE2-ED28-694E-8C38-37448335492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0819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0D94A-DAED-7EF6-6E78-42D9AAC39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3184389-BFC7-D77A-20FA-FE155A422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3AEED8-AF3A-5DA1-8A00-EF684609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E1245F-6CAD-4601-D348-C7CFF53A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127C17-7057-CFC1-5068-4F3E974C6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76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5DFF5-950E-5E92-E74A-7293603DF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29EA34-D74D-CEDA-BFB4-B1C166BF2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5AD72B-0584-AFB4-73EF-F9EFA3359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0C7ACD-5616-AF67-F161-A63C27D77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90B2A6-D487-8917-6662-FBB91572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892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5E1E5-7F13-FE62-72AD-6E663F6C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CD4FEB0-DD86-1169-F621-5BD025919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BEBC0B-CCE9-4525-D508-613F0F10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CAFDB0-CD27-009F-8C66-69CD9105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06F17B-C8BC-A20A-6A26-72FE03B4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5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4525D-7E32-2810-9674-38B7C3D54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49D2F4-55E4-B7FC-C753-7C92F84B36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D78F3D5-F8D3-0791-E173-2D30F5908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7C92F09-8EBF-3F11-54F3-333B464CC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68D5B87-58F6-F6CF-99CA-0F1E655BD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F2D6771-E5A2-8CEE-7766-FB260E760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231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A0F35-FC0C-1498-C2CC-15609C93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FA2A445-96FA-2CC9-9595-4E9A2E994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2E0752B-FECE-48C3-8544-F60501531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92F8283-DC9A-4C38-9B6E-62994C39E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7860C0D-3472-C062-A6E0-6A10ECAE7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5B4E1C5-C751-307A-B0AB-8699DDCF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CBDB5A5-3309-B107-F26A-0289C0420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76487A2-A8C1-0D61-65F5-B2EB223E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436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8D180-0C3F-16E2-0469-EF5E95EE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A809820-5D6C-D13E-BC5D-DAF3F410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87BFD86-7C54-DCC9-BDC3-AD19A6361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F2C5276-7970-930C-F622-6D44598D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239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E3372E5-DE65-BA36-9242-22209EFB0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66938B6-FFD6-3B45-EEE1-592DE05D0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335A05A-2B72-22D8-8695-F840540A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8862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3BCA5-044D-A140-615B-9AF3EBEE0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16D8ED-8CF2-5398-EE56-4C6CE991C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A9CBEED-DA76-FC4C-6B1D-9EA52E253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079FDEE-601D-CF0B-C759-BC6AD33F2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1587179-E68F-1B88-7B3E-315D68D39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BC9BE8E-955E-83D8-71CD-E569D964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157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B74631-0007-F2F6-7CD8-DD7860CB1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BFD1B00-14E1-20B4-E6EA-93EA8E0E2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3064403-BDFF-C8A9-05C1-7A5701562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91CBC0-0EE2-EE00-8CFF-D33EFAF56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E34E063-734A-A7BA-1A0C-3D5D221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D249FF9-A196-2E59-3013-EA1C75229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342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BF57D-6C69-5004-7819-B31583384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F8DA0FC-3D0F-21CA-F041-3830EFF69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79BE87-E21A-1CB0-4D5C-44AE0400C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01F452-F103-FC98-7994-3C0EAD92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09658F-33EE-FD2B-BF50-DEDD4C346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813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47F80F9-5CE8-4462-77CD-7A83CAFBCC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5EF681F-421F-D458-72A2-9D37AD5C8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304457-7659-B70C-9186-58A216D26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CB66F3-9BE5-121E-4E68-4C30C3F8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A7F07E-6B6B-3FE1-1F11-FDA70620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879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3C96F68-A923-E249-DE48-407A3CCA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AEF96AE-4A4B-03D8-7A56-F20855C70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348B98-89E6-266A-3B26-3B3600EFC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493BCD-3157-B641-B079-24BE224330F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B51794-593E-BE49-0BE2-2087BEFF4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8A8364-4A35-D2E0-445F-7FF48250F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BED38E-6E05-0F4E-8C03-5D3528FD9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001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Flytt redskap">
            <a:extLst>
              <a:ext uri="{FF2B5EF4-FFF2-40B4-BE49-F238E27FC236}">
                <a16:creationId xmlns:a16="http://schemas.microsoft.com/office/drawing/2014/main" id="{42F8D212-DADA-8C36-F1BE-D9B7685F9C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1" b="28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FFD067B-3F78-6300-7BB1-AF9855A37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>
                <a:solidFill>
                  <a:srgbClr val="FFFFFF"/>
                </a:solidFill>
              </a:rPr>
              <a:t>Mekanisk eller organisk?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9DE3DBD-9A16-D5B0-734D-5607C38B2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9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E4613-E990-B9F6-922C-D9DE7ECB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2F95F708-1B6B-0B2C-DBD0-96D021E44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1018" y="790332"/>
            <a:ext cx="5680364" cy="5799533"/>
          </a:xfrm>
        </p:spPr>
      </p:pic>
    </p:spTree>
    <p:extLst>
      <p:ext uri="{BB962C8B-B14F-4D97-AF65-F5344CB8AC3E}">
        <p14:creationId xmlns:p14="http://schemas.microsoft.com/office/powerpoint/2010/main" val="2948720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9B2C8-1DCC-DA6E-2570-0CA1406BB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Virksomhedens ejerforhold</a:t>
            </a:r>
            <a:br>
              <a:rPr lang="da-DK" dirty="0"/>
            </a:br>
            <a:r>
              <a:rPr lang="da-DK" sz="2800" dirty="0"/>
              <a:t>Virksomhedsform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4A1CC5-5444-573E-9028-2166AD80D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51021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da-DK" dirty="0">
                <a:solidFill>
                  <a:schemeClr val="accent1"/>
                </a:solidFill>
              </a:rPr>
              <a:t>Privatejede virksomheder</a:t>
            </a:r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r>
              <a:rPr lang="da-DK" dirty="0"/>
              <a:t>a</a:t>
            </a:r>
            <a:r>
              <a:rPr lang="da-DK" dirty="0">
                <a:solidFill>
                  <a:srgbClr val="FF0000"/>
                </a:solidFill>
              </a:rPr>
              <a:t>) Personligt ejet</a:t>
            </a:r>
            <a:r>
              <a:rPr lang="da-DK" dirty="0"/>
              <a:t>, fx enkeltmandsvirksomhed eller interessentskab (I/S)</a:t>
            </a:r>
          </a:p>
          <a:p>
            <a:pPr lvl="1">
              <a:buFont typeface="Wingdings" pitchFamily="2" charset="2"/>
              <a:buChar char="à"/>
            </a:pPr>
            <a:r>
              <a:rPr lang="da-DK" dirty="0"/>
              <a:t>Hvem hæfter? Hvem kan gå konkurs?</a:t>
            </a:r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r>
              <a:rPr lang="da-DK" dirty="0"/>
              <a:t>b) </a:t>
            </a:r>
            <a:r>
              <a:rPr lang="da-DK" dirty="0">
                <a:solidFill>
                  <a:srgbClr val="FF0000"/>
                </a:solidFill>
              </a:rPr>
              <a:t>Kapitalejet/selskabsejet</a:t>
            </a:r>
            <a:r>
              <a:rPr lang="da-DK" dirty="0"/>
              <a:t>, ApS eller A/S</a:t>
            </a:r>
          </a:p>
          <a:p>
            <a:pPr marL="457200" lvl="1" indent="0">
              <a:buNone/>
            </a:pPr>
            <a:r>
              <a:rPr lang="da-DK" dirty="0">
                <a:sym typeface="Wingdings" pitchFamily="2" charset="2"/>
              </a:rPr>
              <a:t> Betingelser vedrørende kapitalindskud?</a:t>
            </a:r>
            <a:endParaRPr lang="da-DK" dirty="0"/>
          </a:p>
          <a:p>
            <a:pPr marL="457200" lvl="1" indent="0">
              <a:buNone/>
            </a:pPr>
            <a:r>
              <a:rPr lang="da-DK" dirty="0">
                <a:sym typeface="Wingdings" pitchFamily="2" charset="2"/>
              </a:rPr>
              <a:t></a:t>
            </a:r>
            <a:r>
              <a:rPr lang="da-DK" dirty="0"/>
              <a:t>Hvem hæfter? Hvem kan gå konkurs?</a:t>
            </a:r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r>
              <a:rPr lang="da-DK" dirty="0"/>
              <a:t>c) Andelsselskaber</a:t>
            </a:r>
          </a:p>
          <a:p>
            <a:pPr lvl="1">
              <a:buFont typeface="Wingdings" pitchFamily="2" charset="2"/>
              <a:buChar char="à"/>
            </a:pPr>
            <a:r>
              <a:rPr lang="da-DK" dirty="0">
                <a:sym typeface="Wingdings" pitchFamily="2" charset="2"/>
              </a:rPr>
              <a:t>Medlemsejet, stemmer (ligestillet)</a:t>
            </a:r>
          </a:p>
          <a:p>
            <a:pPr marL="457200" lvl="1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arenR"/>
            </a:pPr>
            <a:r>
              <a:rPr lang="da-DK" dirty="0">
                <a:solidFill>
                  <a:schemeClr val="accent1"/>
                </a:solidFill>
              </a:rPr>
              <a:t>Offentligt ejede virksomheder</a:t>
            </a:r>
          </a:p>
          <a:p>
            <a:pPr marL="914400" lvl="1" indent="-457200">
              <a:buAutoNum type="alphaLcParenR"/>
            </a:pPr>
            <a:r>
              <a:rPr lang="da-DK" dirty="0"/>
              <a:t>Kommuner, regioner, stat (børnehaver, folkeskoler, hospitaler mv.)</a:t>
            </a:r>
          </a:p>
          <a:p>
            <a:pPr marL="914400" lvl="1" indent="-457200">
              <a:buAutoNum type="alphaLcParenR"/>
            </a:pPr>
            <a:r>
              <a:rPr lang="da-DK" dirty="0"/>
              <a:t>Selvstændige offentlige selskaber eller som A/S (DSB, TV2, Ørsted) – Offentlig-privat</a:t>
            </a:r>
          </a:p>
          <a:p>
            <a:pPr marL="457200" lvl="1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arenR"/>
            </a:pPr>
            <a:r>
              <a:rPr lang="da-DK" dirty="0">
                <a:solidFill>
                  <a:schemeClr val="accent1"/>
                </a:solidFill>
              </a:rPr>
              <a:t>Selvejende virksomheder</a:t>
            </a:r>
          </a:p>
          <a:p>
            <a:pPr marL="914400" lvl="1" indent="-457200">
              <a:buAutoNum type="alphaLcParenR"/>
            </a:pPr>
            <a:r>
              <a:rPr lang="da-DK" dirty="0"/>
              <a:t>Novo Nordisk, Carlsberg, A.P. Møller, gymnasier, højskoler, kulturinstitutioner</a:t>
            </a:r>
          </a:p>
          <a:p>
            <a:pPr marL="914400" lvl="1" indent="-457200">
              <a:buAutoNum type="alphaLcParenR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930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F90C18-2D45-48FF-8DE8-2D05AD7CF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C2D85D00-442E-1E0B-33CD-0DA17D686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366" y="520040"/>
            <a:ext cx="7836380" cy="5817919"/>
          </a:xfrm>
        </p:spPr>
      </p:pic>
    </p:spTree>
    <p:extLst>
      <p:ext uri="{BB962C8B-B14F-4D97-AF65-F5344CB8AC3E}">
        <p14:creationId xmlns:p14="http://schemas.microsoft.com/office/powerpoint/2010/main" val="1939818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118</Words>
  <Application>Microsoft Macintosh PowerPoint</Application>
  <PresentationFormat>Widescreen</PresentationFormat>
  <Paragraphs>21</Paragraphs>
  <Slides>4</Slides>
  <Notes>1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Office-tema</vt:lpstr>
      <vt:lpstr>Mekanisk eller organisk?</vt:lpstr>
      <vt:lpstr>PowerPoint-præsentation</vt:lpstr>
      <vt:lpstr>Virksomhedens ejerforhold Virksomhedsform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Niels Hjuler Kristensen</dc:creator>
  <cp:lastModifiedBy>Niels Hjuler Kristensen</cp:lastModifiedBy>
  <cp:revision>1</cp:revision>
  <dcterms:created xsi:type="dcterms:W3CDTF">2024-10-01T06:36:26Z</dcterms:created>
  <dcterms:modified xsi:type="dcterms:W3CDTF">2024-10-01T07:03:02Z</dcterms:modified>
</cp:coreProperties>
</file>