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Ex1.xml" ContentType="application/vnd.ms-office.chartex+xml"/>
  <Override PartName="/ppt/charts/style3.xml" ContentType="application/vnd.ms-office.chartstyle+xml"/>
  <Override PartName="/ppt/charts/colors3.xml" ContentType="application/vnd.ms-office.chartcolorstyle+xml"/>
  <Override PartName="/ppt/charts/chartEx2.xml" ContentType="application/vnd.ms-office.chartex+xml"/>
  <Override PartName="/ppt/charts/style4.xml" ContentType="application/vnd.ms-office.chartstyle+xml"/>
  <Override PartName="/ppt/charts/colors4.xml" ContentType="application/vnd.ms-office.chartcolorstyle+xml"/>
  <Override PartName="/ppt/charts/chartEx3.xml" ContentType="application/vnd.ms-office.chartex+xml"/>
  <Override PartName="/ppt/charts/style5.xml" ContentType="application/vnd.ms-office.chartstyle+xml"/>
  <Override PartName="/ppt/charts/colors5.xml" ContentType="application/vnd.ms-office.chartcolorstyle+xml"/>
  <Override PartName="/ppt/charts/chartEx4.xml" ContentType="application/vnd.ms-office.chartex+xml"/>
  <Override PartName="/ppt/charts/style6.xml" ContentType="application/vnd.ms-office.chartstyle+xml"/>
  <Override PartName="/ppt/charts/colors6.xml" ContentType="application/vnd.ms-office.chartcolorstyle+xml"/>
  <Override PartName="/ppt/charts/chartEx5.xml" ContentType="application/vnd.ms-office.chartex+xml"/>
  <Override PartName="/ppt/charts/style7.xml" ContentType="application/vnd.ms-office.chartstyle+xml"/>
  <Override PartName="/ppt/charts/colors7.xml" ContentType="application/vnd.ms-office.chartcolorstyle+xml"/>
  <Override PartName="/ppt/charts/chartEx6.xml" ContentType="application/vnd.ms-office.chartex+xml"/>
  <Override PartName="/ppt/charts/style8.xml" ContentType="application/vnd.ms-office.chartstyle+xml"/>
  <Override PartName="/ppt/charts/colors8.xml" ContentType="application/vnd.ms-office.chartcolorstyle+xml"/>
  <Override PartName="/ppt/charts/chartEx7.xml" ContentType="application/vnd.ms-office.chartex+xml"/>
  <Override PartName="/ppt/charts/style9.xml" ContentType="application/vnd.ms-office.chartstyle+xml"/>
  <Override PartName="/ppt/charts/colors9.xml" ContentType="application/vnd.ms-office.chartcolorstyle+xml"/>
  <Override PartName="/ppt/charts/chartEx8.xml" ContentType="application/vnd.ms-office.chartex+xml"/>
  <Override PartName="/ppt/charts/style10.xml" ContentType="application/vnd.ms-office.chartstyle+xml"/>
  <Override PartName="/ppt/charts/colors10.xml" ContentType="application/vnd.ms-office.chartcolorstyle+xml"/>
  <Override PartName="/ppt/charts/chartEx9.xml" ContentType="application/vnd.ms-office.chartex+xml"/>
  <Override PartName="/ppt/charts/style11.xml" ContentType="application/vnd.ms-office.chartstyle+xml"/>
  <Override PartName="/ppt/charts/colors11.xml" ContentType="application/vnd.ms-office.chartcolorstyle+xml"/>
  <Override PartName="/ppt/charts/chartEx10.xml" ContentType="application/vnd.ms-office.chartex+xml"/>
  <Override PartName="/ppt/charts/style12.xml" ContentType="application/vnd.ms-office.chartstyle+xml"/>
  <Override PartName="/ppt/charts/colors1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3" r:id="rId8"/>
    <p:sldId id="261" r:id="rId9"/>
    <p:sldId id="262" r:id="rId10"/>
    <p:sldId id="265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8BC71B-1D11-0548-8980-44888B1F8C6E}" v="27" dt="2024-10-09T17:02:57.4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87"/>
  </p:normalViewPr>
  <p:slideViewPr>
    <p:cSldViewPr snapToGrid="0">
      <p:cViewPr varScale="1">
        <p:scale>
          <a:sx n="93" d="100"/>
          <a:sy n="93" d="100"/>
        </p:scale>
        <p:origin x="216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bgbirkegym-my.sharepoint.com/personal/lka_birke-gym_dk/Documents/Skrivebord/Biologi/Biologi%20B%202024-2025/Nervesystemet/Eksperimentelt/Reaktionstid_3g%20Bi_samle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bgbirkegym-my.sharepoint.com/personal/lka_birke-gym_dk/Documents/Skrivebord/Biologi/Biologi%20B%202024-2025/Nervesystemet/Eksperimentelt/Reaktionstid_3g%20Bi_samle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https://bgbirkegym-my.sharepoint.com/personal/lka_birke-gym_dk/Documents/Skrivebord/Biologi/Biologi%20B%202024-2025/Nervesystemet/Eksperimentelt/Reaktionstid_3g%20Bi_samlet.xlsx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https://bgbirkegym-my.sharepoint.com/personal/lka_birke-gym_dk/Documents/Skrivebord/Biologi/Biologi%20B%202024-2025/Nervesystemet/Eksperimentelt/Reaktionstid_3g%20Bi_samlet.xlsx" TargetMode="External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https://bgbirkegym-my.sharepoint.com/personal/lka_birke-gym_dk/Documents/Skrivebord/Biologi/Biologi%20B%202024-2025/Nervesystemet/Eksperimentelt/Reaktionstid_3g%20Bi_samlet.xlsx" TargetMode="External"/></Relationships>
</file>

<file path=ppt/charts/_rels/chartEx4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oleObject" Target="https://bgbirkegym-my.sharepoint.com/personal/lka_birke-gym_dk/Documents/Skrivebord/Biologi/Biologi%20B%202024-2025/Nervesystemet/Eksperimentelt/Reaktionstid_3g%20Bi_samlet.xlsx" TargetMode="External"/></Relationships>
</file>

<file path=ppt/charts/_rels/chartEx5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oleObject" Target="https://bgbirkegym-my.sharepoint.com/personal/lka_birke-gym_dk/Documents/Skrivebord/Biologi/Biologi%20B%202024-2025/Nervesystemet/Eksperimentelt/Reaktionstid_3g%20Bi_samlet.xlsx" TargetMode="External"/></Relationships>
</file>

<file path=ppt/charts/_rels/chartEx6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microsoft.com/office/2011/relationships/chartStyle" Target="style8.xml"/><Relationship Id="rId1" Type="http://schemas.openxmlformats.org/officeDocument/2006/relationships/oleObject" Target="https://bgbirkegym-my.sharepoint.com/personal/lka_birke-gym_dk/Documents/Skrivebord/Biologi/Biologi%20B%202024-2025/Nervesystemet/Eksperimentelt/Reaktionstid_3g%20Bi_samlet.xlsx" TargetMode="External"/></Relationships>
</file>

<file path=ppt/charts/_rels/chartEx7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microsoft.com/office/2011/relationships/chartStyle" Target="style9.xml"/><Relationship Id="rId1" Type="http://schemas.openxmlformats.org/officeDocument/2006/relationships/oleObject" Target="https://bgbirkegym-my.sharepoint.com/personal/lka_birke-gym_dk/Documents/Skrivebord/Biologi/Biologi%20B%202024-2025/Nervesystemet/Eksperimentelt/Reaktionstid_3g%20Bi_samlet.xlsx" TargetMode="External"/></Relationships>
</file>

<file path=ppt/charts/_rels/chartEx8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microsoft.com/office/2011/relationships/chartStyle" Target="style10.xml"/><Relationship Id="rId1" Type="http://schemas.openxmlformats.org/officeDocument/2006/relationships/oleObject" Target="https://bgbirkegym-my.sharepoint.com/personal/lka_birke-gym_dk/Documents/Skrivebord/Biologi/Biologi%20B%202024-2025/Nervesystemet/Eksperimentelt/Reaktionstid_3g%20Bi_samlet.xlsx" TargetMode="External"/></Relationships>
</file>

<file path=ppt/charts/_rels/chartEx9.xml.rels><?xml version="1.0" encoding="UTF-8" standalone="yes"?>
<Relationships xmlns="http://schemas.openxmlformats.org/package/2006/relationships"><Relationship Id="rId3" Type="http://schemas.microsoft.com/office/2011/relationships/chartColorStyle" Target="colors11.xml"/><Relationship Id="rId2" Type="http://schemas.microsoft.com/office/2011/relationships/chartStyle" Target="style11.xml"/><Relationship Id="rId1" Type="http://schemas.openxmlformats.org/officeDocument/2006/relationships/oleObject" Target="https://bgbirkegym-my.sharepoint.com/personal/lka_birke-gym_dk/Documents/Skrivebord/Biologi/Biologi%20B%202024-2025/Nervesystemet/Eksperimentelt/Reaktionstid_3g%20Bi_samlet.xlsx" TargetMode="External"/></Relationships>
</file>

<file path=ppt/charts/_rels/chartEx10.xml.rels><?xml version="1.0" encoding="UTF-8" standalone="yes"?>
<Relationships xmlns="http://schemas.openxmlformats.org/package/2006/relationships"><Relationship Id="rId3" Type="http://schemas.microsoft.com/office/2011/relationships/chartColorStyle" Target="colors12.xml"/><Relationship Id="rId2" Type="http://schemas.microsoft.com/office/2011/relationships/chartStyle" Target="style12.xml"/><Relationship Id="rId1" Type="http://schemas.openxmlformats.org/officeDocument/2006/relationships/oleObject" Target="https://bgbirkegym-my.sharepoint.com/personal/lka_birke-gym_dk/Documents/Skrivebord/Biologi/Biologi%20B%202024-2025/Nervesystemet/Eksperimentelt/Reaktionstid_3g%20Bi_saml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Middelværdi syn</c:v>
          </c:tx>
          <c:spPr>
            <a:solidFill>
              <a:schemeClr val="accent1">
                <a:lumMod val="20000"/>
                <a:lumOff val="80000"/>
              </a:schemeClr>
            </a:solidFill>
            <a:ln w="25400"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'[Reaktionstid_3g Bi_samlet.xlsx]Reaktionstid alle forsøg v1'!$T$5</c:f>
                <c:numCache>
                  <c:formatCode>General</c:formatCode>
                  <c:ptCount val="1"/>
                  <c:pt idx="0">
                    <c:v>15.854557046708489</c:v>
                  </c:pt>
                </c:numCache>
              </c:numRef>
            </c:plus>
            <c:minus>
              <c:numRef>
                <c:f>'[Reaktionstid_3g Bi_samlet.xlsx]Reaktionstid alle forsøg v1'!$T$5</c:f>
                <c:numCache>
                  <c:formatCode>General</c:formatCode>
                  <c:ptCount val="1"/>
                  <c:pt idx="0">
                    <c:v>15.854557046708489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'[Reaktionstid_3g Bi_samlet.xlsx]Reaktionstid alle forsøg v1'!$A$5:$A$14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'[Reaktionstid_3g Bi_samlet.xlsx]Reaktionstid alle forsøg v1'!$Q$5:$Q$14</c:f>
              <c:numCache>
                <c:formatCode>0.00</c:formatCode>
                <c:ptCount val="10"/>
                <c:pt idx="0">
                  <c:v>288.41375848666667</c:v>
                </c:pt>
                <c:pt idx="1">
                  <c:v>297.01539330000003</c:v>
                </c:pt>
                <c:pt idx="2">
                  <c:v>295.53350310000002</c:v>
                </c:pt>
                <c:pt idx="3">
                  <c:v>273.70894867333334</c:v>
                </c:pt>
                <c:pt idx="4">
                  <c:v>273.53722646666665</c:v>
                </c:pt>
                <c:pt idx="5">
                  <c:v>307.97505900000004</c:v>
                </c:pt>
                <c:pt idx="6">
                  <c:v>296.88771469333335</c:v>
                </c:pt>
                <c:pt idx="7">
                  <c:v>283.47355690000001</c:v>
                </c:pt>
                <c:pt idx="8">
                  <c:v>261.84378129333328</c:v>
                </c:pt>
                <c:pt idx="9">
                  <c:v>311.17792574000003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74-674A-AC79-E65A2E8F620D}"/>
            </c:ext>
          </c:extLst>
        </c:ser>
        <c:ser>
          <c:idx val="1"/>
          <c:order val="1"/>
          <c:tx>
            <c:v>Middelværdi hørelse</c:v>
          </c:tx>
          <c:spPr>
            <a:solidFill>
              <a:schemeClr val="bg2">
                <a:lumMod val="75000"/>
              </a:schemeClr>
            </a:solidFill>
            <a:ln w="25400"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'[Reaktionstid_3g Bi_samlet.xlsx]Reaktionstid alle forsøg v1'!$T$19</c:f>
                <c:numCache>
                  <c:formatCode>General</c:formatCode>
                  <c:ptCount val="1"/>
                  <c:pt idx="0">
                    <c:v>16.067886769859978</c:v>
                  </c:pt>
                </c:numCache>
              </c:numRef>
            </c:plus>
            <c:minus>
              <c:numRef>
                <c:f>'[Reaktionstid_3g Bi_samlet.xlsx]Reaktionstid alle forsøg v1'!$T$19</c:f>
                <c:numCache>
                  <c:formatCode>General</c:formatCode>
                  <c:ptCount val="1"/>
                  <c:pt idx="0">
                    <c:v>16.067886769859978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'[Reaktionstid_3g Bi_samlet.xlsx]Reaktionstid alle forsøg v1'!$A$5:$A$14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'[Reaktionstid_3g Bi_samlet.xlsx]Reaktionstid alle forsøg v1'!$Q$19:$Q$28</c:f>
              <c:numCache>
                <c:formatCode>#,##0</c:formatCode>
                <c:ptCount val="10"/>
                <c:pt idx="0">
                  <c:v>288.22497421333333</c:v>
                </c:pt>
                <c:pt idx="1">
                  <c:v>292.44561901333333</c:v>
                </c:pt>
                <c:pt idx="2">
                  <c:v>264.00206213999996</c:v>
                </c:pt>
                <c:pt idx="3">
                  <c:v>263.39965676666668</c:v>
                </c:pt>
                <c:pt idx="4">
                  <c:v>295.0421717333333</c:v>
                </c:pt>
                <c:pt idx="5">
                  <c:v>282.14402919333332</c:v>
                </c:pt>
                <c:pt idx="6">
                  <c:v>267.87363720000002</c:v>
                </c:pt>
                <c:pt idx="7">
                  <c:v>271.02769738666666</c:v>
                </c:pt>
                <c:pt idx="8">
                  <c:v>265.04820568666662</c:v>
                </c:pt>
                <c:pt idx="9">
                  <c:v>243.36351005999998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74-674A-AC79-E65A2E8F620D}"/>
            </c:ext>
          </c:extLst>
        </c:ser>
        <c:ser>
          <c:idx val="2"/>
          <c:order val="2"/>
          <c:tx>
            <c:v>Middelværdi syn - online</c:v>
          </c:tx>
          <c:spPr>
            <a:solidFill>
              <a:schemeClr val="accent6">
                <a:lumMod val="60000"/>
                <a:lumOff val="40000"/>
              </a:schemeClr>
            </a:solidFill>
            <a:ln w="25400"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'[Reaktionstid_3g Bi_samlet.xlsx]Reaktionstid alle forsøg v1'!$T$33</c:f>
                <c:numCache>
                  <c:formatCode>General</c:formatCode>
                  <c:ptCount val="1"/>
                  <c:pt idx="0">
                    <c:v>8.1175930425470177</c:v>
                  </c:pt>
                </c:numCache>
              </c:numRef>
            </c:plus>
            <c:minus>
              <c:numRef>
                <c:f>'[Reaktionstid_3g Bi_samlet.xlsx]Reaktionstid alle forsøg v1'!$T$33</c:f>
                <c:numCache>
                  <c:formatCode>General</c:formatCode>
                  <c:ptCount val="1"/>
                  <c:pt idx="0">
                    <c:v>8.1175930425470177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'[Reaktionstid_3g Bi_samlet.xlsx]Reaktionstid alle forsøg v1'!$A$33:$A$42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'[Reaktionstid_3g Bi_samlet.xlsx]Reaktionstid alle forsøg v1'!$N$33:$N$42</c:f>
              <c:numCache>
                <c:formatCode>0</c:formatCode>
                <c:ptCount val="10"/>
                <c:pt idx="0">
                  <c:v>253.45454545454547</c:v>
                </c:pt>
                <c:pt idx="1">
                  <c:v>278.36363636363637</c:v>
                </c:pt>
                <c:pt idx="2">
                  <c:v>271.90909090909093</c:v>
                </c:pt>
                <c:pt idx="3">
                  <c:v>263.72727272727275</c:v>
                </c:pt>
                <c:pt idx="4">
                  <c:v>272</c:v>
                </c:pt>
                <c:pt idx="5">
                  <c:v>276</c:v>
                </c:pt>
                <c:pt idx="6">
                  <c:v>269.27272727272725</c:v>
                </c:pt>
                <c:pt idx="7">
                  <c:v>271.72727272727275</c:v>
                </c:pt>
                <c:pt idx="8">
                  <c:v>265.27272727272725</c:v>
                </c:pt>
                <c:pt idx="9">
                  <c:v>281.90909090909093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74-674A-AC79-E65A2E8F62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01848416"/>
        <c:axId val="1201848832"/>
      </c:barChart>
      <c:catAx>
        <c:axId val="12018484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/>
                  <a:t>Forsøgsnummer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201848832"/>
        <c:crosses val="autoZero"/>
        <c:auto val="1"/>
        <c:lblAlgn val="ctr"/>
        <c:lblOffset val="100"/>
        <c:noMultiLvlLbl val="0"/>
      </c:catAx>
      <c:valAx>
        <c:axId val="120184883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/>
                  <a:t>Reaktionstid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20184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Syn - lineal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'[Reaktionstid_3g Bi_samlet.xlsx]Reaktionstid alle forsøg v1'!$R$8</c:f>
              <c:numCache>
                <c:formatCode>0</c:formatCode>
                <c:ptCount val="1"/>
                <c:pt idx="0">
                  <c:v>288.95668676533336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FD-EB4C-A2E1-AA49DCF5F0E3}"/>
            </c:ext>
          </c:extLst>
        </c:ser>
        <c:ser>
          <c:idx val="2"/>
          <c:order val="1"/>
          <c:tx>
            <c:v>Hørelse - lineal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'[Reaktionstid_3g Bi_samlet.xlsx]Reaktionstid alle forsøg v1'!$R$23</c:f>
              <c:numCache>
                <c:formatCode>#,##0</c:formatCode>
                <c:ptCount val="1"/>
                <c:pt idx="0">
                  <c:v>273.25715633933328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FD-EB4C-A2E1-AA49DCF5F0E3}"/>
            </c:ext>
          </c:extLst>
        </c:ser>
        <c:ser>
          <c:idx val="1"/>
          <c:order val="2"/>
          <c:tx>
            <c:v>Syn - online 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'[Reaktionstid_3g Bi_samlet.xlsx]Reaktionstid alle forsøg v1'!$R$33</c:f>
              <c:numCache>
                <c:formatCode>0</c:formatCode>
                <c:ptCount val="1"/>
                <c:pt idx="0">
                  <c:v>270.36363636363637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FD-EB4C-A2E1-AA49DCF5F0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8"/>
        <c:overlap val="-27"/>
        <c:axId val="505187728"/>
        <c:axId val="522445520"/>
      </c:barChart>
      <c:catAx>
        <c:axId val="505187728"/>
        <c:scaling>
          <c:orientation val="minMax"/>
        </c:scaling>
        <c:delete val="1"/>
        <c:axPos val="b"/>
        <c:majorTickMark val="none"/>
        <c:minorTickMark val="none"/>
        <c:tickLblPos val="nextTo"/>
        <c:crossAx val="522445520"/>
        <c:crosses val="autoZero"/>
        <c:auto val="1"/>
        <c:lblAlgn val="ctr"/>
        <c:lblOffset val="100"/>
        <c:noMultiLvlLbl val="0"/>
      </c:catAx>
      <c:valAx>
        <c:axId val="52244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/>
                  <a:t>Reaktionstid (ms)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0518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715586558901669"/>
          <c:y val="7.0373298517362848E-2"/>
          <c:w val="0.25405116859900362"/>
          <c:h val="0.362413174170162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200"/>
      </a:pPr>
      <a:endParaRPr lang="da-DK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'Reaktionstid alle forsøg v2'!$B$3:$B$152</cx:f>
        <cx:lvl ptCount="150" formatCode="0">
          <cx:pt idx="0">418</cx:pt>
          <cx:pt idx="1">631</cx:pt>
          <cx:pt idx="2">682</cx:pt>
          <cx:pt idx="3">540</cx:pt>
          <cx:pt idx="4">509</cx:pt>
          <cx:pt idx="5">866</cx:pt>
          <cx:pt idx="6">794</cx:pt>
          <cx:pt idx="7">550</cx:pt>
          <cx:pt idx="8">519</cx:pt>
          <cx:pt idx="9">1008</cx:pt>
          <cx:pt idx="10">293.51440000000002</cx:pt>
          <cx:pt idx="11">268.88920000000002</cx:pt>
          <cx:pt idx="12">259.24849999999998</cx:pt>
          <cx:pt idx="13">228.7841</cx:pt>
          <cx:pt idx="14">261.20510000000002</cx:pt>
          <cx:pt idx="15">264.69060000000002</cx:pt>
          <cx:pt idx="16">260.815</cx:pt>
          <cx:pt idx="17">257.27699999999999</cx:pt>
          <cx:pt idx="18">226.9967</cx:pt>
          <cx:pt idx="19">275.99110000000002</cx:pt>
          <cx:pt idx="20">268.88999999999999</cx:pt>
          <cx:pt idx="21">232.31999999999999</cx:pt>
          <cx:pt idx="22">243.03</cx:pt>
          <cx:pt idx="23">223.38</cx:pt>
          <cx:pt idx="24">238.80000000000001</cx:pt>
          <cx:pt idx="25">272.64999999999998</cx:pt>
          <cx:pt idx="26">209.25999999999999</cx:pt>
          <cx:pt idx="27">234.5</cx:pt>
          <cx:pt idx="28">223.38</cx:pt>
          <cx:pt idx="29">232.31999999999999</cx:pt>
          <cx:pt idx="30">280</cx:pt>
          <cx:pt idx="31">220</cx:pt>
          <cx:pt idx="32">230</cx:pt>
          <cx:pt idx="33">270</cx:pt>
          <cx:pt idx="34">250</cx:pt>
          <cx:pt idx="35">230</cx:pt>
          <cx:pt idx="36">260</cx:pt>
          <cx:pt idx="37">210</cx:pt>
          <cx:pt idx="38">250</cx:pt>
          <cx:pt idx="39">240</cx:pt>
          <cx:pt idx="40">266.22500000000002</cx:pt>
          <cx:pt idx="41">302.73700000000002</cx:pt>
          <cx:pt idx="42">287.55590000000001</cx:pt>
          <cx:pt idx="43">243.8657</cx:pt>
          <cx:pt idx="44">259.24849999999998</cx:pt>
          <cx:pt idx="45">222.46539999999999</cx:pt>
          <cx:pt idx="46">275.62189999999998</cx:pt>
          <cx:pt idx="47">234.4991</cx:pt>
          <cx:pt idx="48">247.18369999999999</cx:pt>
          <cx:pt idx="49">240.50190000000001</cx:pt>
          <cx:pt idx="50">291</cx:pt>
          <cx:pt idx="51">225.80000000000001</cx:pt>
          <cx:pt idx="52">251.5</cx:pt>
          <cx:pt idx="53">255.5</cx:pt>
          <cx:pt idx="54">251.5</cx:pt>
          <cx:pt idx="55">255.5</cx:pt>
          <cx:pt idx="56">247.40000000000001</cx:pt>
          <cx:pt idx="57">251.30000000000001</cx:pt>
          <cx:pt idx="58">245.30000000000001</cx:pt>
          <cx:pt idx="59">211.80000000000001</cx:pt>
          <cx:pt idx="60">240</cx:pt>
          <cx:pt idx="61">250</cx:pt>
          <cx:pt idx="62">230</cx:pt>
          <cx:pt idx="63">210</cx:pt>
          <cx:pt idx="64">190</cx:pt>
          <cx:pt idx="65">280</cx:pt>
          <cx:pt idx="66">280</cx:pt>
          <cx:pt idx="67">250</cx:pt>
          <cx:pt idx="68">190</cx:pt>
          <cx:pt idx="69">160</cx:pt>
          <cx:pt idx="70">270</cx:pt>
          <cx:pt idx="71">281</cx:pt>
          <cx:pt idx="72">221</cx:pt>
          <cx:pt idx="73">223</cx:pt>
          <cx:pt idx="74">225</cx:pt>
          <cx:pt idx="75">204</cx:pt>
          <cx:pt idx="76">214</cx:pt>
          <cx:pt idx="77">270</cx:pt>
          <cx:pt idx="78">236</cx:pt>
          <cx:pt idx="79">206</cx:pt>
          <cx:pt idx="80">359.62188800000001</cx:pt>
          <cx:pt idx="81">236.660404</cx:pt>
          <cx:pt idx="82">249.23508200000001</cx:pt>
          <cx:pt idx="83">294.20748600000002</cx:pt>
          <cx:pt idx="84">232.31764200000001</cx:pt>
          <cx:pt idx="85">234.499076</cx:pt>
          <cx:pt idx="86">255.29025899999999</cx:pt>
          <cx:pt idx="87">273.02335299999999</cx:pt>
          <cx:pt idx="88">225.64684099999999</cx:pt>
          <cx:pt idx="89">266.98894300000001</cx:pt>
          <cx:pt idx="90">259</cx:pt>
          <cx:pt idx="91">206</cx:pt>
          <cx:pt idx="92">230</cx:pt>
          <cx:pt idx="93">186</cx:pt>
          <cx:pt idx="94">263</cx:pt>
          <cx:pt idx="95">206</cx:pt>
          <cx:pt idx="96">263</cx:pt>
          <cx:pt idx="97">270</cx:pt>
          <cx:pt idx="98">238</cx:pt>
          <cx:pt idx="99">243</cx:pt>
          <cx:pt idx="100">281.8328143</cx:pt>
          <cx:pt idx="101">292.47173350000003</cx:pt>
          <cx:pt idx="102">302.73700550000001</cx:pt>
          <cx:pt idx="103">234.4990761</cx:pt>
          <cx:pt idx="104">285.42318599999999</cx:pt>
          <cx:pt idx="105">309.39136100000002</cx:pt>
          <cx:pt idx="106">270.77620940000003</cx:pt>
          <cx:pt idx="107">292.47173350000003</cx:pt>
          <cx:pt idx="108">270.77620940000003</cx:pt>
          <cx:pt idx="109">266.98894309999997</cx:pt>
          <cx:pt idx="110">266.60700000000003</cx:pt>
          <cx:pt idx="111">266.988</cx:pt>
          <cx:pt idx="112">266.22500000000002</cx:pt>
          <cx:pt idx="113">280.38299999999998</cx:pt>
          <cx:pt idx="114">234.499</cx:pt>
          <cx:pt idx="115">316.54899999999998</cx:pt>
          <cx:pt idx="116">287.55500000000001</cx:pt>
          <cx:pt idx="117">223.834</cx:pt>
          <cx:pt idx="118">291.42500000000001</cx:pt>
          <cx:pt idx="119">231.87799999999999</cx:pt>
          <cx:pt idx="120">196</cx:pt>
          <cx:pt idx="121">232</cx:pt>
          <cx:pt idx="122">280</cx:pt>
          <cx:pt idx="123">202</cx:pt>
          <cx:pt idx="124">229</cx:pt>
          <cx:pt idx="125">224</cx:pt>
          <cx:pt idx="126">301</cx:pt>
          <cx:pt idx="127">254</cx:pt>
          <cx:pt idx="128">196</cx:pt>
          <cx:pt idx="129">207</cx:pt>
          <cx:pt idx="130">282.10000000000002</cx:pt>
          <cx:pt idx="131">225.90000000000001</cx:pt>
          <cx:pt idx="132">225.88999999999999</cx:pt>
          <cx:pt idx="133">234.69999999999999</cx:pt>
          <cx:pt idx="134">255.59999999999999</cx:pt>
          <cx:pt idx="135">249.5</cx:pt>
          <cx:pt idx="136">251.5</cx:pt>
          <cx:pt idx="137">207</cx:pt>
          <cx:pt idx="138">207</cx:pt>
          <cx:pt idx="139">241.19999999999999</cx:pt>
          <cx:pt idx="140">353.89999999999998</cx:pt>
          <cx:pt idx="141">583.10000000000002</cx:pt>
          <cx:pt idx="142">474.30000000000001</cx:pt>
          <cx:pt idx="143">479.60000000000002</cx:pt>
          <cx:pt idx="144">418.30000000000001</cx:pt>
          <cx:pt idx="145">484.80000000000001</cx:pt>
          <cx:pt idx="146">282.80000000000001</cx:pt>
          <cx:pt idx="147">474.30000000000001</cx:pt>
          <cx:pt idx="148">360.60000000000002</cx:pt>
          <cx:pt idx="149">636</cx:pt>
        </cx:lvl>
      </cx:numDim>
    </cx:data>
    <cx:data id="1">
      <cx:numDim type="val">
        <cx:f>'Reaktionstid alle forsøg v2'!$C$3:$C$152</cx:f>
        <cx:lvl ptCount="150" formatCode="#.##0">
          <cx:pt idx="0">274.94908400000003</cx:pt>
          <cx:pt idx="1">386.96537699999999</cx:pt>
          <cx:pt idx="2">325.86558000000002</cx:pt>
          <cx:pt idx="3">224.03258700000001</cx:pt>
          <cx:pt idx="4">407.331976</cx:pt>
          <cx:pt idx="5">244.39918499999999</cx:pt>
          <cx:pt idx="6">366.59877799999998</cx:pt>
          <cx:pt idx="7">478.615071</cx:pt>
          <cx:pt idx="8">183.29938899999999</cx:pt>
          <cx:pt idx="9">305.49898200000001</cx:pt>
          <cx:pt idx="10">314.28969999999998</cx:pt>
          <cx:pt idx="11">326.99329999999998</cx:pt>
          <cx:pt idx="12">285.42320000000001</cx:pt>
          <cx:pt idx="13">287.55590000000001</cx:pt>
          <cx:pt idx="14">244.28290000000001</cx:pt>
          <cx:pt idx="15">158.9169</cx:pt>
          <cx:pt idx="16">283.63369999999998</cx:pt>
          <cx:pt idx="17">191.46770000000001</cx:pt>
          <cx:pt idx="18">306.08229999999998</cx:pt>
          <cx:pt idx="19">254.0908</cx:pt>
          <cx:pt idx="20">243.03</cx:pt>
          <cx:pt idx="21">352.47000000000003</cx:pt>
          <cx:pt idx="22">331.63</cx:pt>
          <cx:pt idx="23">177.66999999999999</cx:pt>
          <cx:pt idx="24">382.94</cx:pt>
          <cx:pt idx="25">255.28999999999999</cx:pt>
          <cx:pt idx="26">311.02999999999997</cx:pt>
          <cx:pt idx="27">171.84999999999999</cx:pt>
          <cx:pt idx="28">404.91000000000003</cx:pt>
          <cx:pt idx="29">319.11000000000001</cx:pt>
          <cx:pt idx="30">200</cx:pt>
          <cx:pt idx="31">290</cx:pt>
          <cx:pt idx="32">180</cx:pt>
          <cx:pt idx="33">230</cx:pt>
          <cx:pt idx="34">320</cx:pt>
          <cx:pt idx="35">210</cx:pt>
          <cx:pt idx="36">200</cx:pt>
          <cx:pt idx="37">230</cx:pt>
          <cx:pt idx="38">200</cx:pt>
          <cx:pt idx="39">180</cx:pt>
          <cx:pt idx="40">259.24799999999999</cx:pt>
          <cx:pt idx="41">278.19600000000003</cx:pt>
          <cx:pt idx="42">280.01999999999998</cx:pt>
          <cx:pt idx="43">186.07300000000001</cx:pt>
          <cx:pt idx="44">299.35399999999998</cx:pt>
          <cx:pt idx="45">251.26900000000001</cx:pt>
          <cx:pt idx="46">275.62099999999998</cx:pt>
          <cx:pt idx="47">300.37299999999999</cx:pt>
          <cx:pt idx="48">191.46700000000001</cx:pt>
          <cx:pt idx="49">259.24799999999999</cx:pt>
          <cx:pt idx="50">303.05000000000001</cx:pt>
          <cx:pt idx="51">303.05000000000001</cx:pt>
          <cx:pt idx="52">276.63999999999999</cx:pt>
          <cx:pt idx="53">239.05000000000001</cx:pt>
          <cx:pt idx="54">297.94999999999999</cx:pt>
          <cx:pt idx="55">377.95999999999998</cx:pt>
          <cx:pt idx="56">294.50999999999999</cx:pt>
          <cx:pt idx="57">202.03</cx:pt>
          <cx:pt idx="58">234.74000000000001</cx:pt>
          <cx:pt idx="59">202.03</cx:pt>
          <cx:pt idx="60">130</cx:pt>
          <cx:pt idx="61">260</cx:pt>
          <cx:pt idx="62">130</cx:pt>
          <cx:pt idx="63">130</cx:pt>
          <cx:pt idx="64">210</cx:pt>
          <cx:pt idx="65">180</cx:pt>
          <cx:pt idx="66">250</cx:pt>
          <cx:pt idx="67">200</cx:pt>
          <cx:pt idx="68">200</cx:pt>
          <cx:pt idx="69">130</cx:pt>
          <cx:pt idx="70">232</cx:pt>
          <cx:pt idx="71">230</cx:pt>
          <cx:pt idx="72">292</cx:pt>
          <cx:pt idx="73">234</cx:pt>
          <cx:pt idx="74">243</cx:pt>
          <cx:pt idx="75">263</cx:pt>
          <cx:pt idx="76">204</cx:pt>
          <cx:pt idx="77">238</cx:pt>
          <cx:pt idx="78">196</cx:pt>
          <cx:pt idx="79">201</cx:pt>
          <cx:pt idx="80">363.84459900000002</cx:pt>
          <cx:pt idx="81">342.21037799999999</cx:pt>
          <cx:pt idx="82">234.499076</cx:pt>
          <cx:pt idx="83">346.64525500000002</cx:pt>
          <cx:pt idx="84">326.99333899999999</cx:pt>
          <cx:pt idx="85">334.68835200000001</cx:pt>
          <cx:pt idx="86">156.332717</cx:pt>
          <cx:pt idx="87">346.64525500000002</cx:pt>
          <cx:pt idx="88">336.20622100000003</cx:pt>
          <cx:pt idx="89">227.89213899999999</cx:pt>
          <cx:pt idx="90">251</cx:pt>
          <cx:pt idx="91">328</cx:pt>
          <cx:pt idx="92">259</cx:pt>
          <cx:pt idx="93">322</cx:pt>
          <cx:pt idx="94">247</cx:pt>
          <cx:pt idx="95">201</cx:pt>
          <cx:pt idx="96">274</cx:pt>
          <cx:pt idx="97">211</cx:pt>
          <cx:pt idx="98">281</cx:pt>
          <cx:pt idx="99">266</cx:pt>
          <cx:pt idx="100">274.5112302</cx:pt>
          <cx:pt idx="101">274.5112302</cx:pt>
          <cx:pt idx="102">234.4990761</cx:pt>
          <cx:pt idx="103">278.19610949999998</cx:pt>
          <cx:pt idx="104">309.39136100000002</cx:pt>
          <cx:pt idx="105">355.34900090000002</cx:pt>
          <cx:pt idx="106">299.35436299999998</cx:pt>
          <cx:pt idx="107">312.66543480000001</cx:pt>
          <cx:pt idx="108">263.14717530000001</cx:pt>
          <cx:pt idx="109">247.1837299</cx:pt>
          <cx:pt idx="110">424.55200000000002</cx:pt>
          <cx:pt idx="111">334.68799999999999</cx:pt>
          <cx:pt idx="112">299.35399999999998</cx:pt>
          <cx:pt idx="113">374.87200000000001</cx:pt>
          <cx:pt idx="114">268.88900000000001</cx:pt>
          <cx:pt idx="115">322.28800000000001</cx:pt>
          <cx:pt idx="116">201.82400000000001</cx:pt>
          <cx:pt idx="117">251.26900000000001</cx:pt>
          <cx:pt idx="118">292.471</cx:pt>
          <cx:pt idx="119">234.499</cx:pt>
          <cx:pt idx="120">329</cx:pt>
          <cx:pt idx="121">225</cx:pt>
          <cx:pt idx="122">185</cx:pt>
          <cx:pt idx="123">224</cx:pt>
          <cx:pt idx="124">240</cx:pt>
          <cx:pt idx="125">381</cx:pt>
          <cx:pt idx="126">241</cx:pt>
          <cx:pt idx="127">191</cx:pt>
          <cx:pt idx="128">276</cx:pt>
          <cx:pt idx="129">227</cx:pt>
          <cx:pt idx="130">239.09999999999999</cx:pt>
          <cx:pt idx="131">146.40000000000001</cx:pt>
          <cx:pt idx="132">204.5</cx:pt>
          <cx:pt idx="133">207</cx:pt>
          <cx:pt idx="134">241.19999999999999</cx:pt>
          <cx:pt idx="135">207</cx:pt>
          <cx:pt idx="136">272.89999999999998</cx:pt>
          <cx:pt idx="137">202</cx:pt>
          <cx:pt idx="138">216.69999999999999</cx:pt>
          <cx:pt idx="139">196.90000000000001</cx:pt>
          <cx:pt idx="140">484.80000000000001</cx:pt>
          <cx:pt idx="141">308.19999999999999</cx:pt>
          <cx:pt idx="142">441.60000000000002</cx:pt>
          <cx:pt idx="143">489.89999999999998</cx:pt>
          <cx:pt idx="144">387.30000000000001</cx:pt>
          <cx:pt idx="145">490</cx:pt>
          <cx:pt idx="146">387.30000000000001</cx:pt>
          <cx:pt idx="147">538.5</cx:pt>
          <cx:pt idx="148">393.69999999999999</cx:pt>
          <cx:pt idx="149">400</cx:pt>
        </cx:lvl>
      </cx:numDim>
    </cx:data>
    <cx:data id="2">
      <cx:numDim type="val">
        <cx:f>'Reaktionstid alle forsøg v2'!$D$3:$D$152</cx:f>
        <cx:lvl ptCount="150" formatCode="Standard">
          <cx:pt idx="0">224</cx:pt>
          <cx:pt idx="1">265</cx:pt>
          <cx:pt idx="2">274</cx:pt>
          <cx:pt idx="3">230</cx:pt>
          <cx:pt idx="4">251</cx:pt>
          <cx:pt idx="5">260</cx:pt>
          <cx:pt idx="6">243</cx:pt>
          <cx:pt idx="7">242</cx:pt>
          <cx:pt idx="8">258</cx:pt>
          <cx:pt idx="9">267</cx:pt>
          <cx:pt idx="10">302</cx:pt>
          <cx:pt idx="11">269</cx:pt>
          <cx:pt idx="12">302</cx:pt>
          <cx:pt idx="13">293</cx:pt>
          <cx:pt idx="14">283</cx:pt>
          <cx:pt idx="15">265</cx:pt>
          <cx:pt idx="16">289</cx:pt>
          <cx:pt idx="17">291</cx:pt>
          <cx:pt idx="18">299</cx:pt>
          <cx:pt idx="19">287</cx:pt>
          <cx:pt idx="20">265</cx:pt>
          <cx:pt idx="21">254</cx:pt>
          <cx:pt idx="22">251</cx:pt>
          <cx:pt idx="23">239</cx:pt>
          <cx:pt idx="24">204</cx:pt>
          <cx:pt idx="25">252</cx:pt>
          <cx:pt idx="26">245</cx:pt>
          <cx:pt idx="27">266</cx:pt>
          <cx:pt idx="28">224</cx:pt>
          <cx:pt idx="29">258</cx:pt>
          <cx:pt idx="30">275</cx:pt>
          <cx:pt idx="31">305</cx:pt>
          <cx:pt idx="32">280</cx:pt>
          <cx:pt idx="33">245</cx:pt>
          <cx:pt idx="34">291</cx:pt>
          <cx:pt idx="35">264</cx:pt>
          <cx:pt idx="36">268</cx:pt>
          <cx:pt idx="37">272</cx:pt>
          <cx:pt idx="38">254</cx:pt>
          <cx:pt idx="39">302</cx:pt>
          <cx:pt idx="40">256</cx:pt>
          <cx:pt idx="41">327</cx:pt>
          <cx:pt idx="42">268</cx:pt>
          <cx:pt idx="43">280</cx:pt>
          <cx:pt idx="44">302</cx:pt>
          <cx:pt idx="45">323</cx:pt>
          <cx:pt idx="46">315</cx:pt>
          <cx:pt idx="47">311</cx:pt>
          <cx:pt idx="48">278</cx:pt>
          <cx:pt idx="49">307</cx:pt>
          <cx:pt idx="50">102</cx:pt>
          <cx:pt idx="51">244</cx:pt>
          <cx:pt idx="52">190</cx:pt>
          <cx:pt idx="53">256</cx:pt>
          <cx:pt idx="54">283</cx:pt>
          <cx:pt idx="55">275</cx:pt>
          <cx:pt idx="56">247</cx:pt>
          <cx:pt idx="57">275</cx:pt>
          <cx:pt idx="58">270</cx:pt>
          <cx:pt idx="59">296</cx:pt>
          <cx:pt idx="60">254</cx:pt>
          <cx:pt idx="61">274</cx:pt>
          <cx:pt idx="62">276</cx:pt>
          <cx:pt idx="63">226</cx:pt>
          <cx:pt idx="64">213</cx:pt>
          <cx:pt idx="65">244</cx:pt>
          <cx:pt idx="66">232</cx:pt>
          <cx:pt idx="67">258</cx:pt>
          <cx:pt idx="68">234</cx:pt>
          <cx:pt idx="69">256</cx:pt>
          <cx:pt idx="70">257</cx:pt>
          <cx:pt idx="71">255</cx:pt>
          <cx:pt idx="72">265</cx:pt>
          <cx:pt idx="73">246</cx:pt>
          <cx:pt idx="74">273</cx:pt>
          <cx:pt idx="75">268</cx:pt>
          <cx:pt idx="76">240</cx:pt>
          <cx:pt idx="77">259</cx:pt>
          <cx:pt idx="78">249</cx:pt>
          <cx:pt idx="79">264</cx:pt>
          <cx:pt idx="80">260</cx:pt>
          <cx:pt idx="81">265</cx:pt>
          <cx:pt idx="82">281</cx:pt>
          <cx:pt idx="83">271</cx:pt>
          <cx:pt idx="84">288</cx:pt>
          <cx:pt idx="85">288</cx:pt>
          <cx:pt idx="86">249</cx:pt>
          <cx:pt idx="87">261</cx:pt>
          <cx:pt idx="88">274</cx:pt>
          <cx:pt idx="89">248</cx:pt>
          <cx:pt idx="90">271</cx:pt>
          <cx:pt idx="91">280</cx:pt>
          <cx:pt idx="92">307</cx:pt>
          <cx:pt idx="93">267</cx:pt>
          <cx:pt idx="94">270</cx:pt>
          <cx:pt idx="95">289</cx:pt>
          <cx:pt idx="96">293</cx:pt>
          <cx:pt idx="97">276</cx:pt>
          <cx:pt idx="98">307</cx:pt>
          <cx:pt idx="99">312</cx:pt>
          <cx:pt idx="100">322</cx:pt>
          <cx:pt idx="101">324</cx:pt>
          <cx:pt idx="102">297</cx:pt>
          <cx:pt idx="103">348</cx:pt>
          <cx:pt idx="104">334</cx:pt>
          <cx:pt idx="105">308</cx:pt>
          <cx:pt idx="106">341</cx:pt>
          <cx:pt idx="107">278</cx:pt>
          <cx:pt idx="108">271</cx:pt>
          <cx:pt idx="109">304</cx:pt>
        </cx:lvl>
      </cx:numDim>
    </cx:data>
  </cx:chartData>
  <cx:chart>
    <cx:plotArea>
      <cx:plotAreaRegion>
        <cx:series layoutId="boxWhisker" uniqueId="{1BF0A520-CE01-4F46-8CF7-51DA0DBB8B57}">
          <cx:tx>
            <cx:txData>
              <cx:f>'Reaktionstid alle forsøg v2'!$B$2</cx:f>
              <cx:v>Forsøg 1 - Reaktionstid - syn (lineal</cx:v>
            </cx:txData>
          </cx:tx>
          <cx:dataLabels pos="l">
            <cx:visibility seriesName="0" categoryName="0" value="1"/>
          </cx:dataLabels>
          <cx:dataId val="0"/>
          <cx:layoutPr>
            <cx:visibility meanLine="1" meanMarker="1" nonoutliers="0" outliers="1"/>
            <cx:statistics quartileMethod="exclusive"/>
          </cx:layoutPr>
        </cx:series>
        <cx:series layoutId="boxWhisker" uniqueId="{B714A86E-377B-1B48-8F7F-74C034101161}">
          <cx:tx>
            <cx:txData>
              <cx:f>'Reaktionstid alle forsøg v2'!$C$2</cx:f>
              <cx:v>Forsøg 2 -  Reaktionstid - hørelse (lineal</cx:v>
            </cx:txData>
          </cx:tx>
          <cx:dataLabels pos="l">
            <cx:visibility seriesName="0" categoryName="0" value="1"/>
          </cx:dataLabels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B9DC3113-C506-7648-B7A0-3393652B2D2A}">
          <cx:tx>
            <cx:txData>
              <cx:f>'Reaktionstid alle forsøg v2'!$D$2</cx:f>
              <cx:v>Forsøg 3 -  Reaktionstid - syn (online)</cx:v>
            </cx:txData>
          </cx:tx>
          <cx:dataLabels pos="l">
            <cx:visibility seriesName="0" categoryName="0" value="1"/>
          </cx:dataLabels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>
        <cx:catScaling gapWidth="1"/>
        <cx:tickLabels/>
      </cx:axis>
      <cx:axis id="1">
        <cx:valScaling max="1010" min="90"/>
        <cx:majorGridlines/>
        <cx:tickLabels/>
      </cx:axis>
    </cx:plotArea>
    <cx:legend pos="b" align="ctr" overlay="0"/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'Reaktionstid alle forsøg v2'!$B$3:$B$152</cx:f>
        <cx:lvl ptCount="150" formatCode="0">
          <cx:pt idx="0">418</cx:pt>
          <cx:pt idx="1">631</cx:pt>
          <cx:pt idx="2">682</cx:pt>
          <cx:pt idx="3">540</cx:pt>
          <cx:pt idx="4">509</cx:pt>
          <cx:pt idx="5">866</cx:pt>
          <cx:pt idx="6">794</cx:pt>
          <cx:pt idx="7">550</cx:pt>
          <cx:pt idx="8">519</cx:pt>
          <cx:pt idx="9">1008</cx:pt>
          <cx:pt idx="10">293.51440000000002</cx:pt>
          <cx:pt idx="11">268.88920000000002</cx:pt>
          <cx:pt idx="12">259.24849999999998</cx:pt>
          <cx:pt idx="13">228.7841</cx:pt>
          <cx:pt idx="14">261.20510000000002</cx:pt>
          <cx:pt idx="15">264.69060000000002</cx:pt>
          <cx:pt idx="16">260.815</cx:pt>
          <cx:pt idx="17">257.27699999999999</cx:pt>
          <cx:pt idx="18">226.9967</cx:pt>
          <cx:pt idx="19">275.99110000000002</cx:pt>
          <cx:pt idx="20">268.88999999999999</cx:pt>
          <cx:pt idx="21">232.31999999999999</cx:pt>
          <cx:pt idx="22">243.03</cx:pt>
          <cx:pt idx="23">223.38</cx:pt>
          <cx:pt idx="24">238.80000000000001</cx:pt>
          <cx:pt idx="25">272.64999999999998</cx:pt>
          <cx:pt idx="26">209.25999999999999</cx:pt>
          <cx:pt idx="27">234.5</cx:pt>
          <cx:pt idx="28">223.38</cx:pt>
          <cx:pt idx="29">232.31999999999999</cx:pt>
          <cx:pt idx="30">280</cx:pt>
          <cx:pt idx="31">220</cx:pt>
          <cx:pt idx="32">230</cx:pt>
          <cx:pt idx="33">270</cx:pt>
          <cx:pt idx="34">250</cx:pt>
          <cx:pt idx="35">230</cx:pt>
          <cx:pt idx="36">260</cx:pt>
          <cx:pt idx="37">210</cx:pt>
          <cx:pt idx="38">250</cx:pt>
          <cx:pt idx="39">240</cx:pt>
          <cx:pt idx="40">266.22500000000002</cx:pt>
          <cx:pt idx="41">302.73700000000002</cx:pt>
          <cx:pt idx="42">287.55590000000001</cx:pt>
          <cx:pt idx="43">243.8657</cx:pt>
          <cx:pt idx="44">259.24849999999998</cx:pt>
          <cx:pt idx="45">222.46539999999999</cx:pt>
          <cx:pt idx="46">275.62189999999998</cx:pt>
          <cx:pt idx="47">234.4991</cx:pt>
          <cx:pt idx="48">247.18369999999999</cx:pt>
          <cx:pt idx="49">240.50190000000001</cx:pt>
          <cx:pt idx="50">291</cx:pt>
          <cx:pt idx="51">225.80000000000001</cx:pt>
          <cx:pt idx="52">251.5</cx:pt>
          <cx:pt idx="53">255.5</cx:pt>
          <cx:pt idx="54">251.5</cx:pt>
          <cx:pt idx="55">255.5</cx:pt>
          <cx:pt idx="56">247.40000000000001</cx:pt>
          <cx:pt idx="57">251.30000000000001</cx:pt>
          <cx:pt idx="58">245.30000000000001</cx:pt>
          <cx:pt idx="59">211.80000000000001</cx:pt>
          <cx:pt idx="60">240</cx:pt>
          <cx:pt idx="61">250</cx:pt>
          <cx:pt idx="62">230</cx:pt>
          <cx:pt idx="63">210</cx:pt>
          <cx:pt idx="64">190</cx:pt>
          <cx:pt idx="65">280</cx:pt>
          <cx:pt idx="66">280</cx:pt>
          <cx:pt idx="67">250</cx:pt>
          <cx:pt idx="68">190</cx:pt>
          <cx:pt idx="69">160</cx:pt>
          <cx:pt idx="70">270</cx:pt>
          <cx:pt idx="71">281</cx:pt>
          <cx:pt idx="72">221</cx:pt>
          <cx:pt idx="73">223</cx:pt>
          <cx:pt idx="74">225</cx:pt>
          <cx:pt idx="75">204</cx:pt>
          <cx:pt idx="76">214</cx:pt>
          <cx:pt idx="77">270</cx:pt>
          <cx:pt idx="78">236</cx:pt>
          <cx:pt idx="79">206</cx:pt>
          <cx:pt idx="80">359.62188800000001</cx:pt>
          <cx:pt idx="81">236.660404</cx:pt>
          <cx:pt idx="82">249.23508200000001</cx:pt>
          <cx:pt idx="83">294.20748600000002</cx:pt>
          <cx:pt idx="84">232.31764200000001</cx:pt>
          <cx:pt idx="85">234.499076</cx:pt>
          <cx:pt idx="86">255.29025899999999</cx:pt>
          <cx:pt idx="87">273.02335299999999</cx:pt>
          <cx:pt idx="88">225.64684099999999</cx:pt>
          <cx:pt idx="89">266.98894300000001</cx:pt>
          <cx:pt idx="90">259</cx:pt>
          <cx:pt idx="91">206</cx:pt>
          <cx:pt idx="92">230</cx:pt>
          <cx:pt idx="93">186</cx:pt>
          <cx:pt idx="94">263</cx:pt>
          <cx:pt idx="95">206</cx:pt>
          <cx:pt idx="96">263</cx:pt>
          <cx:pt idx="97">270</cx:pt>
          <cx:pt idx="98">238</cx:pt>
          <cx:pt idx="99">243</cx:pt>
          <cx:pt idx="100">281.8328143</cx:pt>
          <cx:pt idx="101">292.47173350000003</cx:pt>
          <cx:pt idx="102">302.73700550000001</cx:pt>
          <cx:pt idx="103">234.4990761</cx:pt>
          <cx:pt idx="104">285.42318599999999</cx:pt>
          <cx:pt idx="105">309.39136100000002</cx:pt>
          <cx:pt idx="106">270.77620940000003</cx:pt>
          <cx:pt idx="107">292.47173350000003</cx:pt>
          <cx:pt idx="108">270.77620940000003</cx:pt>
          <cx:pt idx="109">266.98894309999997</cx:pt>
          <cx:pt idx="110">266.60700000000003</cx:pt>
          <cx:pt idx="111">266.988</cx:pt>
          <cx:pt idx="112">266.22500000000002</cx:pt>
          <cx:pt idx="113">280.38299999999998</cx:pt>
          <cx:pt idx="114">234.499</cx:pt>
          <cx:pt idx="115">316.54899999999998</cx:pt>
          <cx:pt idx="116">287.55500000000001</cx:pt>
          <cx:pt idx="117">223.834</cx:pt>
          <cx:pt idx="118">291.42500000000001</cx:pt>
          <cx:pt idx="119">231.87799999999999</cx:pt>
          <cx:pt idx="120">196</cx:pt>
          <cx:pt idx="121">232</cx:pt>
          <cx:pt idx="122">280</cx:pt>
          <cx:pt idx="123">202</cx:pt>
          <cx:pt idx="124">229</cx:pt>
          <cx:pt idx="125">224</cx:pt>
          <cx:pt idx="126">301</cx:pt>
          <cx:pt idx="127">254</cx:pt>
          <cx:pt idx="128">196</cx:pt>
          <cx:pt idx="129">207</cx:pt>
          <cx:pt idx="130">282.10000000000002</cx:pt>
          <cx:pt idx="131">225.90000000000001</cx:pt>
          <cx:pt idx="132">225.88999999999999</cx:pt>
          <cx:pt idx="133">234.69999999999999</cx:pt>
          <cx:pt idx="134">255.59999999999999</cx:pt>
          <cx:pt idx="135">249.5</cx:pt>
          <cx:pt idx="136">251.5</cx:pt>
          <cx:pt idx="137">207</cx:pt>
          <cx:pt idx="138">207</cx:pt>
          <cx:pt idx="139">241.19999999999999</cx:pt>
          <cx:pt idx="140">353.89999999999998</cx:pt>
          <cx:pt idx="141">583.10000000000002</cx:pt>
          <cx:pt idx="142">474.30000000000001</cx:pt>
          <cx:pt idx="143">479.60000000000002</cx:pt>
          <cx:pt idx="144">418.30000000000001</cx:pt>
          <cx:pt idx="145">484.80000000000001</cx:pt>
          <cx:pt idx="146">282.80000000000001</cx:pt>
          <cx:pt idx="147">474.30000000000001</cx:pt>
          <cx:pt idx="148">360.60000000000002</cx:pt>
          <cx:pt idx="149">636</cx:pt>
        </cx:lvl>
      </cx:numDim>
    </cx:data>
    <cx:data id="1">
      <cx:numDim type="val">
        <cx:f>'Reaktionstid alle forsøg v2'!$C$3:$C$152</cx:f>
        <cx:lvl ptCount="150" formatCode="#.##0">
          <cx:pt idx="0">274.94908400000003</cx:pt>
          <cx:pt idx="1">386.96537699999999</cx:pt>
          <cx:pt idx="2">325.86558000000002</cx:pt>
          <cx:pt idx="3">224.03258700000001</cx:pt>
          <cx:pt idx="4">407.331976</cx:pt>
          <cx:pt idx="5">244.39918499999999</cx:pt>
          <cx:pt idx="6">366.59877799999998</cx:pt>
          <cx:pt idx="7">478.615071</cx:pt>
          <cx:pt idx="8">183.29938899999999</cx:pt>
          <cx:pt idx="9">305.49898200000001</cx:pt>
          <cx:pt idx="10">314.28969999999998</cx:pt>
          <cx:pt idx="11">326.99329999999998</cx:pt>
          <cx:pt idx="12">285.42320000000001</cx:pt>
          <cx:pt idx="13">287.55590000000001</cx:pt>
          <cx:pt idx="14">244.28290000000001</cx:pt>
          <cx:pt idx="15">158.9169</cx:pt>
          <cx:pt idx="16">283.63369999999998</cx:pt>
          <cx:pt idx="17">191.46770000000001</cx:pt>
          <cx:pt idx="18">306.08229999999998</cx:pt>
          <cx:pt idx="19">254.0908</cx:pt>
          <cx:pt idx="20">243.03</cx:pt>
          <cx:pt idx="21">352.47000000000003</cx:pt>
          <cx:pt idx="22">331.63</cx:pt>
          <cx:pt idx="23">177.66999999999999</cx:pt>
          <cx:pt idx="24">382.94</cx:pt>
          <cx:pt idx="25">255.28999999999999</cx:pt>
          <cx:pt idx="26">311.02999999999997</cx:pt>
          <cx:pt idx="27">171.84999999999999</cx:pt>
          <cx:pt idx="28">404.91000000000003</cx:pt>
          <cx:pt idx="29">319.11000000000001</cx:pt>
          <cx:pt idx="30">200</cx:pt>
          <cx:pt idx="31">290</cx:pt>
          <cx:pt idx="32">180</cx:pt>
          <cx:pt idx="33">230</cx:pt>
          <cx:pt idx="34">320</cx:pt>
          <cx:pt idx="35">210</cx:pt>
          <cx:pt idx="36">200</cx:pt>
          <cx:pt idx="37">230</cx:pt>
          <cx:pt idx="38">200</cx:pt>
          <cx:pt idx="39">180</cx:pt>
          <cx:pt idx="40">259.24799999999999</cx:pt>
          <cx:pt idx="41">278.19600000000003</cx:pt>
          <cx:pt idx="42">280.01999999999998</cx:pt>
          <cx:pt idx="43">186.07300000000001</cx:pt>
          <cx:pt idx="44">299.35399999999998</cx:pt>
          <cx:pt idx="45">251.26900000000001</cx:pt>
          <cx:pt idx="46">275.62099999999998</cx:pt>
          <cx:pt idx="47">300.37299999999999</cx:pt>
          <cx:pt idx="48">191.46700000000001</cx:pt>
          <cx:pt idx="49">259.24799999999999</cx:pt>
          <cx:pt idx="50">303.05000000000001</cx:pt>
          <cx:pt idx="51">303.05000000000001</cx:pt>
          <cx:pt idx="52">276.63999999999999</cx:pt>
          <cx:pt idx="53">239.05000000000001</cx:pt>
          <cx:pt idx="54">297.94999999999999</cx:pt>
          <cx:pt idx="55">377.95999999999998</cx:pt>
          <cx:pt idx="56">294.50999999999999</cx:pt>
          <cx:pt idx="57">202.03</cx:pt>
          <cx:pt idx="58">234.74000000000001</cx:pt>
          <cx:pt idx="59">202.03</cx:pt>
          <cx:pt idx="60">130</cx:pt>
          <cx:pt idx="61">260</cx:pt>
          <cx:pt idx="62">130</cx:pt>
          <cx:pt idx="63">130</cx:pt>
          <cx:pt idx="64">210</cx:pt>
          <cx:pt idx="65">180</cx:pt>
          <cx:pt idx="66">250</cx:pt>
          <cx:pt idx="67">200</cx:pt>
          <cx:pt idx="68">200</cx:pt>
          <cx:pt idx="69">130</cx:pt>
          <cx:pt idx="70">232</cx:pt>
          <cx:pt idx="71">230</cx:pt>
          <cx:pt idx="72">292</cx:pt>
          <cx:pt idx="73">234</cx:pt>
          <cx:pt idx="74">243</cx:pt>
          <cx:pt idx="75">263</cx:pt>
          <cx:pt idx="76">204</cx:pt>
          <cx:pt idx="77">238</cx:pt>
          <cx:pt idx="78">196</cx:pt>
          <cx:pt idx="79">201</cx:pt>
          <cx:pt idx="80">363.84459900000002</cx:pt>
          <cx:pt idx="81">342.21037799999999</cx:pt>
          <cx:pt idx="82">234.499076</cx:pt>
          <cx:pt idx="83">346.64525500000002</cx:pt>
          <cx:pt idx="84">326.99333899999999</cx:pt>
          <cx:pt idx="85">334.68835200000001</cx:pt>
          <cx:pt idx="86">156.332717</cx:pt>
          <cx:pt idx="87">346.64525500000002</cx:pt>
          <cx:pt idx="88">336.20622100000003</cx:pt>
          <cx:pt idx="89">227.89213899999999</cx:pt>
          <cx:pt idx="90">251</cx:pt>
          <cx:pt idx="91">328</cx:pt>
          <cx:pt idx="92">259</cx:pt>
          <cx:pt idx="93">322</cx:pt>
          <cx:pt idx="94">247</cx:pt>
          <cx:pt idx="95">201</cx:pt>
          <cx:pt idx="96">274</cx:pt>
          <cx:pt idx="97">211</cx:pt>
          <cx:pt idx="98">281</cx:pt>
          <cx:pt idx="99">266</cx:pt>
          <cx:pt idx="100">274.5112302</cx:pt>
          <cx:pt idx="101">274.5112302</cx:pt>
          <cx:pt idx="102">234.4990761</cx:pt>
          <cx:pt idx="103">278.19610949999998</cx:pt>
          <cx:pt idx="104">309.39136100000002</cx:pt>
          <cx:pt idx="105">355.34900090000002</cx:pt>
          <cx:pt idx="106">299.35436299999998</cx:pt>
          <cx:pt idx="107">312.66543480000001</cx:pt>
          <cx:pt idx="108">263.14717530000001</cx:pt>
          <cx:pt idx="109">247.1837299</cx:pt>
          <cx:pt idx="110">424.55200000000002</cx:pt>
          <cx:pt idx="111">334.68799999999999</cx:pt>
          <cx:pt idx="112">299.35399999999998</cx:pt>
          <cx:pt idx="113">374.87200000000001</cx:pt>
          <cx:pt idx="114">268.88900000000001</cx:pt>
          <cx:pt idx="115">322.28800000000001</cx:pt>
          <cx:pt idx="116">201.82400000000001</cx:pt>
          <cx:pt idx="117">251.26900000000001</cx:pt>
          <cx:pt idx="118">292.471</cx:pt>
          <cx:pt idx="119">234.499</cx:pt>
          <cx:pt idx="120">329</cx:pt>
          <cx:pt idx="121">225</cx:pt>
          <cx:pt idx="122">185</cx:pt>
          <cx:pt idx="123">224</cx:pt>
          <cx:pt idx="124">240</cx:pt>
          <cx:pt idx="125">381</cx:pt>
          <cx:pt idx="126">241</cx:pt>
          <cx:pt idx="127">191</cx:pt>
          <cx:pt idx="128">276</cx:pt>
          <cx:pt idx="129">227</cx:pt>
          <cx:pt idx="130">239.09999999999999</cx:pt>
          <cx:pt idx="131">146.40000000000001</cx:pt>
          <cx:pt idx="132">204.5</cx:pt>
          <cx:pt idx="133">207</cx:pt>
          <cx:pt idx="134">241.19999999999999</cx:pt>
          <cx:pt idx="135">207</cx:pt>
          <cx:pt idx="136">272.89999999999998</cx:pt>
          <cx:pt idx="137">202</cx:pt>
          <cx:pt idx="138">216.69999999999999</cx:pt>
          <cx:pt idx="139">196.90000000000001</cx:pt>
          <cx:pt idx="140">484.80000000000001</cx:pt>
          <cx:pt idx="141">308.19999999999999</cx:pt>
          <cx:pt idx="142">441.60000000000002</cx:pt>
          <cx:pt idx="143">489.89999999999998</cx:pt>
          <cx:pt idx="144">387.30000000000001</cx:pt>
          <cx:pt idx="145">490</cx:pt>
          <cx:pt idx="146">387.30000000000001</cx:pt>
          <cx:pt idx="147">538.5</cx:pt>
          <cx:pt idx="148">393.69999999999999</cx:pt>
          <cx:pt idx="149">400</cx:pt>
        </cx:lvl>
      </cx:numDim>
    </cx:data>
    <cx:data id="2">
      <cx:numDim type="val">
        <cx:f>'Reaktionstid alle forsøg v2'!$D$3:$D$152</cx:f>
        <cx:lvl ptCount="150" formatCode="Standard">
          <cx:pt idx="0">224</cx:pt>
          <cx:pt idx="1">265</cx:pt>
          <cx:pt idx="2">274</cx:pt>
          <cx:pt idx="3">230</cx:pt>
          <cx:pt idx="4">251</cx:pt>
          <cx:pt idx="5">260</cx:pt>
          <cx:pt idx="6">243</cx:pt>
          <cx:pt idx="7">242</cx:pt>
          <cx:pt idx="8">258</cx:pt>
          <cx:pt idx="9">267</cx:pt>
          <cx:pt idx="10">302</cx:pt>
          <cx:pt idx="11">269</cx:pt>
          <cx:pt idx="12">302</cx:pt>
          <cx:pt idx="13">293</cx:pt>
          <cx:pt idx="14">283</cx:pt>
          <cx:pt idx="15">265</cx:pt>
          <cx:pt idx="16">289</cx:pt>
          <cx:pt idx="17">291</cx:pt>
          <cx:pt idx="18">299</cx:pt>
          <cx:pt idx="19">287</cx:pt>
          <cx:pt idx="20">265</cx:pt>
          <cx:pt idx="21">254</cx:pt>
          <cx:pt idx="22">251</cx:pt>
          <cx:pt idx="23">239</cx:pt>
          <cx:pt idx="24">204</cx:pt>
          <cx:pt idx="25">252</cx:pt>
          <cx:pt idx="26">245</cx:pt>
          <cx:pt idx="27">266</cx:pt>
          <cx:pt idx="28">224</cx:pt>
          <cx:pt idx="29">258</cx:pt>
          <cx:pt idx="30">275</cx:pt>
          <cx:pt idx="31">305</cx:pt>
          <cx:pt idx="32">280</cx:pt>
          <cx:pt idx="33">245</cx:pt>
          <cx:pt idx="34">291</cx:pt>
          <cx:pt idx="35">264</cx:pt>
          <cx:pt idx="36">268</cx:pt>
          <cx:pt idx="37">272</cx:pt>
          <cx:pt idx="38">254</cx:pt>
          <cx:pt idx="39">302</cx:pt>
          <cx:pt idx="40">256</cx:pt>
          <cx:pt idx="41">327</cx:pt>
          <cx:pt idx="42">268</cx:pt>
          <cx:pt idx="43">280</cx:pt>
          <cx:pt idx="44">302</cx:pt>
          <cx:pt idx="45">323</cx:pt>
          <cx:pt idx="46">315</cx:pt>
          <cx:pt idx="47">311</cx:pt>
          <cx:pt idx="48">278</cx:pt>
          <cx:pt idx="49">307</cx:pt>
          <cx:pt idx="50">102</cx:pt>
          <cx:pt idx="51">244</cx:pt>
          <cx:pt idx="52">190</cx:pt>
          <cx:pt idx="53">256</cx:pt>
          <cx:pt idx="54">283</cx:pt>
          <cx:pt idx="55">275</cx:pt>
          <cx:pt idx="56">247</cx:pt>
          <cx:pt idx="57">275</cx:pt>
          <cx:pt idx="58">270</cx:pt>
          <cx:pt idx="59">296</cx:pt>
          <cx:pt idx="60">254</cx:pt>
          <cx:pt idx="61">274</cx:pt>
          <cx:pt idx="62">276</cx:pt>
          <cx:pt idx="63">226</cx:pt>
          <cx:pt idx="64">213</cx:pt>
          <cx:pt idx="65">244</cx:pt>
          <cx:pt idx="66">232</cx:pt>
          <cx:pt idx="67">258</cx:pt>
          <cx:pt idx="68">234</cx:pt>
          <cx:pt idx="69">256</cx:pt>
          <cx:pt idx="70">257</cx:pt>
          <cx:pt idx="71">255</cx:pt>
          <cx:pt idx="72">265</cx:pt>
          <cx:pt idx="73">246</cx:pt>
          <cx:pt idx="74">273</cx:pt>
          <cx:pt idx="75">268</cx:pt>
          <cx:pt idx="76">240</cx:pt>
          <cx:pt idx="77">259</cx:pt>
          <cx:pt idx="78">249</cx:pt>
          <cx:pt idx="79">264</cx:pt>
          <cx:pt idx="80">260</cx:pt>
          <cx:pt idx="81">265</cx:pt>
          <cx:pt idx="82">281</cx:pt>
          <cx:pt idx="83">271</cx:pt>
          <cx:pt idx="84">288</cx:pt>
          <cx:pt idx="85">288</cx:pt>
          <cx:pt idx="86">249</cx:pt>
          <cx:pt idx="87">261</cx:pt>
          <cx:pt idx="88">274</cx:pt>
          <cx:pt idx="89">248</cx:pt>
          <cx:pt idx="90">271</cx:pt>
          <cx:pt idx="91">280</cx:pt>
          <cx:pt idx="92">307</cx:pt>
          <cx:pt idx="93">267</cx:pt>
          <cx:pt idx="94">270</cx:pt>
          <cx:pt idx="95">289</cx:pt>
          <cx:pt idx="96">293</cx:pt>
          <cx:pt idx="97">276</cx:pt>
          <cx:pt idx="98">307</cx:pt>
          <cx:pt idx="99">312</cx:pt>
          <cx:pt idx="100">322</cx:pt>
          <cx:pt idx="101">324</cx:pt>
          <cx:pt idx="102">297</cx:pt>
          <cx:pt idx="103">348</cx:pt>
          <cx:pt idx="104">334</cx:pt>
          <cx:pt idx="105">308</cx:pt>
          <cx:pt idx="106">341</cx:pt>
          <cx:pt idx="107">278</cx:pt>
          <cx:pt idx="108">271</cx:pt>
          <cx:pt idx="109">304</cx:pt>
        </cx:lvl>
      </cx:numDim>
    </cx:data>
  </cx:chartData>
  <cx:chart>
    <cx:plotArea>
      <cx:plotAreaRegion>
        <cx:series layoutId="boxWhisker" uniqueId="{1BF0A520-CE01-4F46-8CF7-51DA0DBB8B57}">
          <cx:tx>
            <cx:txData>
              <cx:f>'Reaktionstid alle forsøg v2'!$B$2</cx:f>
              <cx:v>Forsøg 1 - Reaktionstid - syn (lineal</cx:v>
            </cx:txData>
          </cx:tx>
          <cx:dataLabels pos="l">
            <cx:visibility seriesName="0" categoryName="0" value="1"/>
          </cx:dataLabels>
          <cx:dataId val="0"/>
          <cx:layoutPr>
            <cx:visibility meanLine="1" meanMarker="1" nonoutliers="0" outliers="0"/>
            <cx:statistics quartileMethod="exclusive"/>
          </cx:layoutPr>
        </cx:series>
        <cx:series layoutId="boxWhisker" uniqueId="{B714A86E-377B-1B48-8F7F-74C034101161}">
          <cx:tx>
            <cx:txData>
              <cx:f>'Reaktionstid alle forsøg v2'!$C$2</cx:f>
              <cx:v>Forsøg 2 -  Reaktionstid - hørelse (lineal</cx:v>
            </cx:txData>
          </cx:tx>
          <cx:dataLabels pos="l">
            <cx:visibility seriesName="0" categoryName="0" value="1"/>
          </cx:dataLabels>
          <cx:dataId val="1"/>
          <cx:layoutPr>
            <cx:visibility meanLine="0" meanMarker="1" nonoutliers="0" outliers="0"/>
            <cx:statistics quartileMethod="exclusive"/>
          </cx:layoutPr>
        </cx:series>
        <cx:series layoutId="boxWhisker" uniqueId="{B9DC3113-C506-7648-B7A0-3393652B2D2A}">
          <cx:tx>
            <cx:txData>
              <cx:f>'Reaktionstid alle forsøg v2'!$D$2</cx:f>
              <cx:v>Forsøg 3 -  Reaktionstid - syn (online)</cx:v>
            </cx:txData>
          </cx:tx>
          <cx:dataLabels pos="l">
            <cx:visibility seriesName="0" categoryName="0" value="1"/>
          </cx:dataLabels>
          <cx:dataId val="2"/>
          <cx:layoutPr>
            <cx:visibility meanLine="0" meanMarker="1" nonoutliers="0" outliers="0"/>
            <cx:statistics quartileMethod="exclusive"/>
          </cx:layoutPr>
        </cx:series>
      </cx:plotAreaRegion>
      <cx:axis id="0">
        <cx:catScaling gapWidth="1"/>
        <cx:tickLabels/>
      </cx:axis>
      <cx:axis id="1">
        <cx:valScaling min="120"/>
        <cx:majorGridlines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/>
            </a:pPr>
            <a:endParaRPr lang="da-DK" sz="900" b="0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Aptos Narrow" panose="02110004020202020204"/>
            </a:endParaRPr>
          </a:p>
        </cx:txPr>
      </cx:axis>
    </cx:plotArea>
    <cx:legend pos="b" align="ctr" overlay="0"/>
  </cx:chart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'Reaktionstid alle forsøg v3 køn'!$B$5:$B$84</cx:f>
        <cx:lvl ptCount="80" formatCode="0">
          <cx:pt idx="0">418</cx:pt>
          <cx:pt idx="1">631</cx:pt>
          <cx:pt idx="2">682</cx:pt>
          <cx:pt idx="3">540</cx:pt>
          <cx:pt idx="4">509</cx:pt>
          <cx:pt idx="5">866</cx:pt>
          <cx:pt idx="6">794</cx:pt>
          <cx:pt idx="7">550</cx:pt>
          <cx:pt idx="8">519</cx:pt>
          <cx:pt idx="9">1008</cx:pt>
          <cx:pt idx="10">266</cx:pt>
          <cx:pt idx="11">303</cx:pt>
          <cx:pt idx="12">288</cx:pt>
          <cx:pt idx="13">244</cx:pt>
          <cx:pt idx="14">259</cx:pt>
          <cx:pt idx="15">222</cx:pt>
          <cx:pt idx="16">276</cx:pt>
          <cx:pt idx="17">234</cx:pt>
          <cx:pt idx="18">247</cx:pt>
          <cx:pt idx="19">241</cx:pt>
          <cx:pt idx="20">240</cx:pt>
          <cx:pt idx="21">250</cx:pt>
          <cx:pt idx="22">230</cx:pt>
          <cx:pt idx="23">210</cx:pt>
          <cx:pt idx="24">190</cx:pt>
          <cx:pt idx="25">280</cx:pt>
          <cx:pt idx="26">280</cx:pt>
          <cx:pt idx="27">250</cx:pt>
          <cx:pt idx="28">190</cx:pt>
          <cx:pt idx="29">160</cx:pt>
          <cx:pt idx="30">360</cx:pt>
          <cx:pt idx="31">237</cx:pt>
          <cx:pt idx="32">249</cx:pt>
          <cx:pt idx="33">294</cx:pt>
          <cx:pt idx="34">232</cx:pt>
          <cx:pt idx="35">234</cx:pt>
          <cx:pt idx="36">255</cx:pt>
          <cx:pt idx="37">273</cx:pt>
          <cx:pt idx="38">226</cx:pt>
          <cx:pt idx="39">267</cx:pt>
          <cx:pt idx="40">196</cx:pt>
          <cx:pt idx="41">232</cx:pt>
          <cx:pt idx="42">280</cx:pt>
          <cx:pt idx="43">202</cx:pt>
          <cx:pt idx="44">229</cx:pt>
          <cx:pt idx="45">224</cx:pt>
          <cx:pt idx="46">301</cx:pt>
          <cx:pt idx="47">254</cx:pt>
          <cx:pt idx="48">196</cx:pt>
          <cx:pt idx="49">207</cx:pt>
          <cx:pt idx="50">282</cx:pt>
          <cx:pt idx="51">226</cx:pt>
          <cx:pt idx="52">226</cx:pt>
          <cx:pt idx="53">235</cx:pt>
          <cx:pt idx="54">256</cx:pt>
          <cx:pt idx="55">250</cx:pt>
          <cx:pt idx="56">252</cx:pt>
          <cx:pt idx="57">207</cx:pt>
          <cx:pt idx="58">207</cx:pt>
          <cx:pt idx="59">241</cx:pt>
          <cx:pt idx="60">354</cx:pt>
          <cx:pt idx="61">583</cx:pt>
          <cx:pt idx="62">474</cx:pt>
          <cx:pt idx="63">480</cx:pt>
          <cx:pt idx="64">418</cx:pt>
          <cx:pt idx="65">485</cx:pt>
          <cx:pt idx="66">283</cx:pt>
          <cx:pt idx="67">474</cx:pt>
          <cx:pt idx="68">361</cx:pt>
          <cx:pt idx="69">636</cx:pt>
        </cx:lvl>
      </cx:numDim>
    </cx:data>
    <cx:data id="1">
      <cx:numDim type="val">
        <cx:f>'Reaktionstid alle forsøg v3 køn'!$C$5:$C$84</cx:f>
        <cx:lvl ptCount="80" formatCode="#.##0">
          <cx:pt idx="0">275</cx:pt>
          <cx:pt idx="1">387</cx:pt>
          <cx:pt idx="2">326</cx:pt>
          <cx:pt idx="3">224</cx:pt>
          <cx:pt idx="4">407</cx:pt>
          <cx:pt idx="5">244</cx:pt>
          <cx:pt idx="6">367</cx:pt>
          <cx:pt idx="7">479</cx:pt>
          <cx:pt idx="8">183</cx:pt>
          <cx:pt idx="9">305</cx:pt>
          <cx:pt idx="10">259</cx:pt>
          <cx:pt idx="11">278</cx:pt>
          <cx:pt idx="12">280</cx:pt>
          <cx:pt idx="13">186</cx:pt>
          <cx:pt idx="14">299</cx:pt>
          <cx:pt idx="15">251</cx:pt>
          <cx:pt idx="16">276</cx:pt>
          <cx:pt idx="17">300</cx:pt>
          <cx:pt idx="18">191</cx:pt>
          <cx:pt idx="19">259</cx:pt>
          <cx:pt idx="20">130</cx:pt>
          <cx:pt idx="21">260</cx:pt>
          <cx:pt idx="22">130</cx:pt>
          <cx:pt idx="23">130</cx:pt>
          <cx:pt idx="24">210</cx:pt>
          <cx:pt idx="25">180</cx:pt>
          <cx:pt idx="26">250</cx:pt>
          <cx:pt idx="27">200</cx:pt>
          <cx:pt idx="28">200</cx:pt>
          <cx:pt idx="29">130</cx:pt>
          <cx:pt idx="30">364</cx:pt>
          <cx:pt idx="31">342</cx:pt>
          <cx:pt idx="32">234</cx:pt>
          <cx:pt idx="33">347</cx:pt>
          <cx:pt idx="34">327</cx:pt>
          <cx:pt idx="35">335</cx:pt>
          <cx:pt idx="36">156</cx:pt>
          <cx:pt idx="37">347</cx:pt>
          <cx:pt idx="38">336</cx:pt>
          <cx:pt idx="39">228</cx:pt>
          <cx:pt idx="40">329</cx:pt>
          <cx:pt idx="41">225</cx:pt>
          <cx:pt idx="42">185</cx:pt>
          <cx:pt idx="43">224</cx:pt>
          <cx:pt idx="44">240</cx:pt>
          <cx:pt idx="45">381</cx:pt>
          <cx:pt idx="46">241</cx:pt>
          <cx:pt idx="47">191</cx:pt>
          <cx:pt idx="48">276</cx:pt>
          <cx:pt idx="49">227</cx:pt>
          <cx:pt idx="50">239</cx:pt>
          <cx:pt idx="51">146</cx:pt>
          <cx:pt idx="52">205</cx:pt>
          <cx:pt idx="53">207</cx:pt>
          <cx:pt idx="54">241</cx:pt>
          <cx:pt idx="55">207</cx:pt>
          <cx:pt idx="56">273</cx:pt>
          <cx:pt idx="57">202</cx:pt>
          <cx:pt idx="58">217</cx:pt>
          <cx:pt idx="59">197</cx:pt>
          <cx:pt idx="60">485</cx:pt>
          <cx:pt idx="61">308</cx:pt>
          <cx:pt idx="62">442</cx:pt>
          <cx:pt idx="63">490</cx:pt>
          <cx:pt idx="64">387</cx:pt>
          <cx:pt idx="65">490</cx:pt>
          <cx:pt idx="66">387</cx:pt>
          <cx:pt idx="67">539</cx:pt>
          <cx:pt idx="68">394</cx:pt>
          <cx:pt idx="69">400</cx:pt>
        </cx:lvl>
      </cx:numDim>
    </cx:data>
    <cx:data id="2">
      <cx:numDim type="val">
        <cx:f>'Reaktionstid alle forsøg v3 køn'!$D$5:$D$84</cx:f>
        <cx:lvl ptCount="80" formatCode="Standard">
          <cx:pt idx="0">275</cx:pt>
          <cx:pt idx="1">305</cx:pt>
          <cx:pt idx="2">280</cx:pt>
          <cx:pt idx="3">245</cx:pt>
          <cx:pt idx="4">291</cx:pt>
          <cx:pt idx="5">264</cx:pt>
          <cx:pt idx="6">268</cx:pt>
          <cx:pt idx="7">272</cx:pt>
          <cx:pt idx="8">254</cx:pt>
          <cx:pt idx="9">302</cx:pt>
          <cx:pt idx="10">102</cx:pt>
          <cx:pt idx="11">244</cx:pt>
          <cx:pt idx="12">190</cx:pt>
          <cx:pt idx="13">256</cx:pt>
          <cx:pt idx="14">283</cx:pt>
          <cx:pt idx="15">275</cx:pt>
          <cx:pt idx="16">247</cx:pt>
          <cx:pt idx="17">275</cx:pt>
          <cx:pt idx="18">270</cx:pt>
          <cx:pt idx="19">296</cx:pt>
          <cx:pt idx="20">257</cx:pt>
          <cx:pt idx="21">255</cx:pt>
          <cx:pt idx="22">265</cx:pt>
          <cx:pt idx="23">246</cx:pt>
          <cx:pt idx="24">273</cx:pt>
          <cx:pt idx="25">268</cx:pt>
          <cx:pt idx="26">240</cx:pt>
          <cx:pt idx="27">259</cx:pt>
          <cx:pt idx="28">249</cx:pt>
          <cx:pt idx="29">264</cx:pt>
          <cx:pt idx="30">322</cx:pt>
          <cx:pt idx="31">324</cx:pt>
          <cx:pt idx="32">297</cx:pt>
          <cx:pt idx="33">348</cx:pt>
          <cx:pt idx="34">334</cx:pt>
          <cx:pt idx="35">308</cx:pt>
          <cx:pt idx="36">341</cx:pt>
          <cx:pt idx="37">278</cx:pt>
          <cx:pt idx="38">271</cx:pt>
          <cx:pt idx="39">304</cx:pt>
        </cx:lvl>
      </cx:numDim>
    </cx:data>
    <cx:data id="3">
      <cx:numDim type="val">
        <cx:f>'Reaktionstid alle forsøg v3 køn'!$E$5:$E$84</cx:f>
        <cx:lvl ptCount="80" formatCode="Standard"/>
      </cx:numDim>
    </cx:data>
    <cx:data id="4">
      <cx:numDim type="val">
        <cx:f>'Reaktionstid alle forsøg v3 køn'!$F$5:$F$84</cx:f>
        <cx:lvl ptCount="80" formatCode="Standard"/>
      </cx:numDim>
    </cx:data>
    <cx:data id="5">
      <cx:numDim type="val">
        <cx:f>'Reaktionstid alle forsøg v3 køn'!$G$5:$G$84</cx:f>
        <cx:lvl ptCount="80" formatCode="0">
          <cx:pt idx="0">294</cx:pt>
          <cx:pt idx="1">269</cx:pt>
          <cx:pt idx="2">259</cx:pt>
          <cx:pt idx="3">229</cx:pt>
          <cx:pt idx="4">261</cx:pt>
          <cx:pt idx="5">265</cx:pt>
          <cx:pt idx="6">261</cx:pt>
          <cx:pt idx="7">257</cx:pt>
          <cx:pt idx="8">227</cx:pt>
          <cx:pt idx="9">276</cx:pt>
          <cx:pt idx="10">269</cx:pt>
          <cx:pt idx="11">232</cx:pt>
          <cx:pt idx="12">243</cx:pt>
          <cx:pt idx="13">223</cx:pt>
          <cx:pt idx="14">239</cx:pt>
          <cx:pt idx="15">273</cx:pt>
          <cx:pt idx="16">209</cx:pt>
          <cx:pt idx="17">235</cx:pt>
          <cx:pt idx="18">223</cx:pt>
          <cx:pt idx="19">232</cx:pt>
          <cx:pt idx="20">280</cx:pt>
          <cx:pt idx="21">220</cx:pt>
          <cx:pt idx="22">230</cx:pt>
          <cx:pt idx="23">270</cx:pt>
          <cx:pt idx="24">250</cx:pt>
          <cx:pt idx="25">230</cx:pt>
          <cx:pt idx="26">260</cx:pt>
          <cx:pt idx="27">210</cx:pt>
          <cx:pt idx="28">250</cx:pt>
          <cx:pt idx="29">240</cx:pt>
          <cx:pt idx="30">291</cx:pt>
          <cx:pt idx="31">226</cx:pt>
          <cx:pt idx="32">252</cx:pt>
          <cx:pt idx="33">256</cx:pt>
          <cx:pt idx="34">252</cx:pt>
          <cx:pt idx="35">256</cx:pt>
          <cx:pt idx="36">247</cx:pt>
          <cx:pt idx="37">251</cx:pt>
          <cx:pt idx="38">245</cx:pt>
          <cx:pt idx="39">212</cx:pt>
          <cx:pt idx="40">270</cx:pt>
          <cx:pt idx="41">281</cx:pt>
          <cx:pt idx="42">221</cx:pt>
          <cx:pt idx="43">223</cx:pt>
          <cx:pt idx="44">225</cx:pt>
          <cx:pt idx="45">204</cx:pt>
          <cx:pt idx="46">214</cx:pt>
          <cx:pt idx="47">270</cx:pt>
          <cx:pt idx="48">236</cx:pt>
          <cx:pt idx="49">206</cx:pt>
          <cx:pt idx="50">259</cx:pt>
          <cx:pt idx="51">206</cx:pt>
          <cx:pt idx="52">230</cx:pt>
          <cx:pt idx="53">186</cx:pt>
          <cx:pt idx="54">263</cx:pt>
          <cx:pt idx="55">206</cx:pt>
          <cx:pt idx="56">263</cx:pt>
          <cx:pt idx="57">270</cx:pt>
          <cx:pt idx="58">238</cx:pt>
          <cx:pt idx="59">243</cx:pt>
          <cx:pt idx="60">282</cx:pt>
          <cx:pt idx="61">292</cx:pt>
          <cx:pt idx="62">303</cx:pt>
          <cx:pt idx="63">234</cx:pt>
          <cx:pt idx="64">285</cx:pt>
          <cx:pt idx="65">309</cx:pt>
          <cx:pt idx="66">271</cx:pt>
          <cx:pt idx="67">292</cx:pt>
          <cx:pt idx="68">271</cx:pt>
          <cx:pt idx="69">267</cx:pt>
          <cx:pt idx="70">267</cx:pt>
          <cx:pt idx="71">267</cx:pt>
          <cx:pt idx="72">266</cx:pt>
          <cx:pt idx="73">280</cx:pt>
          <cx:pt idx="74">234</cx:pt>
          <cx:pt idx="75">317</cx:pt>
          <cx:pt idx="76">288</cx:pt>
          <cx:pt idx="77">224</cx:pt>
          <cx:pt idx="78">291</cx:pt>
          <cx:pt idx="79">232</cx:pt>
        </cx:lvl>
      </cx:numDim>
    </cx:data>
    <cx:data id="6">
      <cx:numDim type="val">
        <cx:f>'Reaktionstid alle forsøg v3 køn'!$H$5:$H$84</cx:f>
        <cx:lvl ptCount="80" formatCode="#.##0">
          <cx:pt idx="0">314</cx:pt>
          <cx:pt idx="1">327</cx:pt>
          <cx:pt idx="2">285</cx:pt>
          <cx:pt idx="3">288</cx:pt>
          <cx:pt idx="4">244</cx:pt>
          <cx:pt idx="5">159</cx:pt>
          <cx:pt idx="6">284</cx:pt>
          <cx:pt idx="7">191</cx:pt>
          <cx:pt idx="8">306</cx:pt>
          <cx:pt idx="9">254</cx:pt>
          <cx:pt idx="10">243</cx:pt>
          <cx:pt idx="11">352</cx:pt>
          <cx:pt idx="12">332</cx:pt>
          <cx:pt idx="13">178</cx:pt>
          <cx:pt idx="14">383</cx:pt>
          <cx:pt idx="15">255</cx:pt>
          <cx:pt idx="16">311</cx:pt>
          <cx:pt idx="17">172</cx:pt>
          <cx:pt idx="18">405</cx:pt>
          <cx:pt idx="19">319</cx:pt>
          <cx:pt idx="20">200</cx:pt>
          <cx:pt idx="21">290</cx:pt>
          <cx:pt idx="22">180</cx:pt>
          <cx:pt idx="23">230</cx:pt>
          <cx:pt idx="24">320</cx:pt>
          <cx:pt idx="25">210</cx:pt>
          <cx:pt idx="26">200</cx:pt>
          <cx:pt idx="27">230</cx:pt>
          <cx:pt idx="28">200</cx:pt>
          <cx:pt idx="29">180</cx:pt>
          <cx:pt idx="30">303</cx:pt>
          <cx:pt idx="31">303</cx:pt>
          <cx:pt idx="32">277</cx:pt>
          <cx:pt idx="33">239</cx:pt>
          <cx:pt idx="34">298</cx:pt>
          <cx:pt idx="35">378</cx:pt>
          <cx:pt idx="36">295</cx:pt>
          <cx:pt idx="37">202</cx:pt>
          <cx:pt idx="38">235</cx:pt>
          <cx:pt idx="39">202</cx:pt>
          <cx:pt idx="40">232</cx:pt>
          <cx:pt idx="41">230</cx:pt>
          <cx:pt idx="42">292</cx:pt>
          <cx:pt idx="43">234</cx:pt>
          <cx:pt idx="44">243</cx:pt>
          <cx:pt idx="45">263</cx:pt>
          <cx:pt idx="46">204</cx:pt>
          <cx:pt idx="47">238</cx:pt>
          <cx:pt idx="48">196</cx:pt>
          <cx:pt idx="49">201</cx:pt>
          <cx:pt idx="50">251</cx:pt>
          <cx:pt idx="51">328</cx:pt>
          <cx:pt idx="52">259</cx:pt>
          <cx:pt idx="53">322</cx:pt>
          <cx:pt idx="54">247</cx:pt>
          <cx:pt idx="55">201</cx:pt>
          <cx:pt idx="56">274</cx:pt>
          <cx:pt idx="57">211</cx:pt>
          <cx:pt idx="58">281</cx:pt>
          <cx:pt idx="59">266</cx:pt>
          <cx:pt idx="60">275</cx:pt>
          <cx:pt idx="61">275</cx:pt>
          <cx:pt idx="62">234</cx:pt>
          <cx:pt idx="63">278</cx:pt>
          <cx:pt idx="64">309</cx:pt>
          <cx:pt idx="65">355</cx:pt>
          <cx:pt idx="66">299</cx:pt>
          <cx:pt idx="67">313</cx:pt>
          <cx:pt idx="68">263</cx:pt>
          <cx:pt idx="69">247</cx:pt>
          <cx:pt idx="70">425</cx:pt>
          <cx:pt idx="71">335</cx:pt>
          <cx:pt idx="72">299</cx:pt>
          <cx:pt idx="73">375</cx:pt>
          <cx:pt idx="74">269</cx:pt>
          <cx:pt idx="75">322</cx:pt>
          <cx:pt idx="76">202</cx:pt>
          <cx:pt idx="77">251</cx:pt>
          <cx:pt idx="78">292</cx:pt>
          <cx:pt idx="79">234</cx:pt>
        </cx:lvl>
      </cx:numDim>
    </cx:data>
    <cx:data id="7">
      <cx:numDim type="val">
        <cx:f>'Reaktionstid alle forsøg v3 køn'!$I$5:$I$84</cx:f>
        <cx:lvl ptCount="80" formatCode="Standard">
          <cx:pt idx="0">224</cx:pt>
          <cx:pt idx="1">265</cx:pt>
          <cx:pt idx="2">274</cx:pt>
          <cx:pt idx="3">230</cx:pt>
          <cx:pt idx="4">251</cx:pt>
          <cx:pt idx="5">260</cx:pt>
          <cx:pt idx="6">243</cx:pt>
          <cx:pt idx="7">242</cx:pt>
          <cx:pt idx="8">258</cx:pt>
          <cx:pt idx="9">267</cx:pt>
          <cx:pt idx="10">302</cx:pt>
          <cx:pt idx="11">269</cx:pt>
          <cx:pt idx="12">302</cx:pt>
          <cx:pt idx="13">293</cx:pt>
          <cx:pt idx="14">283</cx:pt>
          <cx:pt idx="15">265</cx:pt>
          <cx:pt idx="16">289</cx:pt>
          <cx:pt idx="17">291</cx:pt>
          <cx:pt idx="18">299</cx:pt>
          <cx:pt idx="19">287</cx:pt>
          <cx:pt idx="20">265</cx:pt>
          <cx:pt idx="21">254</cx:pt>
          <cx:pt idx="22">251</cx:pt>
          <cx:pt idx="23">239</cx:pt>
          <cx:pt idx="24">204</cx:pt>
          <cx:pt idx="25">252</cx:pt>
          <cx:pt idx="26">245</cx:pt>
          <cx:pt idx="27">266</cx:pt>
          <cx:pt idx="28">224</cx:pt>
          <cx:pt idx="29">258</cx:pt>
          <cx:pt idx="30">256</cx:pt>
          <cx:pt idx="31">327</cx:pt>
          <cx:pt idx="32">268</cx:pt>
          <cx:pt idx="33">280</cx:pt>
          <cx:pt idx="34">302</cx:pt>
          <cx:pt idx="35">323</cx:pt>
          <cx:pt idx="36">315</cx:pt>
          <cx:pt idx="37">311</cx:pt>
          <cx:pt idx="38">278</cx:pt>
          <cx:pt idx="39">307</cx:pt>
          <cx:pt idx="40">254</cx:pt>
          <cx:pt idx="41">274</cx:pt>
          <cx:pt idx="42">276</cx:pt>
          <cx:pt idx="43">226</cx:pt>
          <cx:pt idx="44">213</cx:pt>
          <cx:pt idx="45">244</cx:pt>
          <cx:pt idx="46">232</cx:pt>
          <cx:pt idx="47">258</cx:pt>
          <cx:pt idx="48">234</cx:pt>
          <cx:pt idx="49">256</cx:pt>
          <cx:pt idx="50">260</cx:pt>
          <cx:pt idx="51">265</cx:pt>
          <cx:pt idx="52">281</cx:pt>
          <cx:pt idx="53">271</cx:pt>
          <cx:pt idx="54">288</cx:pt>
          <cx:pt idx="55">288</cx:pt>
          <cx:pt idx="56">249</cx:pt>
          <cx:pt idx="57">261</cx:pt>
          <cx:pt idx="58">274</cx:pt>
          <cx:pt idx="59">248</cx:pt>
          <cx:pt idx="60">271</cx:pt>
          <cx:pt idx="61">280</cx:pt>
          <cx:pt idx="62">307</cx:pt>
          <cx:pt idx="63">267</cx:pt>
          <cx:pt idx="64">270</cx:pt>
          <cx:pt idx="65">289</cx:pt>
          <cx:pt idx="66">293</cx:pt>
          <cx:pt idx="67">276</cx:pt>
          <cx:pt idx="68">307</cx:pt>
          <cx:pt idx="69">312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/>
            </a:pPr>
            <a:r>
              <a:rPr lang="da-DK" sz="1400" b="0" i="0" u="none" strike="noStrike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ptos Narrow" panose="02110004020202020204"/>
              </a:rPr>
              <a:t>Reaktionstidsforsøg - alle forsøg, begge køn</a:t>
            </a:r>
          </a:p>
          <a:p>
            <a:pPr algn="ctr" rtl="0">
              <a:defRPr/>
            </a:pPr>
            <a:endParaRPr lang="da-DK" sz="1400" b="0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Aptos Narrow" panose="02110004020202020204"/>
            </a:endParaRPr>
          </a:p>
        </cx:rich>
      </cx:tx>
    </cx:title>
    <cx:plotArea>
      <cx:plotAreaRegion>
        <cx:series layoutId="boxWhisker" uniqueId="{81958703-5BDD-BD4F-987E-7205E81FAD64}" formatIdx="0">
          <cx:dataLabels pos="r">
            <cx:visibility seriesName="0" categoryName="0" value="1"/>
          </cx:dataLabels>
          <cx:dataId val="0"/>
          <cx:layoutPr>
            <cx:visibility meanLine="1" meanMarker="1" nonoutliers="0" outliers="1"/>
            <cx:statistics quartileMethod="exclusive"/>
          </cx:layoutPr>
        </cx:series>
        <cx:series layoutId="boxWhisker" uniqueId="{77D94239-5B3A-0B45-A44A-FC82A67F5D7C}" formatIdx="1">
          <cx:dataLabels pos="r">
            <cx:visibility seriesName="0" categoryName="0" value="1"/>
          </cx:dataLabels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5A0FDD89-D39F-3445-9A41-A4608E1BFED5}" formatIdx="2">
          <cx:dataLabels pos="r">
            <cx:visibility seriesName="0" categoryName="0" value="1"/>
          </cx:dataLabels>
          <cx:dataId val="2"/>
          <cx:layoutPr>
            <cx:visibility meanLine="0" meanMarker="1" nonoutliers="0" outliers="1"/>
            <cx:statistics quartileMethod="exclusive"/>
          </cx:layoutPr>
        </cx:series>
        <cx:series layoutId="boxWhisker" uniqueId="{CCA702C2-CA7C-AB49-94B9-238E49E68316}" formatIdx="4">
          <cx:dataLabels pos="r">
            <cx:visibility seriesName="0" categoryName="0" value="1"/>
          </cx:dataLabels>
          <cx:dataId val="3"/>
          <cx:layoutPr>
            <cx:visibility meanLine="0" meanMarker="1" nonoutliers="0" outliers="1"/>
            <cx:statistics quartileMethod="exclusive"/>
          </cx:layoutPr>
        </cx:series>
        <cx:series layoutId="boxWhisker" uniqueId="{4C4CB7CC-2F0E-534F-A5DA-F6D7F68DD2C1}" formatIdx="5">
          <cx:dataLabels pos="r">
            <cx:visibility seriesName="0" categoryName="0" value="1"/>
          </cx:dataLabels>
          <cx:dataId val="4"/>
          <cx:layoutPr>
            <cx:visibility meanLine="0" meanMarker="1" nonoutliers="0" outliers="1"/>
            <cx:statistics quartileMethod="exclusive"/>
          </cx:layoutPr>
        </cx:series>
        <cx:series layoutId="boxWhisker" uniqueId="{33E2D5D9-B262-A141-BB5C-A99D374E00B0}" formatIdx="6">
          <cx:dataLabels pos="r">
            <cx:visibility seriesName="0" categoryName="0" value="1"/>
          </cx:dataLabels>
          <cx:dataId val="5"/>
          <cx:layoutPr>
            <cx:visibility meanLine="0" meanMarker="1" nonoutliers="0" outliers="1"/>
            <cx:statistics quartileMethod="exclusive"/>
          </cx:layoutPr>
        </cx:series>
        <cx:series layoutId="boxWhisker" uniqueId="{0AF05D3D-EED6-3B42-BBC5-3EB3581C30F7}" formatIdx="7">
          <cx:dataLabels pos="r">
            <cx:visibility seriesName="0" categoryName="0" value="1"/>
          </cx:dataLabels>
          <cx:dataId val="6"/>
          <cx:layoutPr>
            <cx:visibility meanLine="0" meanMarker="1" nonoutliers="0" outliers="1"/>
            <cx:statistics quartileMethod="exclusive"/>
          </cx:layoutPr>
        </cx:series>
        <cx:series layoutId="boxWhisker" uniqueId="{3CB76FF3-CA73-5241-BCB8-B3D9CC1B5010}" formatIdx="8">
          <cx:dataLabels pos="r">
            <cx:visibility seriesName="0" categoryName="0" value="1"/>
          </cx:dataLabels>
          <cx:dataId val="7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>
        <cx:valScaling/>
        <cx:majorGridlines/>
        <cx:tickLabels/>
      </cx:axis>
    </cx:plotArea>
  </cx:chart>
</cx:chartSpace>
</file>

<file path=ppt/charts/chartEx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'Reaktionstid alle forsøg v3 køn'!$B$5:$B$84</cx:f>
        <cx:lvl ptCount="80" formatCode="0">
          <cx:pt idx="0">418</cx:pt>
          <cx:pt idx="1">631</cx:pt>
          <cx:pt idx="2">682</cx:pt>
          <cx:pt idx="3">540</cx:pt>
          <cx:pt idx="4">509</cx:pt>
          <cx:pt idx="5">866</cx:pt>
          <cx:pt idx="6">794</cx:pt>
          <cx:pt idx="7">550</cx:pt>
          <cx:pt idx="8">519</cx:pt>
          <cx:pt idx="9">1008</cx:pt>
          <cx:pt idx="10">266</cx:pt>
          <cx:pt idx="11">303</cx:pt>
          <cx:pt idx="12">288</cx:pt>
          <cx:pt idx="13">244</cx:pt>
          <cx:pt idx="14">259</cx:pt>
          <cx:pt idx="15">222</cx:pt>
          <cx:pt idx="16">276</cx:pt>
          <cx:pt idx="17">234</cx:pt>
          <cx:pt idx="18">247</cx:pt>
          <cx:pt idx="19">241</cx:pt>
          <cx:pt idx="20">240</cx:pt>
          <cx:pt idx="21">250</cx:pt>
          <cx:pt idx="22">230</cx:pt>
          <cx:pt idx="23">210</cx:pt>
          <cx:pt idx="24">190</cx:pt>
          <cx:pt idx="25">280</cx:pt>
          <cx:pt idx="26">280</cx:pt>
          <cx:pt idx="27">250</cx:pt>
          <cx:pt idx="28">190</cx:pt>
          <cx:pt idx="29">160</cx:pt>
          <cx:pt idx="30">360</cx:pt>
          <cx:pt idx="31">237</cx:pt>
          <cx:pt idx="32">249</cx:pt>
          <cx:pt idx="33">294</cx:pt>
          <cx:pt idx="34">232</cx:pt>
          <cx:pt idx="35">234</cx:pt>
          <cx:pt idx="36">255</cx:pt>
          <cx:pt idx="37">273</cx:pt>
          <cx:pt idx="38">226</cx:pt>
          <cx:pt idx="39">267</cx:pt>
          <cx:pt idx="40">196</cx:pt>
          <cx:pt idx="41">232</cx:pt>
          <cx:pt idx="42">280</cx:pt>
          <cx:pt idx="43">202</cx:pt>
          <cx:pt idx="44">229</cx:pt>
          <cx:pt idx="45">224</cx:pt>
          <cx:pt idx="46">301</cx:pt>
          <cx:pt idx="47">254</cx:pt>
          <cx:pt idx="48">196</cx:pt>
          <cx:pt idx="49">207</cx:pt>
          <cx:pt idx="50">282</cx:pt>
          <cx:pt idx="51">226</cx:pt>
          <cx:pt idx="52">226</cx:pt>
          <cx:pt idx="53">235</cx:pt>
          <cx:pt idx="54">256</cx:pt>
          <cx:pt idx="55">250</cx:pt>
          <cx:pt idx="56">252</cx:pt>
          <cx:pt idx="57">207</cx:pt>
          <cx:pt idx="58">207</cx:pt>
          <cx:pt idx="59">241</cx:pt>
          <cx:pt idx="60">354</cx:pt>
          <cx:pt idx="61">583</cx:pt>
          <cx:pt idx="62">474</cx:pt>
          <cx:pt idx="63">480</cx:pt>
          <cx:pt idx="64">418</cx:pt>
          <cx:pt idx="65">485</cx:pt>
          <cx:pt idx="66">283</cx:pt>
          <cx:pt idx="67">474</cx:pt>
          <cx:pt idx="68">361</cx:pt>
          <cx:pt idx="69">636</cx:pt>
        </cx:lvl>
      </cx:numDim>
    </cx:data>
    <cx:data id="1">
      <cx:numDim type="val">
        <cx:f>'Reaktionstid alle forsøg v3 køn'!$C$5:$C$84</cx:f>
        <cx:lvl ptCount="80" formatCode="#.##0">
          <cx:pt idx="0">275</cx:pt>
          <cx:pt idx="1">387</cx:pt>
          <cx:pt idx="2">326</cx:pt>
          <cx:pt idx="3">224</cx:pt>
          <cx:pt idx="4">407</cx:pt>
          <cx:pt idx="5">244</cx:pt>
          <cx:pt idx="6">367</cx:pt>
          <cx:pt idx="7">479</cx:pt>
          <cx:pt idx="8">183</cx:pt>
          <cx:pt idx="9">305</cx:pt>
          <cx:pt idx="10">259</cx:pt>
          <cx:pt idx="11">278</cx:pt>
          <cx:pt idx="12">280</cx:pt>
          <cx:pt idx="13">186</cx:pt>
          <cx:pt idx="14">299</cx:pt>
          <cx:pt idx="15">251</cx:pt>
          <cx:pt idx="16">276</cx:pt>
          <cx:pt idx="17">300</cx:pt>
          <cx:pt idx="18">191</cx:pt>
          <cx:pt idx="19">259</cx:pt>
          <cx:pt idx="20">130</cx:pt>
          <cx:pt idx="21">260</cx:pt>
          <cx:pt idx="22">130</cx:pt>
          <cx:pt idx="23">130</cx:pt>
          <cx:pt idx="24">210</cx:pt>
          <cx:pt idx="25">180</cx:pt>
          <cx:pt idx="26">250</cx:pt>
          <cx:pt idx="27">200</cx:pt>
          <cx:pt idx="28">200</cx:pt>
          <cx:pt idx="29">130</cx:pt>
          <cx:pt idx="30">364</cx:pt>
          <cx:pt idx="31">342</cx:pt>
          <cx:pt idx="32">234</cx:pt>
          <cx:pt idx="33">347</cx:pt>
          <cx:pt idx="34">327</cx:pt>
          <cx:pt idx="35">335</cx:pt>
          <cx:pt idx="36">156</cx:pt>
          <cx:pt idx="37">347</cx:pt>
          <cx:pt idx="38">336</cx:pt>
          <cx:pt idx="39">228</cx:pt>
          <cx:pt idx="40">329</cx:pt>
          <cx:pt idx="41">225</cx:pt>
          <cx:pt idx="42">185</cx:pt>
          <cx:pt idx="43">224</cx:pt>
          <cx:pt idx="44">240</cx:pt>
          <cx:pt idx="45">381</cx:pt>
          <cx:pt idx="46">241</cx:pt>
          <cx:pt idx="47">191</cx:pt>
          <cx:pt idx="48">276</cx:pt>
          <cx:pt idx="49">227</cx:pt>
          <cx:pt idx="50">239</cx:pt>
          <cx:pt idx="51">146</cx:pt>
          <cx:pt idx="52">205</cx:pt>
          <cx:pt idx="53">207</cx:pt>
          <cx:pt idx="54">241</cx:pt>
          <cx:pt idx="55">207</cx:pt>
          <cx:pt idx="56">273</cx:pt>
          <cx:pt idx="57">202</cx:pt>
          <cx:pt idx="58">217</cx:pt>
          <cx:pt idx="59">197</cx:pt>
          <cx:pt idx="60">485</cx:pt>
          <cx:pt idx="61">308</cx:pt>
          <cx:pt idx="62">442</cx:pt>
          <cx:pt idx="63">490</cx:pt>
          <cx:pt idx="64">387</cx:pt>
          <cx:pt idx="65">490</cx:pt>
          <cx:pt idx="66">387</cx:pt>
          <cx:pt idx="67">539</cx:pt>
          <cx:pt idx="68">394</cx:pt>
          <cx:pt idx="69">400</cx:pt>
        </cx:lvl>
      </cx:numDim>
    </cx:data>
    <cx:data id="2">
      <cx:numDim type="val">
        <cx:f>'Reaktionstid alle forsøg v3 køn'!$D$5:$D$84</cx:f>
        <cx:lvl ptCount="80" formatCode="Standard">
          <cx:pt idx="0">275</cx:pt>
          <cx:pt idx="1">305</cx:pt>
          <cx:pt idx="2">280</cx:pt>
          <cx:pt idx="3">245</cx:pt>
          <cx:pt idx="4">291</cx:pt>
          <cx:pt idx="5">264</cx:pt>
          <cx:pt idx="6">268</cx:pt>
          <cx:pt idx="7">272</cx:pt>
          <cx:pt idx="8">254</cx:pt>
          <cx:pt idx="9">302</cx:pt>
          <cx:pt idx="10">102</cx:pt>
          <cx:pt idx="11">244</cx:pt>
          <cx:pt idx="12">190</cx:pt>
          <cx:pt idx="13">256</cx:pt>
          <cx:pt idx="14">283</cx:pt>
          <cx:pt idx="15">275</cx:pt>
          <cx:pt idx="16">247</cx:pt>
          <cx:pt idx="17">275</cx:pt>
          <cx:pt idx="18">270</cx:pt>
          <cx:pt idx="19">296</cx:pt>
          <cx:pt idx="20">257</cx:pt>
          <cx:pt idx="21">255</cx:pt>
          <cx:pt idx="22">265</cx:pt>
          <cx:pt idx="23">246</cx:pt>
          <cx:pt idx="24">273</cx:pt>
          <cx:pt idx="25">268</cx:pt>
          <cx:pt idx="26">240</cx:pt>
          <cx:pt idx="27">259</cx:pt>
          <cx:pt idx="28">249</cx:pt>
          <cx:pt idx="29">264</cx:pt>
          <cx:pt idx="30">322</cx:pt>
          <cx:pt idx="31">324</cx:pt>
          <cx:pt idx="32">297</cx:pt>
          <cx:pt idx="33">348</cx:pt>
          <cx:pt idx="34">334</cx:pt>
          <cx:pt idx="35">308</cx:pt>
          <cx:pt idx="36">341</cx:pt>
          <cx:pt idx="37">278</cx:pt>
          <cx:pt idx="38">271</cx:pt>
          <cx:pt idx="39">304</cx:pt>
        </cx:lvl>
      </cx:numDim>
    </cx:data>
    <cx:data id="3">
      <cx:numDim type="val">
        <cx:f>'Reaktionstid alle forsøg v3 køn'!$E$5:$E$84</cx:f>
        <cx:lvl ptCount="80" formatCode="Standard"/>
      </cx:numDim>
    </cx:data>
    <cx:data id="4">
      <cx:numDim type="val">
        <cx:f>'Reaktionstid alle forsøg v3 køn'!$F$5:$F$84</cx:f>
        <cx:lvl ptCount="80" formatCode="Standard"/>
      </cx:numDim>
    </cx:data>
    <cx:data id="5">
      <cx:numDim type="val">
        <cx:f>'Reaktionstid alle forsøg v3 køn'!$G$5:$G$84</cx:f>
        <cx:lvl ptCount="80" formatCode="0">
          <cx:pt idx="0">294</cx:pt>
          <cx:pt idx="1">269</cx:pt>
          <cx:pt idx="2">259</cx:pt>
          <cx:pt idx="3">229</cx:pt>
          <cx:pt idx="4">261</cx:pt>
          <cx:pt idx="5">265</cx:pt>
          <cx:pt idx="6">261</cx:pt>
          <cx:pt idx="7">257</cx:pt>
          <cx:pt idx="8">227</cx:pt>
          <cx:pt idx="9">276</cx:pt>
          <cx:pt idx="10">269</cx:pt>
          <cx:pt idx="11">232</cx:pt>
          <cx:pt idx="12">243</cx:pt>
          <cx:pt idx="13">223</cx:pt>
          <cx:pt idx="14">239</cx:pt>
          <cx:pt idx="15">273</cx:pt>
          <cx:pt idx="16">209</cx:pt>
          <cx:pt idx="17">235</cx:pt>
          <cx:pt idx="18">223</cx:pt>
          <cx:pt idx="19">232</cx:pt>
          <cx:pt idx="20">280</cx:pt>
          <cx:pt idx="21">220</cx:pt>
          <cx:pt idx="22">230</cx:pt>
          <cx:pt idx="23">270</cx:pt>
          <cx:pt idx="24">250</cx:pt>
          <cx:pt idx="25">230</cx:pt>
          <cx:pt idx="26">260</cx:pt>
          <cx:pt idx="27">210</cx:pt>
          <cx:pt idx="28">250</cx:pt>
          <cx:pt idx="29">240</cx:pt>
          <cx:pt idx="30">291</cx:pt>
          <cx:pt idx="31">226</cx:pt>
          <cx:pt idx="32">252</cx:pt>
          <cx:pt idx="33">256</cx:pt>
          <cx:pt idx="34">252</cx:pt>
          <cx:pt idx="35">256</cx:pt>
          <cx:pt idx="36">247</cx:pt>
          <cx:pt idx="37">251</cx:pt>
          <cx:pt idx="38">245</cx:pt>
          <cx:pt idx="39">212</cx:pt>
          <cx:pt idx="40">270</cx:pt>
          <cx:pt idx="41">281</cx:pt>
          <cx:pt idx="42">221</cx:pt>
          <cx:pt idx="43">223</cx:pt>
          <cx:pt idx="44">225</cx:pt>
          <cx:pt idx="45">204</cx:pt>
          <cx:pt idx="46">214</cx:pt>
          <cx:pt idx="47">270</cx:pt>
          <cx:pt idx="48">236</cx:pt>
          <cx:pt idx="49">206</cx:pt>
          <cx:pt idx="50">259</cx:pt>
          <cx:pt idx="51">206</cx:pt>
          <cx:pt idx="52">230</cx:pt>
          <cx:pt idx="53">186</cx:pt>
          <cx:pt idx="54">263</cx:pt>
          <cx:pt idx="55">206</cx:pt>
          <cx:pt idx="56">263</cx:pt>
          <cx:pt idx="57">270</cx:pt>
          <cx:pt idx="58">238</cx:pt>
          <cx:pt idx="59">243</cx:pt>
          <cx:pt idx="60">282</cx:pt>
          <cx:pt idx="61">292</cx:pt>
          <cx:pt idx="62">303</cx:pt>
          <cx:pt idx="63">234</cx:pt>
          <cx:pt idx="64">285</cx:pt>
          <cx:pt idx="65">309</cx:pt>
          <cx:pt idx="66">271</cx:pt>
          <cx:pt idx="67">292</cx:pt>
          <cx:pt idx="68">271</cx:pt>
          <cx:pt idx="69">267</cx:pt>
          <cx:pt idx="70">267</cx:pt>
          <cx:pt idx="71">267</cx:pt>
          <cx:pt idx="72">266</cx:pt>
          <cx:pt idx="73">280</cx:pt>
          <cx:pt idx="74">234</cx:pt>
          <cx:pt idx="75">317</cx:pt>
          <cx:pt idx="76">288</cx:pt>
          <cx:pt idx="77">224</cx:pt>
          <cx:pt idx="78">291</cx:pt>
          <cx:pt idx="79">232</cx:pt>
        </cx:lvl>
      </cx:numDim>
    </cx:data>
    <cx:data id="6">
      <cx:numDim type="val">
        <cx:f>'Reaktionstid alle forsøg v3 køn'!$H$5:$H$84</cx:f>
        <cx:lvl ptCount="80" formatCode="#.##0">
          <cx:pt idx="0">314</cx:pt>
          <cx:pt idx="1">327</cx:pt>
          <cx:pt idx="2">285</cx:pt>
          <cx:pt idx="3">288</cx:pt>
          <cx:pt idx="4">244</cx:pt>
          <cx:pt idx="5">159</cx:pt>
          <cx:pt idx="6">284</cx:pt>
          <cx:pt idx="7">191</cx:pt>
          <cx:pt idx="8">306</cx:pt>
          <cx:pt idx="9">254</cx:pt>
          <cx:pt idx="10">243</cx:pt>
          <cx:pt idx="11">352</cx:pt>
          <cx:pt idx="12">332</cx:pt>
          <cx:pt idx="13">178</cx:pt>
          <cx:pt idx="14">383</cx:pt>
          <cx:pt idx="15">255</cx:pt>
          <cx:pt idx="16">311</cx:pt>
          <cx:pt idx="17">172</cx:pt>
          <cx:pt idx="18">405</cx:pt>
          <cx:pt idx="19">319</cx:pt>
          <cx:pt idx="20">200</cx:pt>
          <cx:pt idx="21">290</cx:pt>
          <cx:pt idx="22">180</cx:pt>
          <cx:pt idx="23">230</cx:pt>
          <cx:pt idx="24">320</cx:pt>
          <cx:pt idx="25">210</cx:pt>
          <cx:pt idx="26">200</cx:pt>
          <cx:pt idx="27">230</cx:pt>
          <cx:pt idx="28">200</cx:pt>
          <cx:pt idx="29">180</cx:pt>
          <cx:pt idx="30">303</cx:pt>
          <cx:pt idx="31">303</cx:pt>
          <cx:pt idx="32">277</cx:pt>
          <cx:pt idx="33">239</cx:pt>
          <cx:pt idx="34">298</cx:pt>
          <cx:pt idx="35">378</cx:pt>
          <cx:pt idx="36">295</cx:pt>
          <cx:pt idx="37">202</cx:pt>
          <cx:pt idx="38">235</cx:pt>
          <cx:pt idx="39">202</cx:pt>
          <cx:pt idx="40">232</cx:pt>
          <cx:pt idx="41">230</cx:pt>
          <cx:pt idx="42">292</cx:pt>
          <cx:pt idx="43">234</cx:pt>
          <cx:pt idx="44">243</cx:pt>
          <cx:pt idx="45">263</cx:pt>
          <cx:pt idx="46">204</cx:pt>
          <cx:pt idx="47">238</cx:pt>
          <cx:pt idx="48">196</cx:pt>
          <cx:pt idx="49">201</cx:pt>
          <cx:pt idx="50">251</cx:pt>
          <cx:pt idx="51">328</cx:pt>
          <cx:pt idx="52">259</cx:pt>
          <cx:pt idx="53">322</cx:pt>
          <cx:pt idx="54">247</cx:pt>
          <cx:pt idx="55">201</cx:pt>
          <cx:pt idx="56">274</cx:pt>
          <cx:pt idx="57">211</cx:pt>
          <cx:pt idx="58">281</cx:pt>
          <cx:pt idx="59">266</cx:pt>
          <cx:pt idx="60">275</cx:pt>
          <cx:pt idx="61">275</cx:pt>
          <cx:pt idx="62">234</cx:pt>
          <cx:pt idx="63">278</cx:pt>
          <cx:pt idx="64">309</cx:pt>
          <cx:pt idx="65">355</cx:pt>
          <cx:pt idx="66">299</cx:pt>
          <cx:pt idx="67">313</cx:pt>
          <cx:pt idx="68">263</cx:pt>
          <cx:pt idx="69">247</cx:pt>
          <cx:pt idx="70">425</cx:pt>
          <cx:pt idx="71">335</cx:pt>
          <cx:pt idx="72">299</cx:pt>
          <cx:pt idx="73">375</cx:pt>
          <cx:pt idx="74">269</cx:pt>
          <cx:pt idx="75">322</cx:pt>
          <cx:pt idx="76">202</cx:pt>
          <cx:pt idx="77">251</cx:pt>
          <cx:pt idx="78">292</cx:pt>
          <cx:pt idx="79">234</cx:pt>
        </cx:lvl>
      </cx:numDim>
    </cx:data>
    <cx:data id="7">
      <cx:numDim type="val">
        <cx:f>'Reaktionstid alle forsøg v3 køn'!$I$5:$I$84</cx:f>
        <cx:lvl ptCount="80" formatCode="Standard">
          <cx:pt idx="0">224</cx:pt>
          <cx:pt idx="1">265</cx:pt>
          <cx:pt idx="2">274</cx:pt>
          <cx:pt idx="3">230</cx:pt>
          <cx:pt idx="4">251</cx:pt>
          <cx:pt idx="5">260</cx:pt>
          <cx:pt idx="6">243</cx:pt>
          <cx:pt idx="7">242</cx:pt>
          <cx:pt idx="8">258</cx:pt>
          <cx:pt idx="9">267</cx:pt>
          <cx:pt idx="10">302</cx:pt>
          <cx:pt idx="11">269</cx:pt>
          <cx:pt idx="12">302</cx:pt>
          <cx:pt idx="13">293</cx:pt>
          <cx:pt idx="14">283</cx:pt>
          <cx:pt idx="15">265</cx:pt>
          <cx:pt idx="16">289</cx:pt>
          <cx:pt idx="17">291</cx:pt>
          <cx:pt idx="18">299</cx:pt>
          <cx:pt idx="19">287</cx:pt>
          <cx:pt idx="20">265</cx:pt>
          <cx:pt idx="21">254</cx:pt>
          <cx:pt idx="22">251</cx:pt>
          <cx:pt idx="23">239</cx:pt>
          <cx:pt idx="24">204</cx:pt>
          <cx:pt idx="25">252</cx:pt>
          <cx:pt idx="26">245</cx:pt>
          <cx:pt idx="27">266</cx:pt>
          <cx:pt idx="28">224</cx:pt>
          <cx:pt idx="29">258</cx:pt>
          <cx:pt idx="30">256</cx:pt>
          <cx:pt idx="31">327</cx:pt>
          <cx:pt idx="32">268</cx:pt>
          <cx:pt idx="33">280</cx:pt>
          <cx:pt idx="34">302</cx:pt>
          <cx:pt idx="35">323</cx:pt>
          <cx:pt idx="36">315</cx:pt>
          <cx:pt idx="37">311</cx:pt>
          <cx:pt idx="38">278</cx:pt>
          <cx:pt idx="39">307</cx:pt>
          <cx:pt idx="40">254</cx:pt>
          <cx:pt idx="41">274</cx:pt>
          <cx:pt idx="42">276</cx:pt>
          <cx:pt idx="43">226</cx:pt>
          <cx:pt idx="44">213</cx:pt>
          <cx:pt idx="45">244</cx:pt>
          <cx:pt idx="46">232</cx:pt>
          <cx:pt idx="47">258</cx:pt>
          <cx:pt idx="48">234</cx:pt>
          <cx:pt idx="49">256</cx:pt>
          <cx:pt idx="50">260</cx:pt>
          <cx:pt idx="51">265</cx:pt>
          <cx:pt idx="52">281</cx:pt>
          <cx:pt idx="53">271</cx:pt>
          <cx:pt idx="54">288</cx:pt>
          <cx:pt idx="55">288</cx:pt>
          <cx:pt idx="56">249</cx:pt>
          <cx:pt idx="57">261</cx:pt>
          <cx:pt idx="58">274</cx:pt>
          <cx:pt idx="59">248</cx:pt>
          <cx:pt idx="60">271</cx:pt>
          <cx:pt idx="61">280</cx:pt>
          <cx:pt idx="62">307</cx:pt>
          <cx:pt idx="63">267</cx:pt>
          <cx:pt idx="64">270</cx:pt>
          <cx:pt idx="65">289</cx:pt>
          <cx:pt idx="66">293</cx:pt>
          <cx:pt idx="67">276</cx:pt>
          <cx:pt idx="68">307</cx:pt>
          <cx:pt idx="69">312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/>
            </a:pPr>
            <a:r>
              <a:rPr lang="da-DK" sz="1400" b="0" i="0" u="none" strike="noStrike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ptos Narrow" panose="02110004020202020204"/>
              </a:rPr>
              <a:t>Reaktionstidsforsøg - alle forsøg, begge køn</a:t>
            </a:r>
          </a:p>
          <a:p>
            <a:pPr algn="ctr" rtl="0">
              <a:defRPr/>
            </a:pPr>
            <a:endParaRPr lang="da-DK" sz="1400" b="0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Aptos Narrow" panose="02110004020202020204"/>
            </a:endParaRPr>
          </a:p>
        </cx:rich>
      </cx:tx>
    </cx:title>
    <cx:plotArea>
      <cx:plotAreaRegion>
        <cx:series layoutId="boxWhisker" uniqueId="{81958703-5BDD-BD4F-987E-7205E81FAD64}" formatIdx="0">
          <cx:dataLabels pos="r">
            <cx:visibility seriesName="0" categoryName="0" value="1"/>
          </cx:dataLabels>
          <cx:dataId val="0"/>
          <cx:layoutPr>
            <cx:visibility meanLine="0" meanMarker="1" nonoutliers="0" outliers="0"/>
            <cx:statistics quartileMethod="exclusive"/>
          </cx:layoutPr>
        </cx:series>
        <cx:series layoutId="boxWhisker" uniqueId="{77D94239-5B3A-0B45-A44A-FC82A67F5D7C}" formatIdx="1">
          <cx:dataLabels pos="r">
            <cx:visibility seriesName="0" categoryName="0" value="1"/>
          </cx:dataLabels>
          <cx:dataId val="1"/>
          <cx:layoutPr>
            <cx:visibility meanLine="0" meanMarker="1" nonoutliers="0" outliers="0"/>
            <cx:statistics quartileMethod="exclusive"/>
          </cx:layoutPr>
        </cx:series>
        <cx:series layoutId="boxWhisker" uniqueId="{5A0FDD89-D39F-3445-9A41-A4608E1BFED5}" formatIdx="2">
          <cx:dataLabels pos="r">
            <cx:visibility seriesName="0" categoryName="0" value="1"/>
          </cx:dataLabels>
          <cx:dataId val="2"/>
          <cx:layoutPr>
            <cx:visibility meanLine="0" meanMarker="1" nonoutliers="0" outliers="0"/>
            <cx:statistics quartileMethod="exclusive"/>
          </cx:layoutPr>
        </cx:series>
        <cx:series layoutId="boxWhisker" uniqueId="{CCA702C2-CA7C-AB49-94B9-238E49E68316}" formatIdx="4">
          <cx:dataLabels pos="r">
            <cx:visibility seriesName="0" categoryName="0" value="1"/>
          </cx:dataLabels>
          <cx:dataId val="3"/>
          <cx:layoutPr>
            <cx:visibility meanLine="0" meanMarker="1" nonoutliers="0" outliers="1"/>
            <cx:statistics quartileMethod="exclusive"/>
          </cx:layoutPr>
        </cx:series>
        <cx:series layoutId="boxWhisker" uniqueId="{4C4CB7CC-2F0E-534F-A5DA-F6D7F68DD2C1}" formatIdx="5">
          <cx:dataLabels pos="r">
            <cx:visibility seriesName="0" categoryName="0" value="1"/>
          </cx:dataLabels>
          <cx:dataId val="4"/>
          <cx:layoutPr>
            <cx:visibility meanLine="0" meanMarker="1" nonoutliers="0" outliers="1"/>
            <cx:statistics quartileMethod="exclusive"/>
          </cx:layoutPr>
        </cx:series>
        <cx:series layoutId="boxWhisker" uniqueId="{33E2D5D9-B262-A141-BB5C-A99D374E00B0}" formatIdx="6">
          <cx:dataLabels pos="r">
            <cx:visibility seriesName="0" categoryName="0" value="1"/>
          </cx:dataLabels>
          <cx:dataId val="5"/>
          <cx:layoutPr>
            <cx:visibility meanLine="0" meanMarker="1" nonoutliers="0" outliers="0"/>
            <cx:statistics quartileMethod="exclusive"/>
          </cx:layoutPr>
        </cx:series>
        <cx:series layoutId="boxWhisker" uniqueId="{0AF05D3D-EED6-3B42-BBC5-3EB3581C30F7}" formatIdx="7">
          <cx:dataLabels pos="r">
            <cx:visibility seriesName="0" categoryName="0" value="1"/>
          </cx:dataLabels>
          <cx:dataId val="6"/>
          <cx:layoutPr>
            <cx:visibility meanLine="0" meanMarker="1" nonoutliers="0" outliers="0"/>
            <cx:statistics quartileMethod="exclusive"/>
          </cx:layoutPr>
        </cx:series>
        <cx:series layoutId="boxWhisker" uniqueId="{3CB76FF3-CA73-5241-BCB8-B3D9CC1B5010}" formatIdx="8">
          <cx:dataLabels pos="r">
            <cx:visibility seriesName="0" categoryName="0" value="1"/>
          </cx:dataLabels>
          <cx:dataId val="7"/>
          <cx:layoutPr>
            <cx:visibility meanLine="0" meanMarker="1" nonoutliers="0" outliers="0"/>
            <cx:statistics quartileMethod="exclusive"/>
          </cx:layoutPr>
        </cx:series>
      </cx:plotAreaRegion>
      <cx:axis id="0" hidden="1">
        <cx:catScaling gapWidth="1"/>
        <cx:tickLabels/>
      </cx:axis>
      <cx:axis id="1">
        <cx:valScaling/>
        <cx:majorGridlines/>
        <cx:tickLabels/>
      </cx:axis>
    </cx:plotArea>
  </cx:chart>
</cx:chartSpace>
</file>

<file path=ppt/charts/chartEx5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'Reaktionstid alle forsøg v3 køn'!$B$5:$B$84</cx:f>
        <cx:lvl ptCount="80" formatCode="0">
          <cx:pt idx="0">418</cx:pt>
          <cx:pt idx="1">631</cx:pt>
          <cx:pt idx="2">682</cx:pt>
          <cx:pt idx="3">540</cx:pt>
          <cx:pt idx="4">509</cx:pt>
          <cx:pt idx="5">866</cx:pt>
          <cx:pt idx="6">794</cx:pt>
          <cx:pt idx="7">550</cx:pt>
          <cx:pt idx="8">519</cx:pt>
          <cx:pt idx="9">1008</cx:pt>
          <cx:pt idx="10">266</cx:pt>
          <cx:pt idx="11">303</cx:pt>
          <cx:pt idx="12">288</cx:pt>
          <cx:pt idx="13">244</cx:pt>
          <cx:pt idx="14">259</cx:pt>
          <cx:pt idx="15">222</cx:pt>
          <cx:pt idx="16">276</cx:pt>
          <cx:pt idx="17">234</cx:pt>
          <cx:pt idx="18">247</cx:pt>
          <cx:pt idx="19">241</cx:pt>
          <cx:pt idx="20">240</cx:pt>
          <cx:pt idx="21">250</cx:pt>
          <cx:pt idx="22">230</cx:pt>
          <cx:pt idx="23">210</cx:pt>
          <cx:pt idx="24">190</cx:pt>
          <cx:pt idx="25">280</cx:pt>
          <cx:pt idx="26">280</cx:pt>
          <cx:pt idx="27">250</cx:pt>
          <cx:pt idx="28">190</cx:pt>
          <cx:pt idx="29">160</cx:pt>
          <cx:pt idx="30">360</cx:pt>
          <cx:pt idx="31">237</cx:pt>
          <cx:pt idx="32">249</cx:pt>
          <cx:pt idx="33">294</cx:pt>
          <cx:pt idx="34">232</cx:pt>
          <cx:pt idx="35">234</cx:pt>
          <cx:pt idx="36">255</cx:pt>
          <cx:pt idx="37">273</cx:pt>
          <cx:pt idx="38">226</cx:pt>
          <cx:pt idx="39">267</cx:pt>
          <cx:pt idx="40">196</cx:pt>
          <cx:pt idx="41">232</cx:pt>
          <cx:pt idx="42">280</cx:pt>
          <cx:pt idx="43">202</cx:pt>
          <cx:pt idx="44">229</cx:pt>
          <cx:pt idx="45">224</cx:pt>
          <cx:pt idx="46">301</cx:pt>
          <cx:pt idx="47">254</cx:pt>
          <cx:pt idx="48">196</cx:pt>
          <cx:pt idx="49">207</cx:pt>
          <cx:pt idx="50">282</cx:pt>
          <cx:pt idx="51">226</cx:pt>
          <cx:pt idx="52">226</cx:pt>
          <cx:pt idx="53">235</cx:pt>
          <cx:pt idx="54">256</cx:pt>
          <cx:pt idx="55">250</cx:pt>
          <cx:pt idx="56">252</cx:pt>
          <cx:pt idx="57">207</cx:pt>
          <cx:pt idx="58">207</cx:pt>
          <cx:pt idx="59">241</cx:pt>
          <cx:pt idx="60">354</cx:pt>
          <cx:pt idx="61">583</cx:pt>
          <cx:pt idx="62">474</cx:pt>
          <cx:pt idx="63">480</cx:pt>
          <cx:pt idx="64">418</cx:pt>
          <cx:pt idx="65">485</cx:pt>
          <cx:pt idx="66">283</cx:pt>
          <cx:pt idx="67">474</cx:pt>
          <cx:pt idx="68">361</cx:pt>
          <cx:pt idx="69">636</cx:pt>
        </cx:lvl>
      </cx:numDim>
    </cx:data>
    <cx:data id="1">
      <cx:numDim type="val">
        <cx:f>'Reaktionstid alle forsøg v3 køn'!$C$5:$C$84</cx:f>
        <cx:lvl ptCount="80" formatCode="#.##0">
          <cx:pt idx="0">275</cx:pt>
          <cx:pt idx="1">387</cx:pt>
          <cx:pt idx="2">326</cx:pt>
          <cx:pt idx="3">224</cx:pt>
          <cx:pt idx="4">407</cx:pt>
          <cx:pt idx="5">244</cx:pt>
          <cx:pt idx="6">367</cx:pt>
          <cx:pt idx="7">479</cx:pt>
          <cx:pt idx="8">183</cx:pt>
          <cx:pt idx="9">305</cx:pt>
          <cx:pt idx="10">259</cx:pt>
          <cx:pt idx="11">278</cx:pt>
          <cx:pt idx="12">280</cx:pt>
          <cx:pt idx="13">186</cx:pt>
          <cx:pt idx="14">299</cx:pt>
          <cx:pt idx="15">251</cx:pt>
          <cx:pt idx="16">276</cx:pt>
          <cx:pt idx="17">300</cx:pt>
          <cx:pt idx="18">191</cx:pt>
          <cx:pt idx="19">259</cx:pt>
          <cx:pt idx="20">130</cx:pt>
          <cx:pt idx="21">260</cx:pt>
          <cx:pt idx="22">130</cx:pt>
          <cx:pt idx="23">130</cx:pt>
          <cx:pt idx="24">210</cx:pt>
          <cx:pt idx="25">180</cx:pt>
          <cx:pt idx="26">250</cx:pt>
          <cx:pt idx="27">200</cx:pt>
          <cx:pt idx="28">200</cx:pt>
          <cx:pt idx="29">130</cx:pt>
          <cx:pt idx="30">364</cx:pt>
          <cx:pt idx="31">342</cx:pt>
          <cx:pt idx="32">234</cx:pt>
          <cx:pt idx="33">347</cx:pt>
          <cx:pt idx="34">327</cx:pt>
          <cx:pt idx="35">335</cx:pt>
          <cx:pt idx="36">156</cx:pt>
          <cx:pt idx="37">347</cx:pt>
          <cx:pt idx="38">336</cx:pt>
          <cx:pt idx="39">228</cx:pt>
          <cx:pt idx="40">329</cx:pt>
          <cx:pt idx="41">225</cx:pt>
          <cx:pt idx="42">185</cx:pt>
          <cx:pt idx="43">224</cx:pt>
          <cx:pt idx="44">240</cx:pt>
          <cx:pt idx="45">381</cx:pt>
          <cx:pt idx="46">241</cx:pt>
          <cx:pt idx="47">191</cx:pt>
          <cx:pt idx="48">276</cx:pt>
          <cx:pt idx="49">227</cx:pt>
          <cx:pt idx="50">239</cx:pt>
          <cx:pt idx="51">146</cx:pt>
          <cx:pt idx="52">205</cx:pt>
          <cx:pt idx="53">207</cx:pt>
          <cx:pt idx="54">241</cx:pt>
          <cx:pt idx="55">207</cx:pt>
          <cx:pt idx="56">273</cx:pt>
          <cx:pt idx="57">202</cx:pt>
          <cx:pt idx="58">217</cx:pt>
          <cx:pt idx="59">197</cx:pt>
          <cx:pt idx="60">485</cx:pt>
          <cx:pt idx="61">308</cx:pt>
          <cx:pt idx="62">442</cx:pt>
          <cx:pt idx="63">490</cx:pt>
          <cx:pt idx="64">387</cx:pt>
          <cx:pt idx="65">490</cx:pt>
          <cx:pt idx="66">387</cx:pt>
          <cx:pt idx="67">539</cx:pt>
          <cx:pt idx="68">394</cx:pt>
          <cx:pt idx="69">400</cx:pt>
        </cx:lvl>
      </cx:numDim>
    </cx:data>
    <cx:data id="2">
      <cx:numDim type="val">
        <cx:f>'Reaktionstid alle forsøg v3 køn'!$D$5:$D$84</cx:f>
        <cx:lvl ptCount="80" formatCode="Standard">
          <cx:pt idx="0">275</cx:pt>
          <cx:pt idx="1">305</cx:pt>
          <cx:pt idx="2">280</cx:pt>
          <cx:pt idx="3">245</cx:pt>
          <cx:pt idx="4">291</cx:pt>
          <cx:pt idx="5">264</cx:pt>
          <cx:pt idx="6">268</cx:pt>
          <cx:pt idx="7">272</cx:pt>
          <cx:pt idx="8">254</cx:pt>
          <cx:pt idx="9">302</cx:pt>
          <cx:pt idx="10">102</cx:pt>
          <cx:pt idx="11">244</cx:pt>
          <cx:pt idx="12">190</cx:pt>
          <cx:pt idx="13">256</cx:pt>
          <cx:pt idx="14">283</cx:pt>
          <cx:pt idx="15">275</cx:pt>
          <cx:pt idx="16">247</cx:pt>
          <cx:pt idx="17">275</cx:pt>
          <cx:pt idx="18">270</cx:pt>
          <cx:pt idx="19">296</cx:pt>
          <cx:pt idx="20">257</cx:pt>
          <cx:pt idx="21">255</cx:pt>
          <cx:pt idx="22">265</cx:pt>
          <cx:pt idx="23">246</cx:pt>
          <cx:pt idx="24">273</cx:pt>
          <cx:pt idx="25">268</cx:pt>
          <cx:pt idx="26">240</cx:pt>
          <cx:pt idx="27">259</cx:pt>
          <cx:pt idx="28">249</cx:pt>
          <cx:pt idx="29">264</cx:pt>
          <cx:pt idx="30">322</cx:pt>
          <cx:pt idx="31">324</cx:pt>
          <cx:pt idx="32">297</cx:pt>
          <cx:pt idx="33">348</cx:pt>
          <cx:pt idx="34">334</cx:pt>
          <cx:pt idx="35">308</cx:pt>
          <cx:pt idx="36">341</cx:pt>
          <cx:pt idx="37">278</cx:pt>
          <cx:pt idx="38">271</cx:pt>
          <cx:pt idx="39">304</cx:pt>
        </cx:lvl>
      </cx:numDim>
    </cx:data>
    <cx:data id="3">
      <cx:numDim type="val">
        <cx:f>'Reaktionstid alle forsøg v3 køn'!$E$5:$E$84</cx:f>
        <cx:lvl ptCount="80" formatCode="Standard"/>
      </cx:numDim>
    </cx:data>
    <cx:data id="4">
      <cx:numDim type="val">
        <cx:f>'Reaktionstid alle forsøg v3 køn'!$F$5:$F$84</cx:f>
        <cx:lvl ptCount="80" formatCode="Standard"/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/>
            </a:pPr>
            <a:r>
              <a:rPr lang="da-DK" sz="1400" b="0" i="0" u="none" strike="noStrike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ptos Narrow" panose="02110004020202020204"/>
              </a:rPr>
              <a:t>Reaktionstidsforsøg - alle forsøg, piger</a:t>
            </a:r>
          </a:p>
          <a:p>
            <a:pPr algn="ctr" rtl="0">
              <a:defRPr/>
            </a:pPr>
            <a:endParaRPr lang="da-DK" sz="1400" b="0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Aptos Narrow" panose="02110004020202020204"/>
            </a:endParaRPr>
          </a:p>
        </cx:rich>
      </cx:tx>
    </cx:title>
    <cx:plotArea>
      <cx:plotAreaRegion>
        <cx:series layoutId="boxWhisker" uniqueId="{81958703-5BDD-BD4F-987E-7205E81FAD64}" formatIdx="0">
          <cx:dataLabels pos="r">
            <cx:visibility seriesName="0" categoryName="0" value="1"/>
          </cx:dataLabels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77D94239-5B3A-0B45-A44A-FC82A67F5D7C}" formatIdx="1">
          <cx:dataLabels pos="r">
            <cx:visibility seriesName="0" categoryName="0" value="1"/>
          </cx:dataLabels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5A0FDD89-D39F-3445-9A41-A4608E1BFED5}" formatIdx="2">
          <cx:dataLabels pos="r">
            <cx:visibility seriesName="0" categoryName="0" value="1"/>
          </cx:dataLabels>
          <cx:dataId val="2"/>
          <cx:layoutPr>
            <cx:visibility meanLine="0" meanMarker="1" nonoutliers="0" outliers="1"/>
            <cx:statistics quartileMethod="exclusive"/>
          </cx:layoutPr>
        </cx:series>
        <cx:series layoutId="boxWhisker" uniqueId="{CCA702C2-CA7C-AB49-94B9-238E49E68316}" formatIdx="4">
          <cx:dataLabels pos="r">
            <cx:visibility seriesName="0" categoryName="0" value="1"/>
          </cx:dataLabels>
          <cx:dataId val="3"/>
          <cx:layoutPr>
            <cx:visibility meanLine="0" meanMarker="1" nonoutliers="0" outliers="1"/>
            <cx:statistics quartileMethod="exclusive"/>
          </cx:layoutPr>
        </cx:series>
        <cx:series layoutId="boxWhisker" uniqueId="{4C4CB7CC-2F0E-534F-A5DA-F6D7F68DD2C1}" formatIdx="5">
          <cx:dataLabels pos="r">
            <cx:visibility seriesName="0" categoryName="0" value="1"/>
          </cx:dataLabels>
          <cx:dataId val="4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>
        <cx:valScaling max="1010" min="100"/>
        <cx:majorGridlines/>
        <cx:tickLabels/>
      </cx:axis>
    </cx:plotArea>
  </cx:chart>
</cx:chartSpace>
</file>

<file path=ppt/charts/chartEx6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'Reaktionstid alle forsøg v3 køn'!$B$5:$B$84</cx:f>
        <cx:lvl ptCount="80" formatCode="0">
          <cx:pt idx="0">418</cx:pt>
          <cx:pt idx="1">631</cx:pt>
          <cx:pt idx="2">682</cx:pt>
          <cx:pt idx="3">540</cx:pt>
          <cx:pt idx="4">509</cx:pt>
          <cx:pt idx="5">866</cx:pt>
          <cx:pt idx="6">794</cx:pt>
          <cx:pt idx="7">550</cx:pt>
          <cx:pt idx="8">519</cx:pt>
          <cx:pt idx="9">1008</cx:pt>
          <cx:pt idx="10">266</cx:pt>
          <cx:pt idx="11">303</cx:pt>
          <cx:pt idx="12">288</cx:pt>
          <cx:pt idx="13">244</cx:pt>
          <cx:pt idx="14">259</cx:pt>
          <cx:pt idx="15">222</cx:pt>
          <cx:pt idx="16">276</cx:pt>
          <cx:pt idx="17">234</cx:pt>
          <cx:pt idx="18">247</cx:pt>
          <cx:pt idx="19">241</cx:pt>
          <cx:pt idx="20">240</cx:pt>
          <cx:pt idx="21">250</cx:pt>
          <cx:pt idx="22">230</cx:pt>
          <cx:pt idx="23">210</cx:pt>
          <cx:pt idx="24">190</cx:pt>
          <cx:pt idx="25">280</cx:pt>
          <cx:pt idx="26">280</cx:pt>
          <cx:pt idx="27">250</cx:pt>
          <cx:pt idx="28">190</cx:pt>
          <cx:pt idx="29">160</cx:pt>
          <cx:pt idx="30">360</cx:pt>
          <cx:pt idx="31">237</cx:pt>
          <cx:pt idx="32">249</cx:pt>
          <cx:pt idx="33">294</cx:pt>
          <cx:pt idx="34">232</cx:pt>
          <cx:pt idx="35">234</cx:pt>
          <cx:pt idx="36">255</cx:pt>
          <cx:pt idx="37">273</cx:pt>
          <cx:pt idx="38">226</cx:pt>
          <cx:pt idx="39">267</cx:pt>
          <cx:pt idx="40">196</cx:pt>
          <cx:pt idx="41">232</cx:pt>
          <cx:pt idx="42">280</cx:pt>
          <cx:pt idx="43">202</cx:pt>
          <cx:pt idx="44">229</cx:pt>
          <cx:pt idx="45">224</cx:pt>
          <cx:pt idx="46">301</cx:pt>
          <cx:pt idx="47">254</cx:pt>
          <cx:pt idx="48">196</cx:pt>
          <cx:pt idx="49">207</cx:pt>
          <cx:pt idx="50">282</cx:pt>
          <cx:pt idx="51">226</cx:pt>
          <cx:pt idx="52">226</cx:pt>
          <cx:pt idx="53">235</cx:pt>
          <cx:pt idx="54">256</cx:pt>
          <cx:pt idx="55">250</cx:pt>
          <cx:pt idx="56">252</cx:pt>
          <cx:pt idx="57">207</cx:pt>
          <cx:pt idx="58">207</cx:pt>
          <cx:pt idx="59">241</cx:pt>
          <cx:pt idx="60">354</cx:pt>
          <cx:pt idx="61">583</cx:pt>
          <cx:pt idx="62">474</cx:pt>
          <cx:pt idx="63">480</cx:pt>
          <cx:pt idx="64">418</cx:pt>
          <cx:pt idx="65">485</cx:pt>
          <cx:pt idx="66">283</cx:pt>
          <cx:pt idx="67">474</cx:pt>
          <cx:pt idx="68">361</cx:pt>
          <cx:pt idx="69">636</cx:pt>
        </cx:lvl>
      </cx:numDim>
    </cx:data>
    <cx:data id="1">
      <cx:numDim type="val">
        <cx:f>'Reaktionstid alle forsøg v3 køn'!$C$5:$C$84</cx:f>
        <cx:lvl ptCount="80" formatCode="#.##0">
          <cx:pt idx="0">275</cx:pt>
          <cx:pt idx="1">387</cx:pt>
          <cx:pt idx="2">326</cx:pt>
          <cx:pt idx="3">224</cx:pt>
          <cx:pt idx="4">407</cx:pt>
          <cx:pt idx="5">244</cx:pt>
          <cx:pt idx="6">367</cx:pt>
          <cx:pt idx="7">479</cx:pt>
          <cx:pt idx="8">183</cx:pt>
          <cx:pt idx="9">305</cx:pt>
          <cx:pt idx="10">259</cx:pt>
          <cx:pt idx="11">278</cx:pt>
          <cx:pt idx="12">280</cx:pt>
          <cx:pt idx="13">186</cx:pt>
          <cx:pt idx="14">299</cx:pt>
          <cx:pt idx="15">251</cx:pt>
          <cx:pt idx="16">276</cx:pt>
          <cx:pt idx="17">300</cx:pt>
          <cx:pt idx="18">191</cx:pt>
          <cx:pt idx="19">259</cx:pt>
          <cx:pt idx="20">130</cx:pt>
          <cx:pt idx="21">260</cx:pt>
          <cx:pt idx="22">130</cx:pt>
          <cx:pt idx="23">130</cx:pt>
          <cx:pt idx="24">210</cx:pt>
          <cx:pt idx="25">180</cx:pt>
          <cx:pt idx="26">250</cx:pt>
          <cx:pt idx="27">200</cx:pt>
          <cx:pt idx="28">200</cx:pt>
          <cx:pt idx="29">130</cx:pt>
          <cx:pt idx="30">364</cx:pt>
          <cx:pt idx="31">342</cx:pt>
          <cx:pt idx="32">234</cx:pt>
          <cx:pt idx="33">347</cx:pt>
          <cx:pt idx="34">327</cx:pt>
          <cx:pt idx="35">335</cx:pt>
          <cx:pt idx="36">156</cx:pt>
          <cx:pt idx="37">347</cx:pt>
          <cx:pt idx="38">336</cx:pt>
          <cx:pt idx="39">228</cx:pt>
          <cx:pt idx="40">329</cx:pt>
          <cx:pt idx="41">225</cx:pt>
          <cx:pt idx="42">185</cx:pt>
          <cx:pt idx="43">224</cx:pt>
          <cx:pt idx="44">240</cx:pt>
          <cx:pt idx="45">381</cx:pt>
          <cx:pt idx="46">241</cx:pt>
          <cx:pt idx="47">191</cx:pt>
          <cx:pt idx="48">276</cx:pt>
          <cx:pt idx="49">227</cx:pt>
          <cx:pt idx="50">239</cx:pt>
          <cx:pt idx="51">146</cx:pt>
          <cx:pt idx="52">205</cx:pt>
          <cx:pt idx="53">207</cx:pt>
          <cx:pt idx="54">241</cx:pt>
          <cx:pt idx="55">207</cx:pt>
          <cx:pt idx="56">273</cx:pt>
          <cx:pt idx="57">202</cx:pt>
          <cx:pt idx="58">217</cx:pt>
          <cx:pt idx="59">197</cx:pt>
          <cx:pt idx="60">485</cx:pt>
          <cx:pt idx="61">308</cx:pt>
          <cx:pt idx="62">442</cx:pt>
          <cx:pt idx="63">490</cx:pt>
          <cx:pt idx="64">387</cx:pt>
          <cx:pt idx="65">490</cx:pt>
          <cx:pt idx="66">387</cx:pt>
          <cx:pt idx="67">539</cx:pt>
          <cx:pt idx="68">394</cx:pt>
          <cx:pt idx="69">400</cx:pt>
        </cx:lvl>
      </cx:numDim>
    </cx:data>
    <cx:data id="2">
      <cx:numDim type="val">
        <cx:f>'Reaktionstid alle forsøg v3 køn'!$D$5:$D$84</cx:f>
        <cx:lvl ptCount="80" formatCode="Standard">
          <cx:pt idx="0">275</cx:pt>
          <cx:pt idx="1">305</cx:pt>
          <cx:pt idx="2">280</cx:pt>
          <cx:pt idx="3">245</cx:pt>
          <cx:pt idx="4">291</cx:pt>
          <cx:pt idx="5">264</cx:pt>
          <cx:pt idx="6">268</cx:pt>
          <cx:pt idx="7">272</cx:pt>
          <cx:pt idx="8">254</cx:pt>
          <cx:pt idx="9">302</cx:pt>
          <cx:pt idx="10">102</cx:pt>
          <cx:pt idx="11">244</cx:pt>
          <cx:pt idx="12">190</cx:pt>
          <cx:pt idx="13">256</cx:pt>
          <cx:pt idx="14">283</cx:pt>
          <cx:pt idx="15">275</cx:pt>
          <cx:pt idx="16">247</cx:pt>
          <cx:pt idx="17">275</cx:pt>
          <cx:pt idx="18">270</cx:pt>
          <cx:pt idx="19">296</cx:pt>
          <cx:pt idx="20">257</cx:pt>
          <cx:pt idx="21">255</cx:pt>
          <cx:pt idx="22">265</cx:pt>
          <cx:pt idx="23">246</cx:pt>
          <cx:pt idx="24">273</cx:pt>
          <cx:pt idx="25">268</cx:pt>
          <cx:pt idx="26">240</cx:pt>
          <cx:pt idx="27">259</cx:pt>
          <cx:pt idx="28">249</cx:pt>
          <cx:pt idx="29">264</cx:pt>
          <cx:pt idx="30">322</cx:pt>
          <cx:pt idx="31">324</cx:pt>
          <cx:pt idx="32">297</cx:pt>
          <cx:pt idx="33">348</cx:pt>
          <cx:pt idx="34">334</cx:pt>
          <cx:pt idx="35">308</cx:pt>
          <cx:pt idx="36">341</cx:pt>
          <cx:pt idx="37">278</cx:pt>
          <cx:pt idx="38">271</cx:pt>
          <cx:pt idx="39">304</cx:pt>
        </cx:lvl>
      </cx:numDim>
    </cx:data>
    <cx:data id="3">
      <cx:numDim type="val">
        <cx:f>'Reaktionstid alle forsøg v3 køn'!$E$5:$E$84</cx:f>
        <cx:lvl ptCount="80" formatCode="Standard"/>
      </cx:numDim>
    </cx:data>
    <cx:data id="4">
      <cx:numDim type="val">
        <cx:f>'Reaktionstid alle forsøg v3 køn'!$F$5:$F$84</cx:f>
        <cx:lvl ptCount="80" formatCode="Standard"/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/>
            </a:pPr>
            <a:r>
              <a:rPr lang="da-DK" sz="1400" b="0" i="0" u="none" strike="noStrike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ptos Narrow" panose="02110004020202020204"/>
              </a:rPr>
              <a:t>Reaktionstidsforsøg - alle forsøg, piger, boksplot uden afvigende punkter</a:t>
            </a:r>
          </a:p>
          <a:p>
            <a:pPr algn="ctr" rtl="0">
              <a:defRPr/>
            </a:pPr>
            <a:endParaRPr lang="da-DK" sz="1400" b="0" i="0" u="none" strike="noStrike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Aptos Narrow" panose="02110004020202020204"/>
            </a:endParaRPr>
          </a:p>
        </cx:rich>
      </cx:tx>
    </cx:title>
    <cx:plotArea>
      <cx:plotAreaRegion>
        <cx:series layoutId="boxWhisker" uniqueId="{81958703-5BDD-BD4F-987E-7205E81FAD64}" formatIdx="0">
          <cx:dataLabels pos="r">
            <cx:visibility seriesName="0" categoryName="0" value="1"/>
          </cx:dataLabels>
          <cx:dataId val="0"/>
          <cx:layoutPr>
            <cx:visibility meanLine="0" meanMarker="1" nonoutliers="0" outliers="0"/>
            <cx:statistics quartileMethod="exclusive"/>
          </cx:layoutPr>
        </cx:series>
        <cx:series layoutId="boxWhisker" uniqueId="{77D94239-5B3A-0B45-A44A-FC82A67F5D7C}" formatIdx="1">
          <cx:dataLabels pos="r">
            <cx:visibility seriesName="0" categoryName="0" value="1"/>
          </cx:dataLabels>
          <cx:dataId val="1"/>
          <cx:layoutPr>
            <cx:visibility meanLine="1" meanMarker="1" nonoutliers="0" outliers="0"/>
            <cx:statistics quartileMethod="inclusive"/>
          </cx:layoutPr>
        </cx:series>
        <cx:series layoutId="boxWhisker" uniqueId="{5A0FDD89-D39F-3445-9A41-A4608E1BFED5}" formatIdx="2">
          <cx:dataLabels pos="r">
            <cx:visibility seriesName="0" categoryName="0" value="1"/>
          </cx:dataLabels>
          <cx:dataId val="2"/>
          <cx:layoutPr>
            <cx:visibility meanLine="0" meanMarker="1" nonoutliers="0" outliers="0"/>
            <cx:statistics quartileMethod="exclusive"/>
          </cx:layoutPr>
        </cx:series>
        <cx:series layoutId="boxWhisker" uniqueId="{CCA702C2-CA7C-AB49-94B9-238E49E68316}" formatIdx="4">
          <cx:dataLabels pos="r">
            <cx:visibility seriesName="0" categoryName="0" value="1"/>
          </cx:dataLabels>
          <cx:dataId val="3"/>
          <cx:layoutPr>
            <cx:visibility meanLine="0" meanMarker="1" nonoutliers="0" outliers="1"/>
            <cx:statistics quartileMethod="exclusive"/>
          </cx:layoutPr>
        </cx:series>
        <cx:series layoutId="boxWhisker" uniqueId="{4C4CB7CC-2F0E-534F-A5DA-F6D7F68DD2C1}" formatIdx="5">
          <cx:dataLabels pos="r">
            <cx:visibility seriesName="0" categoryName="0" value="1"/>
          </cx:dataLabels>
          <cx:dataId val="4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>
        <cx:valScaling max="590" min="120"/>
        <cx:majorGridlines/>
        <cx:tickLabels/>
      </cx:axis>
    </cx:plotArea>
  </cx:chart>
</cx:chartSpace>
</file>

<file path=ppt/charts/chartEx7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'Reaktionstid alle forsøg v3 køn'!$E$5:$E$84</cx:f>
        <cx:lvl ptCount="80" formatCode="Standard"/>
      </cx:numDim>
    </cx:data>
    <cx:data id="1">
      <cx:numDim type="val">
        <cx:f>'Reaktionstid alle forsøg v3 køn'!$F$5:$F$84</cx:f>
        <cx:lvl ptCount="80" formatCode="Standard"/>
      </cx:numDim>
    </cx:data>
    <cx:data id="2">
      <cx:numDim type="val">
        <cx:f>'Reaktionstid alle forsøg v3 køn'!$G$5:$G$84</cx:f>
        <cx:lvl ptCount="80" formatCode="0">
          <cx:pt idx="0">294</cx:pt>
          <cx:pt idx="1">269</cx:pt>
          <cx:pt idx="2">259</cx:pt>
          <cx:pt idx="3">229</cx:pt>
          <cx:pt idx="4">261</cx:pt>
          <cx:pt idx="5">265</cx:pt>
          <cx:pt idx="6">261</cx:pt>
          <cx:pt idx="7">257</cx:pt>
          <cx:pt idx="8">227</cx:pt>
          <cx:pt idx="9">276</cx:pt>
          <cx:pt idx="10">269</cx:pt>
          <cx:pt idx="11">232</cx:pt>
          <cx:pt idx="12">243</cx:pt>
          <cx:pt idx="13">223</cx:pt>
          <cx:pt idx="14">239</cx:pt>
          <cx:pt idx="15">273</cx:pt>
          <cx:pt idx="16">209</cx:pt>
          <cx:pt idx="17">235</cx:pt>
          <cx:pt idx="18">223</cx:pt>
          <cx:pt idx="19">232</cx:pt>
          <cx:pt idx="20">280</cx:pt>
          <cx:pt idx="21">220</cx:pt>
          <cx:pt idx="22">230</cx:pt>
          <cx:pt idx="23">270</cx:pt>
          <cx:pt idx="24">250</cx:pt>
          <cx:pt idx="25">230</cx:pt>
          <cx:pt idx="26">260</cx:pt>
          <cx:pt idx="27">210</cx:pt>
          <cx:pt idx="28">250</cx:pt>
          <cx:pt idx="29">240</cx:pt>
          <cx:pt idx="30">291</cx:pt>
          <cx:pt idx="31">226</cx:pt>
          <cx:pt idx="32">252</cx:pt>
          <cx:pt idx="33">256</cx:pt>
          <cx:pt idx="34">252</cx:pt>
          <cx:pt idx="35">256</cx:pt>
          <cx:pt idx="36">247</cx:pt>
          <cx:pt idx="37">251</cx:pt>
          <cx:pt idx="38">245</cx:pt>
          <cx:pt idx="39">212</cx:pt>
          <cx:pt idx="40">270</cx:pt>
          <cx:pt idx="41">281</cx:pt>
          <cx:pt idx="42">221</cx:pt>
          <cx:pt idx="43">223</cx:pt>
          <cx:pt idx="44">225</cx:pt>
          <cx:pt idx="45">204</cx:pt>
          <cx:pt idx="46">214</cx:pt>
          <cx:pt idx="47">270</cx:pt>
          <cx:pt idx="48">236</cx:pt>
          <cx:pt idx="49">206</cx:pt>
          <cx:pt idx="50">259</cx:pt>
          <cx:pt idx="51">206</cx:pt>
          <cx:pt idx="52">230</cx:pt>
          <cx:pt idx="53">186</cx:pt>
          <cx:pt idx="54">263</cx:pt>
          <cx:pt idx="55">206</cx:pt>
          <cx:pt idx="56">263</cx:pt>
          <cx:pt idx="57">270</cx:pt>
          <cx:pt idx="58">238</cx:pt>
          <cx:pt idx="59">243</cx:pt>
          <cx:pt idx="60">282</cx:pt>
          <cx:pt idx="61">292</cx:pt>
          <cx:pt idx="62">303</cx:pt>
          <cx:pt idx="63">234</cx:pt>
          <cx:pt idx="64">285</cx:pt>
          <cx:pt idx="65">309</cx:pt>
          <cx:pt idx="66">271</cx:pt>
          <cx:pt idx="67">292</cx:pt>
          <cx:pt idx="68">271</cx:pt>
          <cx:pt idx="69">267</cx:pt>
          <cx:pt idx="70">267</cx:pt>
          <cx:pt idx="71">267</cx:pt>
          <cx:pt idx="72">266</cx:pt>
          <cx:pt idx="73">280</cx:pt>
          <cx:pt idx="74">234</cx:pt>
          <cx:pt idx="75">317</cx:pt>
          <cx:pt idx="76">288</cx:pt>
          <cx:pt idx="77">224</cx:pt>
          <cx:pt idx="78">291</cx:pt>
          <cx:pt idx="79">232</cx:pt>
        </cx:lvl>
      </cx:numDim>
    </cx:data>
    <cx:data id="3">
      <cx:numDim type="val">
        <cx:f>'Reaktionstid alle forsøg v3 køn'!$H$5:$H$84</cx:f>
        <cx:lvl ptCount="80" formatCode="#.##0">
          <cx:pt idx="0">314</cx:pt>
          <cx:pt idx="1">327</cx:pt>
          <cx:pt idx="2">285</cx:pt>
          <cx:pt idx="3">288</cx:pt>
          <cx:pt idx="4">244</cx:pt>
          <cx:pt idx="5">159</cx:pt>
          <cx:pt idx="6">284</cx:pt>
          <cx:pt idx="7">191</cx:pt>
          <cx:pt idx="8">306</cx:pt>
          <cx:pt idx="9">254</cx:pt>
          <cx:pt idx="10">243</cx:pt>
          <cx:pt idx="11">352</cx:pt>
          <cx:pt idx="12">332</cx:pt>
          <cx:pt idx="13">178</cx:pt>
          <cx:pt idx="14">383</cx:pt>
          <cx:pt idx="15">255</cx:pt>
          <cx:pt idx="16">311</cx:pt>
          <cx:pt idx="17">172</cx:pt>
          <cx:pt idx="18">405</cx:pt>
          <cx:pt idx="19">319</cx:pt>
          <cx:pt idx="20">200</cx:pt>
          <cx:pt idx="21">290</cx:pt>
          <cx:pt idx="22">180</cx:pt>
          <cx:pt idx="23">230</cx:pt>
          <cx:pt idx="24">320</cx:pt>
          <cx:pt idx="25">210</cx:pt>
          <cx:pt idx="26">200</cx:pt>
          <cx:pt idx="27">230</cx:pt>
          <cx:pt idx="28">200</cx:pt>
          <cx:pt idx="29">180</cx:pt>
          <cx:pt idx="30">303</cx:pt>
          <cx:pt idx="31">303</cx:pt>
          <cx:pt idx="32">277</cx:pt>
          <cx:pt idx="33">239</cx:pt>
          <cx:pt idx="34">298</cx:pt>
          <cx:pt idx="35">378</cx:pt>
          <cx:pt idx="36">295</cx:pt>
          <cx:pt idx="37">202</cx:pt>
          <cx:pt idx="38">235</cx:pt>
          <cx:pt idx="39">202</cx:pt>
          <cx:pt idx="40">232</cx:pt>
          <cx:pt idx="41">230</cx:pt>
          <cx:pt idx="42">292</cx:pt>
          <cx:pt idx="43">234</cx:pt>
          <cx:pt idx="44">243</cx:pt>
          <cx:pt idx="45">263</cx:pt>
          <cx:pt idx="46">204</cx:pt>
          <cx:pt idx="47">238</cx:pt>
          <cx:pt idx="48">196</cx:pt>
          <cx:pt idx="49">201</cx:pt>
          <cx:pt idx="50">251</cx:pt>
          <cx:pt idx="51">328</cx:pt>
          <cx:pt idx="52">259</cx:pt>
          <cx:pt idx="53">322</cx:pt>
          <cx:pt idx="54">247</cx:pt>
          <cx:pt idx="55">201</cx:pt>
          <cx:pt idx="56">274</cx:pt>
          <cx:pt idx="57">211</cx:pt>
          <cx:pt idx="58">281</cx:pt>
          <cx:pt idx="59">266</cx:pt>
          <cx:pt idx="60">275</cx:pt>
          <cx:pt idx="61">275</cx:pt>
          <cx:pt idx="62">234</cx:pt>
          <cx:pt idx="63">278</cx:pt>
          <cx:pt idx="64">309</cx:pt>
          <cx:pt idx="65">355</cx:pt>
          <cx:pt idx="66">299</cx:pt>
          <cx:pt idx="67">313</cx:pt>
          <cx:pt idx="68">263</cx:pt>
          <cx:pt idx="69">247</cx:pt>
          <cx:pt idx="70">425</cx:pt>
          <cx:pt idx="71">335</cx:pt>
          <cx:pt idx="72">299</cx:pt>
          <cx:pt idx="73">375</cx:pt>
          <cx:pt idx="74">269</cx:pt>
          <cx:pt idx="75">322</cx:pt>
          <cx:pt idx="76">202</cx:pt>
          <cx:pt idx="77">251</cx:pt>
          <cx:pt idx="78">292</cx:pt>
          <cx:pt idx="79">234</cx:pt>
        </cx:lvl>
      </cx:numDim>
    </cx:data>
    <cx:data id="4">
      <cx:numDim type="val">
        <cx:f>'Reaktionstid alle forsøg v3 køn'!$I$5:$I$84</cx:f>
        <cx:lvl ptCount="80" formatCode="Standard">
          <cx:pt idx="0">224</cx:pt>
          <cx:pt idx="1">265</cx:pt>
          <cx:pt idx="2">274</cx:pt>
          <cx:pt idx="3">230</cx:pt>
          <cx:pt idx="4">251</cx:pt>
          <cx:pt idx="5">260</cx:pt>
          <cx:pt idx="6">243</cx:pt>
          <cx:pt idx="7">242</cx:pt>
          <cx:pt idx="8">258</cx:pt>
          <cx:pt idx="9">267</cx:pt>
          <cx:pt idx="10">302</cx:pt>
          <cx:pt idx="11">269</cx:pt>
          <cx:pt idx="12">302</cx:pt>
          <cx:pt idx="13">293</cx:pt>
          <cx:pt idx="14">283</cx:pt>
          <cx:pt idx="15">265</cx:pt>
          <cx:pt idx="16">289</cx:pt>
          <cx:pt idx="17">291</cx:pt>
          <cx:pt idx="18">299</cx:pt>
          <cx:pt idx="19">287</cx:pt>
          <cx:pt idx="20">265</cx:pt>
          <cx:pt idx="21">254</cx:pt>
          <cx:pt idx="22">251</cx:pt>
          <cx:pt idx="23">239</cx:pt>
          <cx:pt idx="24">204</cx:pt>
          <cx:pt idx="25">252</cx:pt>
          <cx:pt idx="26">245</cx:pt>
          <cx:pt idx="27">266</cx:pt>
          <cx:pt idx="28">224</cx:pt>
          <cx:pt idx="29">258</cx:pt>
          <cx:pt idx="30">256</cx:pt>
          <cx:pt idx="31">327</cx:pt>
          <cx:pt idx="32">268</cx:pt>
          <cx:pt idx="33">280</cx:pt>
          <cx:pt idx="34">302</cx:pt>
          <cx:pt idx="35">323</cx:pt>
          <cx:pt idx="36">315</cx:pt>
          <cx:pt idx="37">311</cx:pt>
          <cx:pt idx="38">278</cx:pt>
          <cx:pt idx="39">307</cx:pt>
          <cx:pt idx="40">254</cx:pt>
          <cx:pt idx="41">274</cx:pt>
          <cx:pt idx="42">276</cx:pt>
          <cx:pt idx="43">226</cx:pt>
          <cx:pt idx="44">213</cx:pt>
          <cx:pt idx="45">244</cx:pt>
          <cx:pt idx="46">232</cx:pt>
          <cx:pt idx="47">258</cx:pt>
          <cx:pt idx="48">234</cx:pt>
          <cx:pt idx="49">256</cx:pt>
          <cx:pt idx="50">260</cx:pt>
          <cx:pt idx="51">265</cx:pt>
          <cx:pt idx="52">281</cx:pt>
          <cx:pt idx="53">271</cx:pt>
          <cx:pt idx="54">288</cx:pt>
          <cx:pt idx="55">288</cx:pt>
          <cx:pt idx="56">249</cx:pt>
          <cx:pt idx="57">261</cx:pt>
          <cx:pt idx="58">274</cx:pt>
          <cx:pt idx="59">248</cx:pt>
          <cx:pt idx="60">271</cx:pt>
          <cx:pt idx="61">280</cx:pt>
          <cx:pt idx="62">307</cx:pt>
          <cx:pt idx="63">267</cx:pt>
          <cx:pt idx="64">270</cx:pt>
          <cx:pt idx="65">289</cx:pt>
          <cx:pt idx="66">293</cx:pt>
          <cx:pt idx="67">276</cx:pt>
          <cx:pt idx="68">307</cx:pt>
          <cx:pt idx="69">312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/>
            </a:pPr>
            <a:r>
              <a:rPr lang="da-DK" sz="1400" b="0" i="0" u="none" strike="noStrike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ptos Narrow" panose="02110004020202020204"/>
              </a:rPr>
              <a:t>Reaktionstidsforsøg - alle forsøg, drenge</a:t>
            </a:r>
          </a:p>
          <a:p>
            <a:pPr algn="ctr" rtl="0">
              <a:defRPr/>
            </a:pPr>
            <a:endParaRPr lang="da-DK" sz="1400" b="0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Aptos Narrow" panose="02110004020202020204"/>
            </a:endParaRPr>
          </a:p>
        </cx:rich>
      </cx:tx>
    </cx:title>
    <cx:plotArea>
      <cx:plotAreaRegion>
        <cx:series layoutId="boxWhisker" uniqueId="{CCA702C2-CA7C-AB49-94B9-238E49E68316}" formatIdx="4">
          <cx:dataLabels pos="r">
            <cx:visibility seriesName="0" categoryName="0" value="1"/>
          </cx:dataLabels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4C4CB7CC-2F0E-534F-A5DA-F6D7F68DD2C1}" formatIdx="5">
          <cx:dataLabels pos="r">
            <cx:visibility seriesName="0" categoryName="0" value="1"/>
          </cx:dataLabels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33E2D5D9-B262-A141-BB5C-A99D374E00B0}" formatIdx="6">
          <cx:dataLabels pos="r">
            <cx:visibility seriesName="0" categoryName="0" value="1"/>
          </cx:dataLabels>
          <cx:dataId val="2"/>
          <cx:layoutPr>
            <cx:visibility meanLine="0" meanMarker="1" nonoutliers="0" outliers="1"/>
            <cx:statistics quartileMethod="exclusive"/>
          </cx:layoutPr>
        </cx:series>
        <cx:series layoutId="boxWhisker" uniqueId="{0AF05D3D-EED6-3B42-BBC5-3EB3581C30F7}" formatIdx="7">
          <cx:dataLabels pos="r">
            <cx:visibility seriesName="0" categoryName="0" value="1"/>
          </cx:dataLabels>
          <cx:dataId val="3"/>
          <cx:layoutPr>
            <cx:visibility meanLine="0" meanMarker="1" nonoutliers="0" outliers="1"/>
            <cx:statistics quartileMethod="exclusive"/>
          </cx:layoutPr>
        </cx:series>
        <cx:series layoutId="boxWhisker" uniqueId="{3CB76FF3-CA73-5241-BCB8-B3D9CC1B5010}" formatIdx="8">
          <cx:dataLabels pos="r">
            <cx:visibility seriesName="0" categoryName="0" value="1"/>
          </cx:dataLabels>
          <cx:dataId val="4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>
        <cx:valScaling max="430" min="150"/>
        <cx:majorGridlines/>
        <cx:tickLabels/>
      </cx:axis>
    </cx:plotArea>
  </cx:chart>
</cx:chartSpace>
</file>

<file path=ppt/charts/chartEx8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'Reaktionstid alle forsøg v3 køn'!$E$5:$E$84</cx:f>
        <cx:lvl ptCount="80" formatCode="Standard"/>
      </cx:numDim>
    </cx:data>
    <cx:data id="1">
      <cx:numDim type="val">
        <cx:f>'Reaktionstid alle forsøg v3 køn'!$F$5:$F$84</cx:f>
        <cx:lvl ptCount="80" formatCode="Standard"/>
      </cx:numDim>
    </cx:data>
    <cx:data id="2">
      <cx:numDim type="val">
        <cx:f>'Reaktionstid alle forsøg v3 køn'!$G$5:$G$84</cx:f>
        <cx:lvl ptCount="80" formatCode="0">
          <cx:pt idx="0">294</cx:pt>
          <cx:pt idx="1">269</cx:pt>
          <cx:pt idx="2">259</cx:pt>
          <cx:pt idx="3">229</cx:pt>
          <cx:pt idx="4">261</cx:pt>
          <cx:pt idx="5">265</cx:pt>
          <cx:pt idx="6">261</cx:pt>
          <cx:pt idx="7">257</cx:pt>
          <cx:pt idx="8">227</cx:pt>
          <cx:pt idx="9">276</cx:pt>
          <cx:pt idx="10">269</cx:pt>
          <cx:pt idx="11">232</cx:pt>
          <cx:pt idx="12">243</cx:pt>
          <cx:pt idx="13">223</cx:pt>
          <cx:pt idx="14">239</cx:pt>
          <cx:pt idx="15">273</cx:pt>
          <cx:pt idx="16">209</cx:pt>
          <cx:pt idx="17">235</cx:pt>
          <cx:pt idx="18">223</cx:pt>
          <cx:pt idx="19">232</cx:pt>
          <cx:pt idx="20">280</cx:pt>
          <cx:pt idx="21">220</cx:pt>
          <cx:pt idx="22">230</cx:pt>
          <cx:pt idx="23">270</cx:pt>
          <cx:pt idx="24">250</cx:pt>
          <cx:pt idx="25">230</cx:pt>
          <cx:pt idx="26">260</cx:pt>
          <cx:pt idx="27">210</cx:pt>
          <cx:pt idx="28">250</cx:pt>
          <cx:pt idx="29">240</cx:pt>
          <cx:pt idx="30">291</cx:pt>
          <cx:pt idx="31">226</cx:pt>
          <cx:pt idx="32">252</cx:pt>
          <cx:pt idx="33">256</cx:pt>
          <cx:pt idx="34">252</cx:pt>
          <cx:pt idx="35">256</cx:pt>
          <cx:pt idx="36">247</cx:pt>
          <cx:pt idx="37">251</cx:pt>
          <cx:pt idx="38">245</cx:pt>
          <cx:pt idx="39">212</cx:pt>
          <cx:pt idx="40">270</cx:pt>
          <cx:pt idx="41">281</cx:pt>
          <cx:pt idx="42">221</cx:pt>
          <cx:pt idx="43">223</cx:pt>
          <cx:pt idx="44">225</cx:pt>
          <cx:pt idx="45">204</cx:pt>
          <cx:pt idx="46">214</cx:pt>
          <cx:pt idx="47">270</cx:pt>
          <cx:pt idx="48">236</cx:pt>
          <cx:pt idx="49">206</cx:pt>
          <cx:pt idx="50">259</cx:pt>
          <cx:pt idx="51">206</cx:pt>
          <cx:pt idx="52">230</cx:pt>
          <cx:pt idx="53">186</cx:pt>
          <cx:pt idx="54">263</cx:pt>
          <cx:pt idx="55">206</cx:pt>
          <cx:pt idx="56">263</cx:pt>
          <cx:pt idx="57">270</cx:pt>
          <cx:pt idx="58">238</cx:pt>
          <cx:pt idx="59">243</cx:pt>
          <cx:pt idx="60">282</cx:pt>
          <cx:pt idx="61">292</cx:pt>
          <cx:pt idx="62">303</cx:pt>
          <cx:pt idx="63">234</cx:pt>
          <cx:pt idx="64">285</cx:pt>
          <cx:pt idx="65">309</cx:pt>
          <cx:pt idx="66">271</cx:pt>
          <cx:pt idx="67">292</cx:pt>
          <cx:pt idx="68">271</cx:pt>
          <cx:pt idx="69">267</cx:pt>
          <cx:pt idx="70">267</cx:pt>
          <cx:pt idx="71">267</cx:pt>
          <cx:pt idx="72">266</cx:pt>
          <cx:pt idx="73">280</cx:pt>
          <cx:pt idx="74">234</cx:pt>
          <cx:pt idx="75">317</cx:pt>
          <cx:pt idx="76">288</cx:pt>
          <cx:pt idx="77">224</cx:pt>
          <cx:pt idx="78">291</cx:pt>
          <cx:pt idx="79">232</cx:pt>
        </cx:lvl>
      </cx:numDim>
    </cx:data>
    <cx:data id="3">
      <cx:numDim type="val">
        <cx:f>'Reaktionstid alle forsøg v3 køn'!$H$5:$H$84</cx:f>
        <cx:lvl ptCount="80" formatCode="#.##0">
          <cx:pt idx="0">314</cx:pt>
          <cx:pt idx="1">327</cx:pt>
          <cx:pt idx="2">285</cx:pt>
          <cx:pt idx="3">288</cx:pt>
          <cx:pt idx="4">244</cx:pt>
          <cx:pt idx="5">159</cx:pt>
          <cx:pt idx="6">284</cx:pt>
          <cx:pt idx="7">191</cx:pt>
          <cx:pt idx="8">306</cx:pt>
          <cx:pt idx="9">254</cx:pt>
          <cx:pt idx="10">243</cx:pt>
          <cx:pt idx="11">352</cx:pt>
          <cx:pt idx="12">332</cx:pt>
          <cx:pt idx="13">178</cx:pt>
          <cx:pt idx="14">383</cx:pt>
          <cx:pt idx="15">255</cx:pt>
          <cx:pt idx="16">311</cx:pt>
          <cx:pt idx="17">172</cx:pt>
          <cx:pt idx="18">405</cx:pt>
          <cx:pt idx="19">319</cx:pt>
          <cx:pt idx="20">200</cx:pt>
          <cx:pt idx="21">290</cx:pt>
          <cx:pt idx="22">180</cx:pt>
          <cx:pt idx="23">230</cx:pt>
          <cx:pt idx="24">320</cx:pt>
          <cx:pt idx="25">210</cx:pt>
          <cx:pt idx="26">200</cx:pt>
          <cx:pt idx="27">230</cx:pt>
          <cx:pt idx="28">200</cx:pt>
          <cx:pt idx="29">180</cx:pt>
          <cx:pt idx="30">303</cx:pt>
          <cx:pt idx="31">303</cx:pt>
          <cx:pt idx="32">277</cx:pt>
          <cx:pt idx="33">239</cx:pt>
          <cx:pt idx="34">298</cx:pt>
          <cx:pt idx="35">378</cx:pt>
          <cx:pt idx="36">295</cx:pt>
          <cx:pt idx="37">202</cx:pt>
          <cx:pt idx="38">235</cx:pt>
          <cx:pt idx="39">202</cx:pt>
          <cx:pt idx="40">232</cx:pt>
          <cx:pt idx="41">230</cx:pt>
          <cx:pt idx="42">292</cx:pt>
          <cx:pt idx="43">234</cx:pt>
          <cx:pt idx="44">243</cx:pt>
          <cx:pt idx="45">263</cx:pt>
          <cx:pt idx="46">204</cx:pt>
          <cx:pt idx="47">238</cx:pt>
          <cx:pt idx="48">196</cx:pt>
          <cx:pt idx="49">201</cx:pt>
          <cx:pt idx="50">251</cx:pt>
          <cx:pt idx="51">328</cx:pt>
          <cx:pt idx="52">259</cx:pt>
          <cx:pt idx="53">322</cx:pt>
          <cx:pt idx="54">247</cx:pt>
          <cx:pt idx="55">201</cx:pt>
          <cx:pt idx="56">274</cx:pt>
          <cx:pt idx="57">211</cx:pt>
          <cx:pt idx="58">281</cx:pt>
          <cx:pt idx="59">266</cx:pt>
          <cx:pt idx="60">275</cx:pt>
          <cx:pt idx="61">275</cx:pt>
          <cx:pt idx="62">234</cx:pt>
          <cx:pt idx="63">278</cx:pt>
          <cx:pt idx="64">309</cx:pt>
          <cx:pt idx="65">355</cx:pt>
          <cx:pt idx="66">299</cx:pt>
          <cx:pt idx="67">313</cx:pt>
          <cx:pt idx="68">263</cx:pt>
          <cx:pt idx="69">247</cx:pt>
          <cx:pt idx="70">425</cx:pt>
          <cx:pt idx="71">335</cx:pt>
          <cx:pt idx="72">299</cx:pt>
          <cx:pt idx="73">375</cx:pt>
          <cx:pt idx="74">269</cx:pt>
          <cx:pt idx="75">322</cx:pt>
          <cx:pt idx="76">202</cx:pt>
          <cx:pt idx="77">251</cx:pt>
          <cx:pt idx="78">292</cx:pt>
          <cx:pt idx="79">234</cx:pt>
        </cx:lvl>
      </cx:numDim>
    </cx:data>
    <cx:data id="4">
      <cx:numDim type="val">
        <cx:f>'Reaktionstid alle forsøg v3 køn'!$I$5:$I$84</cx:f>
        <cx:lvl ptCount="80" formatCode="Standard">
          <cx:pt idx="0">224</cx:pt>
          <cx:pt idx="1">265</cx:pt>
          <cx:pt idx="2">274</cx:pt>
          <cx:pt idx="3">230</cx:pt>
          <cx:pt idx="4">251</cx:pt>
          <cx:pt idx="5">260</cx:pt>
          <cx:pt idx="6">243</cx:pt>
          <cx:pt idx="7">242</cx:pt>
          <cx:pt idx="8">258</cx:pt>
          <cx:pt idx="9">267</cx:pt>
          <cx:pt idx="10">302</cx:pt>
          <cx:pt idx="11">269</cx:pt>
          <cx:pt idx="12">302</cx:pt>
          <cx:pt idx="13">293</cx:pt>
          <cx:pt idx="14">283</cx:pt>
          <cx:pt idx="15">265</cx:pt>
          <cx:pt idx="16">289</cx:pt>
          <cx:pt idx="17">291</cx:pt>
          <cx:pt idx="18">299</cx:pt>
          <cx:pt idx="19">287</cx:pt>
          <cx:pt idx="20">265</cx:pt>
          <cx:pt idx="21">254</cx:pt>
          <cx:pt idx="22">251</cx:pt>
          <cx:pt idx="23">239</cx:pt>
          <cx:pt idx="24">204</cx:pt>
          <cx:pt idx="25">252</cx:pt>
          <cx:pt idx="26">245</cx:pt>
          <cx:pt idx="27">266</cx:pt>
          <cx:pt idx="28">224</cx:pt>
          <cx:pt idx="29">258</cx:pt>
          <cx:pt idx="30">256</cx:pt>
          <cx:pt idx="31">327</cx:pt>
          <cx:pt idx="32">268</cx:pt>
          <cx:pt idx="33">280</cx:pt>
          <cx:pt idx="34">302</cx:pt>
          <cx:pt idx="35">323</cx:pt>
          <cx:pt idx="36">315</cx:pt>
          <cx:pt idx="37">311</cx:pt>
          <cx:pt idx="38">278</cx:pt>
          <cx:pt idx="39">307</cx:pt>
          <cx:pt idx="40">254</cx:pt>
          <cx:pt idx="41">274</cx:pt>
          <cx:pt idx="42">276</cx:pt>
          <cx:pt idx="43">226</cx:pt>
          <cx:pt idx="44">213</cx:pt>
          <cx:pt idx="45">244</cx:pt>
          <cx:pt idx="46">232</cx:pt>
          <cx:pt idx="47">258</cx:pt>
          <cx:pt idx="48">234</cx:pt>
          <cx:pt idx="49">256</cx:pt>
          <cx:pt idx="50">260</cx:pt>
          <cx:pt idx="51">265</cx:pt>
          <cx:pt idx="52">281</cx:pt>
          <cx:pt idx="53">271</cx:pt>
          <cx:pt idx="54">288</cx:pt>
          <cx:pt idx="55">288</cx:pt>
          <cx:pt idx="56">249</cx:pt>
          <cx:pt idx="57">261</cx:pt>
          <cx:pt idx="58">274</cx:pt>
          <cx:pt idx="59">248</cx:pt>
          <cx:pt idx="60">271</cx:pt>
          <cx:pt idx="61">280</cx:pt>
          <cx:pt idx="62">307</cx:pt>
          <cx:pt idx="63">267</cx:pt>
          <cx:pt idx="64">270</cx:pt>
          <cx:pt idx="65">289</cx:pt>
          <cx:pt idx="66">293</cx:pt>
          <cx:pt idx="67">276</cx:pt>
          <cx:pt idx="68">307</cx:pt>
          <cx:pt idx="69">312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/>
            </a:pPr>
            <a:r>
              <a:rPr lang="da-DK" sz="1400" b="0" i="0" u="none" strike="noStrike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ptos Narrow" panose="02110004020202020204"/>
              </a:rPr>
              <a:t>Reaktionstidsforsøg - alle forsøg, drenge, boksplot uden afvigende punkter</a:t>
            </a:r>
          </a:p>
          <a:p>
            <a:pPr algn="ctr" rtl="0">
              <a:defRPr/>
            </a:pPr>
            <a:endParaRPr lang="da-DK" sz="1400" b="0" i="0" u="none" strike="noStrike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Aptos Narrow" panose="02110004020202020204"/>
            </a:endParaRPr>
          </a:p>
        </cx:rich>
      </cx:tx>
    </cx:title>
    <cx:plotArea>
      <cx:plotAreaRegion>
        <cx:series layoutId="boxWhisker" uniqueId="{CCA702C2-CA7C-AB49-94B9-238E49E68316}" formatIdx="4">
          <cx:dataLabels pos="r">
            <cx:visibility seriesName="0" categoryName="0" value="1"/>
          </cx:dataLabels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4C4CB7CC-2F0E-534F-A5DA-F6D7F68DD2C1}" formatIdx="5">
          <cx:dataLabels pos="r">
            <cx:visibility seriesName="0" categoryName="0" value="1"/>
          </cx:dataLabels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33E2D5D9-B262-A141-BB5C-A99D374E00B0}" formatIdx="6">
          <cx:dataLabels pos="r">
            <cx:visibility seriesName="0" categoryName="0" value="1"/>
          </cx:dataLabels>
          <cx:dataId val="2"/>
          <cx:layoutPr>
            <cx:visibility meanLine="0" meanMarker="1" nonoutliers="0" outliers="0"/>
            <cx:statistics quartileMethod="exclusive"/>
          </cx:layoutPr>
        </cx:series>
        <cx:series layoutId="boxWhisker" uniqueId="{0AF05D3D-EED6-3B42-BBC5-3EB3581C30F7}" formatIdx="7">
          <cx:dataLabels pos="r">
            <cx:visibility seriesName="0" categoryName="0" value="1"/>
          </cx:dataLabels>
          <cx:dataId val="3"/>
          <cx:layoutPr>
            <cx:visibility meanLine="1" meanMarker="1" nonoutliers="0" outliers="0"/>
            <cx:statistics quartileMethod="exclusive"/>
          </cx:layoutPr>
        </cx:series>
        <cx:series layoutId="boxWhisker" uniqueId="{3CB76FF3-CA73-5241-BCB8-B3D9CC1B5010}" formatIdx="8">
          <cx:dataLabels pos="r">
            <cx:visibility seriesName="0" categoryName="0" value="1"/>
          </cx:dataLabels>
          <cx:dataId val="4"/>
          <cx:layoutPr>
            <cx:visibility meanLine="0" meanMarker="1" nonoutliers="0" outliers="0"/>
            <cx:statistics quartileMethod="exclusive"/>
          </cx:layoutPr>
        </cx:series>
      </cx:plotAreaRegion>
      <cx:axis id="0" hidden="1">
        <cx:catScaling gapWidth="1"/>
        <cx:tickLabels/>
      </cx:axis>
      <cx:axis id="1">
        <cx:valScaling max="410" min="150"/>
        <cx:majorGridlines/>
        <cx:tickLabels/>
      </cx:axis>
    </cx:plotArea>
  </cx:chart>
</cx:chartSpace>
</file>

<file path=ppt/charts/chartEx9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'Reaktionstid alle forsøg v3 køn'!$B$5:$B$84</cx:f>
        <cx:lvl ptCount="80" formatCode="0">
          <cx:pt idx="0">418</cx:pt>
          <cx:pt idx="1">631</cx:pt>
          <cx:pt idx="2">682</cx:pt>
          <cx:pt idx="3">540</cx:pt>
          <cx:pt idx="4">509</cx:pt>
          <cx:pt idx="5">866</cx:pt>
          <cx:pt idx="6">794</cx:pt>
          <cx:pt idx="7">550</cx:pt>
          <cx:pt idx="8">519</cx:pt>
          <cx:pt idx="9">1008</cx:pt>
          <cx:pt idx="10">266</cx:pt>
          <cx:pt idx="11">303</cx:pt>
          <cx:pt idx="12">288</cx:pt>
          <cx:pt idx="13">244</cx:pt>
          <cx:pt idx="14">259</cx:pt>
          <cx:pt idx="15">222</cx:pt>
          <cx:pt idx="16">276</cx:pt>
          <cx:pt idx="17">234</cx:pt>
          <cx:pt idx="18">247</cx:pt>
          <cx:pt idx="19">241</cx:pt>
          <cx:pt idx="20">240</cx:pt>
          <cx:pt idx="21">250</cx:pt>
          <cx:pt idx="22">230</cx:pt>
          <cx:pt idx="23">210</cx:pt>
          <cx:pt idx="24">190</cx:pt>
          <cx:pt idx="25">280</cx:pt>
          <cx:pt idx="26">280</cx:pt>
          <cx:pt idx="27">250</cx:pt>
          <cx:pt idx="28">190</cx:pt>
          <cx:pt idx="29">160</cx:pt>
          <cx:pt idx="30">360</cx:pt>
          <cx:pt idx="31">237</cx:pt>
          <cx:pt idx="32">249</cx:pt>
          <cx:pt idx="33">294</cx:pt>
          <cx:pt idx="34">232</cx:pt>
          <cx:pt idx="35">234</cx:pt>
          <cx:pt idx="36">255</cx:pt>
          <cx:pt idx="37">273</cx:pt>
          <cx:pt idx="38">226</cx:pt>
          <cx:pt idx="39">267</cx:pt>
          <cx:pt idx="40">196</cx:pt>
          <cx:pt idx="41">232</cx:pt>
          <cx:pt idx="42">280</cx:pt>
          <cx:pt idx="43">202</cx:pt>
          <cx:pt idx="44">229</cx:pt>
          <cx:pt idx="45">224</cx:pt>
          <cx:pt idx="46">301</cx:pt>
          <cx:pt idx="47">254</cx:pt>
          <cx:pt idx="48">196</cx:pt>
          <cx:pt idx="49">207</cx:pt>
          <cx:pt idx="50">282</cx:pt>
          <cx:pt idx="51">226</cx:pt>
          <cx:pt idx="52">226</cx:pt>
          <cx:pt idx="53">235</cx:pt>
          <cx:pt idx="54">256</cx:pt>
          <cx:pt idx="55">250</cx:pt>
          <cx:pt idx="56">252</cx:pt>
          <cx:pt idx="57">207</cx:pt>
          <cx:pt idx="58">207</cx:pt>
          <cx:pt idx="59">241</cx:pt>
          <cx:pt idx="60">354</cx:pt>
          <cx:pt idx="61">583</cx:pt>
          <cx:pt idx="62">474</cx:pt>
          <cx:pt idx="63">480</cx:pt>
          <cx:pt idx="64">418</cx:pt>
          <cx:pt idx="65">485</cx:pt>
          <cx:pt idx="66">283</cx:pt>
          <cx:pt idx="67">474</cx:pt>
          <cx:pt idx="68">361</cx:pt>
          <cx:pt idx="69">636</cx:pt>
        </cx:lvl>
      </cx:numDim>
    </cx:data>
    <cx:data id="1">
      <cx:numDim type="val">
        <cx:f>'Reaktionstid alle forsøg v3 køn'!$C$5:$C$84</cx:f>
        <cx:lvl ptCount="80" formatCode="#.##0">
          <cx:pt idx="0">275</cx:pt>
          <cx:pt idx="1">387</cx:pt>
          <cx:pt idx="2">326</cx:pt>
          <cx:pt idx="3">224</cx:pt>
          <cx:pt idx="4">407</cx:pt>
          <cx:pt idx="5">244</cx:pt>
          <cx:pt idx="6">367</cx:pt>
          <cx:pt idx="7">479</cx:pt>
          <cx:pt idx="8">183</cx:pt>
          <cx:pt idx="9">305</cx:pt>
          <cx:pt idx="10">259</cx:pt>
          <cx:pt idx="11">278</cx:pt>
          <cx:pt idx="12">280</cx:pt>
          <cx:pt idx="13">186</cx:pt>
          <cx:pt idx="14">299</cx:pt>
          <cx:pt idx="15">251</cx:pt>
          <cx:pt idx="16">276</cx:pt>
          <cx:pt idx="17">300</cx:pt>
          <cx:pt idx="18">191</cx:pt>
          <cx:pt idx="19">259</cx:pt>
          <cx:pt idx="20">130</cx:pt>
          <cx:pt idx="21">260</cx:pt>
          <cx:pt idx="22">130</cx:pt>
          <cx:pt idx="23">130</cx:pt>
          <cx:pt idx="24">210</cx:pt>
          <cx:pt idx="25">180</cx:pt>
          <cx:pt idx="26">250</cx:pt>
          <cx:pt idx="27">200</cx:pt>
          <cx:pt idx="28">200</cx:pt>
          <cx:pt idx="29">130</cx:pt>
          <cx:pt idx="30">364</cx:pt>
          <cx:pt idx="31">342</cx:pt>
          <cx:pt idx="32">234</cx:pt>
          <cx:pt idx="33">347</cx:pt>
          <cx:pt idx="34">327</cx:pt>
          <cx:pt idx="35">335</cx:pt>
          <cx:pt idx="36">156</cx:pt>
          <cx:pt idx="37">347</cx:pt>
          <cx:pt idx="38">336</cx:pt>
          <cx:pt idx="39">228</cx:pt>
          <cx:pt idx="40">329</cx:pt>
          <cx:pt idx="41">225</cx:pt>
          <cx:pt idx="42">185</cx:pt>
          <cx:pt idx="43">224</cx:pt>
          <cx:pt idx="44">240</cx:pt>
          <cx:pt idx="45">381</cx:pt>
          <cx:pt idx="46">241</cx:pt>
          <cx:pt idx="47">191</cx:pt>
          <cx:pt idx="48">276</cx:pt>
          <cx:pt idx="49">227</cx:pt>
          <cx:pt idx="50">239</cx:pt>
          <cx:pt idx="51">146</cx:pt>
          <cx:pt idx="52">205</cx:pt>
          <cx:pt idx="53">207</cx:pt>
          <cx:pt idx="54">241</cx:pt>
          <cx:pt idx="55">207</cx:pt>
          <cx:pt idx="56">273</cx:pt>
          <cx:pt idx="57">202</cx:pt>
          <cx:pt idx="58">217</cx:pt>
          <cx:pt idx="59">197</cx:pt>
          <cx:pt idx="60">485</cx:pt>
          <cx:pt idx="61">308</cx:pt>
          <cx:pt idx="62">442</cx:pt>
          <cx:pt idx="63">490</cx:pt>
          <cx:pt idx="64">387</cx:pt>
          <cx:pt idx="65">490</cx:pt>
          <cx:pt idx="66">387</cx:pt>
          <cx:pt idx="67">539</cx:pt>
          <cx:pt idx="68">394</cx:pt>
          <cx:pt idx="69">400</cx:pt>
        </cx:lvl>
      </cx:numDim>
    </cx:data>
    <cx:data id="2">
      <cx:numDim type="val">
        <cx:f>'Reaktionstid alle forsøg v3 køn'!$D$5:$D$84</cx:f>
        <cx:lvl ptCount="80" formatCode="Standard">
          <cx:pt idx="0">275</cx:pt>
          <cx:pt idx="1">305</cx:pt>
          <cx:pt idx="2">280</cx:pt>
          <cx:pt idx="3">245</cx:pt>
          <cx:pt idx="4">291</cx:pt>
          <cx:pt idx="5">264</cx:pt>
          <cx:pt idx="6">268</cx:pt>
          <cx:pt idx="7">272</cx:pt>
          <cx:pt idx="8">254</cx:pt>
          <cx:pt idx="9">302</cx:pt>
          <cx:pt idx="10">102</cx:pt>
          <cx:pt idx="11">244</cx:pt>
          <cx:pt idx="12">190</cx:pt>
          <cx:pt idx="13">256</cx:pt>
          <cx:pt idx="14">283</cx:pt>
          <cx:pt idx="15">275</cx:pt>
          <cx:pt idx="16">247</cx:pt>
          <cx:pt idx="17">275</cx:pt>
          <cx:pt idx="18">270</cx:pt>
          <cx:pt idx="19">296</cx:pt>
          <cx:pt idx="20">257</cx:pt>
          <cx:pt idx="21">255</cx:pt>
          <cx:pt idx="22">265</cx:pt>
          <cx:pt idx="23">246</cx:pt>
          <cx:pt idx="24">273</cx:pt>
          <cx:pt idx="25">268</cx:pt>
          <cx:pt idx="26">240</cx:pt>
          <cx:pt idx="27">259</cx:pt>
          <cx:pt idx="28">249</cx:pt>
          <cx:pt idx="29">264</cx:pt>
          <cx:pt idx="30">322</cx:pt>
          <cx:pt idx="31">324</cx:pt>
          <cx:pt idx="32">297</cx:pt>
          <cx:pt idx="33">348</cx:pt>
          <cx:pt idx="34">334</cx:pt>
          <cx:pt idx="35">308</cx:pt>
          <cx:pt idx="36">341</cx:pt>
          <cx:pt idx="37">278</cx:pt>
          <cx:pt idx="38">271</cx:pt>
          <cx:pt idx="39">304</cx:pt>
        </cx:lvl>
      </cx:numDim>
    </cx:data>
    <cx:data id="3">
      <cx:numDim type="val">
        <cx:f>'Reaktionstid alle forsøg v3 køn'!$E$5:$E$84</cx:f>
        <cx:lvl ptCount="80" formatCode="Standard"/>
      </cx:numDim>
    </cx:data>
    <cx:data id="4">
      <cx:numDim type="val">
        <cx:f>'Reaktionstid alle forsøg v3 køn'!$F$5:$F$84</cx:f>
        <cx:lvl ptCount="80" formatCode="Standard"/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/>
            </a:pPr>
            <a:r>
              <a:rPr lang="da-DK" sz="1400" b="0" i="0" u="none" strike="noStrike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ptos Narrow" panose="02110004020202020204"/>
              </a:rPr>
              <a:t>Reaktionstidsforsøg - alle forsøg, piger, boksplot uden afvigende punkter</a:t>
            </a:r>
          </a:p>
          <a:p>
            <a:pPr algn="ctr" rtl="0">
              <a:defRPr/>
            </a:pPr>
            <a:endParaRPr lang="da-DK" sz="1400" b="0" i="0" u="none" strike="noStrike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Aptos Narrow" panose="02110004020202020204"/>
            </a:endParaRPr>
          </a:p>
        </cx:rich>
      </cx:tx>
    </cx:title>
    <cx:plotArea>
      <cx:plotAreaRegion>
        <cx:series layoutId="boxWhisker" uniqueId="{81958703-5BDD-BD4F-987E-7205E81FAD64}" formatIdx="0">
          <cx:dataLabels pos="r">
            <cx:visibility seriesName="0" categoryName="0" value="1"/>
          </cx:dataLabels>
          <cx:dataId val="0"/>
          <cx:layoutPr>
            <cx:visibility meanLine="0" meanMarker="1" nonoutliers="0" outliers="0"/>
            <cx:statistics quartileMethod="exclusive"/>
          </cx:layoutPr>
        </cx:series>
        <cx:series layoutId="boxWhisker" uniqueId="{77D94239-5B3A-0B45-A44A-FC82A67F5D7C}" formatIdx="1">
          <cx:dataLabels pos="r">
            <cx:visibility seriesName="0" categoryName="0" value="1"/>
          </cx:dataLabels>
          <cx:dataId val="1"/>
          <cx:layoutPr>
            <cx:visibility meanLine="1" meanMarker="1" nonoutliers="0" outliers="0"/>
            <cx:statistics quartileMethod="inclusive"/>
          </cx:layoutPr>
        </cx:series>
        <cx:series layoutId="boxWhisker" uniqueId="{5A0FDD89-D39F-3445-9A41-A4608E1BFED5}" formatIdx="2">
          <cx:dataLabels pos="r">
            <cx:visibility seriesName="0" categoryName="0" value="1"/>
          </cx:dataLabels>
          <cx:dataId val="2"/>
          <cx:layoutPr>
            <cx:visibility meanLine="0" meanMarker="1" nonoutliers="0" outliers="0"/>
            <cx:statistics quartileMethod="exclusive"/>
          </cx:layoutPr>
        </cx:series>
        <cx:series layoutId="boxWhisker" uniqueId="{CCA702C2-CA7C-AB49-94B9-238E49E68316}" formatIdx="4">
          <cx:dataLabels pos="r">
            <cx:visibility seriesName="0" categoryName="0" value="1"/>
          </cx:dataLabels>
          <cx:dataId val="3"/>
          <cx:layoutPr>
            <cx:visibility meanLine="0" meanMarker="1" nonoutliers="0" outliers="1"/>
            <cx:statistics quartileMethod="exclusive"/>
          </cx:layoutPr>
        </cx:series>
        <cx:series layoutId="boxWhisker" uniqueId="{4C4CB7CC-2F0E-534F-A5DA-F6D7F68DD2C1}" formatIdx="5">
          <cx:dataLabels pos="r">
            <cx:visibility seriesName="0" categoryName="0" value="1"/>
          </cx:dataLabels>
          <cx:dataId val="4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>
        <cx:valScaling max="590" min="120"/>
        <cx:majorGridlines/>
        <cx:tickLabels/>
      </cx:axis>
    </cx:plotArea>
  </cx:chart>
</cx:chartSpace>
</file>

<file path=ppt/charts/chartEx10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'Reaktionstid alle forsøg v3 køn'!$E$5:$E$84</cx:f>
        <cx:lvl ptCount="80" formatCode="Standard"/>
      </cx:numDim>
    </cx:data>
    <cx:data id="1">
      <cx:numDim type="val">
        <cx:f>'Reaktionstid alle forsøg v3 køn'!$F$5:$F$84</cx:f>
        <cx:lvl ptCount="80" formatCode="Standard"/>
      </cx:numDim>
    </cx:data>
    <cx:data id="2">
      <cx:numDim type="val">
        <cx:f>'Reaktionstid alle forsøg v3 køn'!$G$5:$G$84</cx:f>
        <cx:lvl ptCount="80" formatCode="0">
          <cx:pt idx="0">294</cx:pt>
          <cx:pt idx="1">269</cx:pt>
          <cx:pt idx="2">259</cx:pt>
          <cx:pt idx="3">229</cx:pt>
          <cx:pt idx="4">261</cx:pt>
          <cx:pt idx="5">265</cx:pt>
          <cx:pt idx="6">261</cx:pt>
          <cx:pt idx="7">257</cx:pt>
          <cx:pt idx="8">227</cx:pt>
          <cx:pt idx="9">276</cx:pt>
          <cx:pt idx="10">269</cx:pt>
          <cx:pt idx="11">232</cx:pt>
          <cx:pt idx="12">243</cx:pt>
          <cx:pt idx="13">223</cx:pt>
          <cx:pt idx="14">239</cx:pt>
          <cx:pt idx="15">273</cx:pt>
          <cx:pt idx="16">209</cx:pt>
          <cx:pt idx="17">235</cx:pt>
          <cx:pt idx="18">223</cx:pt>
          <cx:pt idx="19">232</cx:pt>
          <cx:pt idx="20">280</cx:pt>
          <cx:pt idx="21">220</cx:pt>
          <cx:pt idx="22">230</cx:pt>
          <cx:pt idx="23">270</cx:pt>
          <cx:pt idx="24">250</cx:pt>
          <cx:pt idx="25">230</cx:pt>
          <cx:pt idx="26">260</cx:pt>
          <cx:pt idx="27">210</cx:pt>
          <cx:pt idx="28">250</cx:pt>
          <cx:pt idx="29">240</cx:pt>
          <cx:pt idx="30">291</cx:pt>
          <cx:pt idx="31">226</cx:pt>
          <cx:pt idx="32">252</cx:pt>
          <cx:pt idx="33">256</cx:pt>
          <cx:pt idx="34">252</cx:pt>
          <cx:pt idx="35">256</cx:pt>
          <cx:pt idx="36">247</cx:pt>
          <cx:pt idx="37">251</cx:pt>
          <cx:pt idx="38">245</cx:pt>
          <cx:pt idx="39">212</cx:pt>
          <cx:pt idx="40">270</cx:pt>
          <cx:pt idx="41">281</cx:pt>
          <cx:pt idx="42">221</cx:pt>
          <cx:pt idx="43">223</cx:pt>
          <cx:pt idx="44">225</cx:pt>
          <cx:pt idx="45">204</cx:pt>
          <cx:pt idx="46">214</cx:pt>
          <cx:pt idx="47">270</cx:pt>
          <cx:pt idx="48">236</cx:pt>
          <cx:pt idx="49">206</cx:pt>
          <cx:pt idx="50">259</cx:pt>
          <cx:pt idx="51">206</cx:pt>
          <cx:pt idx="52">230</cx:pt>
          <cx:pt idx="53">186</cx:pt>
          <cx:pt idx="54">263</cx:pt>
          <cx:pt idx="55">206</cx:pt>
          <cx:pt idx="56">263</cx:pt>
          <cx:pt idx="57">270</cx:pt>
          <cx:pt idx="58">238</cx:pt>
          <cx:pt idx="59">243</cx:pt>
          <cx:pt idx="60">282</cx:pt>
          <cx:pt idx="61">292</cx:pt>
          <cx:pt idx="62">303</cx:pt>
          <cx:pt idx="63">234</cx:pt>
          <cx:pt idx="64">285</cx:pt>
          <cx:pt idx="65">309</cx:pt>
          <cx:pt idx="66">271</cx:pt>
          <cx:pt idx="67">292</cx:pt>
          <cx:pt idx="68">271</cx:pt>
          <cx:pt idx="69">267</cx:pt>
          <cx:pt idx="70">267</cx:pt>
          <cx:pt idx="71">267</cx:pt>
          <cx:pt idx="72">266</cx:pt>
          <cx:pt idx="73">280</cx:pt>
          <cx:pt idx="74">234</cx:pt>
          <cx:pt idx="75">317</cx:pt>
          <cx:pt idx="76">288</cx:pt>
          <cx:pt idx="77">224</cx:pt>
          <cx:pt idx="78">291</cx:pt>
          <cx:pt idx="79">232</cx:pt>
        </cx:lvl>
      </cx:numDim>
    </cx:data>
    <cx:data id="3">
      <cx:numDim type="val">
        <cx:f>'Reaktionstid alle forsøg v3 køn'!$H$5:$H$84</cx:f>
        <cx:lvl ptCount="80" formatCode="#.##0">
          <cx:pt idx="0">314</cx:pt>
          <cx:pt idx="1">327</cx:pt>
          <cx:pt idx="2">285</cx:pt>
          <cx:pt idx="3">288</cx:pt>
          <cx:pt idx="4">244</cx:pt>
          <cx:pt idx="5">159</cx:pt>
          <cx:pt idx="6">284</cx:pt>
          <cx:pt idx="7">191</cx:pt>
          <cx:pt idx="8">306</cx:pt>
          <cx:pt idx="9">254</cx:pt>
          <cx:pt idx="10">243</cx:pt>
          <cx:pt idx="11">352</cx:pt>
          <cx:pt idx="12">332</cx:pt>
          <cx:pt idx="13">178</cx:pt>
          <cx:pt idx="14">383</cx:pt>
          <cx:pt idx="15">255</cx:pt>
          <cx:pt idx="16">311</cx:pt>
          <cx:pt idx="17">172</cx:pt>
          <cx:pt idx="18">405</cx:pt>
          <cx:pt idx="19">319</cx:pt>
          <cx:pt idx="20">200</cx:pt>
          <cx:pt idx="21">290</cx:pt>
          <cx:pt idx="22">180</cx:pt>
          <cx:pt idx="23">230</cx:pt>
          <cx:pt idx="24">320</cx:pt>
          <cx:pt idx="25">210</cx:pt>
          <cx:pt idx="26">200</cx:pt>
          <cx:pt idx="27">230</cx:pt>
          <cx:pt idx="28">200</cx:pt>
          <cx:pt idx="29">180</cx:pt>
          <cx:pt idx="30">303</cx:pt>
          <cx:pt idx="31">303</cx:pt>
          <cx:pt idx="32">277</cx:pt>
          <cx:pt idx="33">239</cx:pt>
          <cx:pt idx="34">298</cx:pt>
          <cx:pt idx="35">378</cx:pt>
          <cx:pt idx="36">295</cx:pt>
          <cx:pt idx="37">202</cx:pt>
          <cx:pt idx="38">235</cx:pt>
          <cx:pt idx="39">202</cx:pt>
          <cx:pt idx="40">232</cx:pt>
          <cx:pt idx="41">230</cx:pt>
          <cx:pt idx="42">292</cx:pt>
          <cx:pt idx="43">234</cx:pt>
          <cx:pt idx="44">243</cx:pt>
          <cx:pt idx="45">263</cx:pt>
          <cx:pt idx="46">204</cx:pt>
          <cx:pt idx="47">238</cx:pt>
          <cx:pt idx="48">196</cx:pt>
          <cx:pt idx="49">201</cx:pt>
          <cx:pt idx="50">251</cx:pt>
          <cx:pt idx="51">328</cx:pt>
          <cx:pt idx="52">259</cx:pt>
          <cx:pt idx="53">322</cx:pt>
          <cx:pt idx="54">247</cx:pt>
          <cx:pt idx="55">201</cx:pt>
          <cx:pt idx="56">274</cx:pt>
          <cx:pt idx="57">211</cx:pt>
          <cx:pt idx="58">281</cx:pt>
          <cx:pt idx="59">266</cx:pt>
          <cx:pt idx="60">275</cx:pt>
          <cx:pt idx="61">275</cx:pt>
          <cx:pt idx="62">234</cx:pt>
          <cx:pt idx="63">278</cx:pt>
          <cx:pt idx="64">309</cx:pt>
          <cx:pt idx="65">355</cx:pt>
          <cx:pt idx="66">299</cx:pt>
          <cx:pt idx="67">313</cx:pt>
          <cx:pt idx="68">263</cx:pt>
          <cx:pt idx="69">247</cx:pt>
          <cx:pt idx="70">425</cx:pt>
          <cx:pt idx="71">335</cx:pt>
          <cx:pt idx="72">299</cx:pt>
          <cx:pt idx="73">375</cx:pt>
          <cx:pt idx="74">269</cx:pt>
          <cx:pt idx="75">322</cx:pt>
          <cx:pt idx="76">202</cx:pt>
          <cx:pt idx="77">251</cx:pt>
          <cx:pt idx="78">292</cx:pt>
          <cx:pt idx="79">234</cx:pt>
        </cx:lvl>
      </cx:numDim>
    </cx:data>
    <cx:data id="4">
      <cx:numDim type="val">
        <cx:f>'Reaktionstid alle forsøg v3 køn'!$I$5:$I$84</cx:f>
        <cx:lvl ptCount="80" formatCode="Standard">
          <cx:pt idx="0">224</cx:pt>
          <cx:pt idx="1">265</cx:pt>
          <cx:pt idx="2">274</cx:pt>
          <cx:pt idx="3">230</cx:pt>
          <cx:pt idx="4">251</cx:pt>
          <cx:pt idx="5">260</cx:pt>
          <cx:pt idx="6">243</cx:pt>
          <cx:pt idx="7">242</cx:pt>
          <cx:pt idx="8">258</cx:pt>
          <cx:pt idx="9">267</cx:pt>
          <cx:pt idx="10">302</cx:pt>
          <cx:pt idx="11">269</cx:pt>
          <cx:pt idx="12">302</cx:pt>
          <cx:pt idx="13">293</cx:pt>
          <cx:pt idx="14">283</cx:pt>
          <cx:pt idx="15">265</cx:pt>
          <cx:pt idx="16">289</cx:pt>
          <cx:pt idx="17">291</cx:pt>
          <cx:pt idx="18">299</cx:pt>
          <cx:pt idx="19">287</cx:pt>
          <cx:pt idx="20">265</cx:pt>
          <cx:pt idx="21">254</cx:pt>
          <cx:pt idx="22">251</cx:pt>
          <cx:pt idx="23">239</cx:pt>
          <cx:pt idx="24">204</cx:pt>
          <cx:pt idx="25">252</cx:pt>
          <cx:pt idx="26">245</cx:pt>
          <cx:pt idx="27">266</cx:pt>
          <cx:pt idx="28">224</cx:pt>
          <cx:pt idx="29">258</cx:pt>
          <cx:pt idx="30">256</cx:pt>
          <cx:pt idx="31">327</cx:pt>
          <cx:pt idx="32">268</cx:pt>
          <cx:pt idx="33">280</cx:pt>
          <cx:pt idx="34">302</cx:pt>
          <cx:pt idx="35">323</cx:pt>
          <cx:pt idx="36">315</cx:pt>
          <cx:pt idx="37">311</cx:pt>
          <cx:pt idx="38">278</cx:pt>
          <cx:pt idx="39">307</cx:pt>
          <cx:pt idx="40">254</cx:pt>
          <cx:pt idx="41">274</cx:pt>
          <cx:pt idx="42">276</cx:pt>
          <cx:pt idx="43">226</cx:pt>
          <cx:pt idx="44">213</cx:pt>
          <cx:pt idx="45">244</cx:pt>
          <cx:pt idx="46">232</cx:pt>
          <cx:pt idx="47">258</cx:pt>
          <cx:pt idx="48">234</cx:pt>
          <cx:pt idx="49">256</cx:pt>
          <cx:pt idx="50">260</cx:pt>
          <cx:pt idx="51">265</cx:pt>
          <cx:pt idx="52">281</cx:pt>
          <cx:pt idx="53">271</cx:pt>
          <cx:pt idx="54">288</cx:pt>
          <cx:pt idx="55">288</cx:pt>
          <cx:pt idx="56">249</cx:pt>
          <cx:pt idx="57">261</cx:pt>
          <cx:pt idx="58">274</cx:pt>
          <cx:pt idx="59">248</cx:pt>
          <cx:pt idx="60">271</cx:pt>
          <cx:pt idx="61">280</cx:pt>
          <cx:pt idx="62">307</cx:pt>
          <cx:pt idx="63">267</cx:pt>
          <cx:pt idx="64">270</cx:pt>
          <cx:pt idx="65">289</cx:pt>
          <cx:pt idx="66">293</cx:pt>
          <cx:pt idx="67">276</cx:pt>
          <cx:pt idx="68">307</cx:pt>
          <cx:pt idx="69">312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/>
            </a:pPr>
            <a:r>
              <a:rPr lang="da-DK" sz="1400" b="0" i="0" u="none" strike="noStrike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ptos Narrow" panose="02110004020202020204"/>
              </a:rPr>
              <a:t>Reaktionstidsforsøg - alle forsøg, drenge, boksplot uden afvigende punkter</a:t>
            </a:r>
          </a:p>
          <a:p>
            <a:pPr algn="ctr" rtl="0">
              <a:defRPr/>
            </a:pPr>
            <a:endParaRPr lang="da-DK" sz="1400" b="0" i="0" u="none" strike="noStrike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Aptos Narrow" panose="02110004020202020204"/>
            </a:endParaRPr>
          </a:p>
        </cx:rich>
      </cx:tx>
    </cx:title>
    <cx:plotArea>
      <cx:plotAreaRegion>
        <cx:series layoutId="boxWhisker" uniqueId="{CCA702C2-CA7C-AB49-94B9-238E49E68316}" formatIdx="4">
          <cx:dataLabels pos="r">
            <cx:visibility seriesName="0" categoryName="0" value="1"/>
          </cx:dataLabels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4C4CB7CC-2F0E-534F-A5DA-F6D7F68DD2C1}" formatIdx="5">
          <cx:dataLabels pos="r">
            <cx:visibility seriesName="0" categoryName="0" value="1"/>
          </cx:dataLabels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33E2D5D9-B262-A141-BB5C-A99D374E00B0}" formatIdx="6">
          <cx:dataLabels pos="r">
            <cx:visibility seriesName="0" categoryName="0" value="1"/>
          </cx:dataLabels>
          <cx:dataId val="2"/>
          <cx:layoutPr>
            <cx:visibility meanLine="0" meanMarker="1" nonoutliers="0" outliers="0"/>
            <cx:statistics quartileMethod="exclusive"/>
          </cx:layoutPr>
        </cx:series>
        <cx:series layoutId="boxWhisker" uniqueId="{0AF05D3D-EED6-3B42-BBC5-3EB3581C30F7}" formatIdx="7">
          <cx:dataLabels pos="r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/>
                </a:pPr>
                <a:endParaRPr lang="da-DK" sz="900" b="0" i="0" u="none" strike="noStrike" baseline="0">
                  <a:solidFill>
                    <a:prstClr val="black">
                      <a:lumMod val="65000"/>
                      <a:lumOff val="35000"/>
                    </a:prstClr>
                  </a:solidFill>
                  <a:latin typeface="Aptos" panose="02110004020202020204"/>
                </a:endParaRPr>
              </a:p>
            </cx:txPr>
            <cx:visibility seriesName="0" categoryName="0" value="1"/>
          </cx:dataLabels>
          <cx:dataId val="3"/>
          <cx:layoutPr>
            <cx:visibility meanLine="1" meanMarker="1" nonoutliers="0" outliers="0"/>
            <cx:statistics quartileMethod="exclusive"/>
          </cx:layoutPr>
        </cx:series>
        <cx:series layoutId="boxWhisker" uniqueId="{3CB76FF3-CA73-5241-BCB8-B3D9CC1B5010}" formatIdx="8">
          <cx:dataLabels pos="r">
            <cx:visibility seriesName="0" categoryName="0" value="1"/>
          </cx:dataLabels>
          <cx:dataId val="4"/>
          <cx:layoutPr>
            <cx:visibility meanLine="0" meanMarker="1" nonoutliers="0" outliers="0"/>
            <cx:statistics quartileMethod="exclusive"/>
          </cx:layoutPr>
        </cx:series>
      </cx:plotAreaRegion>
      <cx:axis id="0" hidden="1">
        <cx:catScaling gapWidth="1"/>
        <cx:tickLabels/>
      </cx:axis>
      <cx:axis id="1">
        <cx:valScaling max="410" min="150"/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0D20B0-2086-BBCF-3381-5C5DDA8DEE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D75A7EC-3747-2DD2-DCAB-DFB6EF8591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B795578-090F-311C-5294-8D3174752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CC22-1177-5642-B646-3E86DD69C722}" type="datetimeFigureOut">
              <a:rPr lang="da-DK" smtClean="0"/>
              <a:t>09.10.2024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15C49D9-A575-63F2-F47E-0B1954F9D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312DDA3-DA6B-8E80-1B40-F96151B0C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E9FE-77F7-DE43-91A1-F4DB20BFF4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6057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E8C778-BD23-552A-3647-C4AC59428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8A670FD-092D-348E-2CB2-F034DA17D5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74597EE-24FD-6B11-10FA-C30187DBD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CC22-1177-5642-B646-3E86DD69C722}" type="datetimeFigureOut">
              <a:rPr lang="da-DK" smtClean="0"/>
              <a:t>09.10.2024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608C79-64BA-6A38-B967-8352534C2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3606991-C32A-AF8A-B998-5F0A5B0B0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E9FE-77F7-DE43-91A1-F4DB20BFF4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8488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F9C4D9-91F5-A09F-16E9-514030EA1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7C18736-D56B-EA6C-F7F6-CD4175E69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ADBD49E-2D6B-B1DF-DC63-049C1CCA3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CC22-1177-5642-B646-3E86DD69C722}" type="datetimeFigureOut">
              <a:rPr lang="da-DK" smtClean="0"/>
              <a:t>09.10.2024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171E970-F2CC-257E-2B24-1BE2FBE54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A238C46-CEE6-E4B2-CA87-03B623B0C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E9FE-77F7-DE43-91A1-F4DB20BFF4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0657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A1DAF9-F89D-FBD6-377A-8B3074895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B229386-4A38-E7FC-66C3-A6D6854129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04989CD-2E45-3914-454C-200736E79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D5452A3-F336-CCC0-0A5A-114D08ECD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CC22-1177-5642-B646-3E86DD69C722}" type="datetimeFigureOut">
              <a:rPr lang="da-DK" smtClean="0"/>
              <a:t>09.10.2024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A4A4F04-8091-4370-5C6F-E1F3202C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A759162-BD64-96ED-F80F-8E1DE217B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E9FE-77F7-DE43-91A1-F4DB20BFF4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1813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627D2D-BE13-A164-5018-35559DE86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15947F8-CD1B-171D-C221-00C8372CB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D3BC364-9E35-75DE-9166-D9598BA3E5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DE9923C-8DFC-FAD6-096F-9016361216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4D33E45-9B1B-ECA8-C646-049538D609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E303924-0056-E377-2C21-EC507BB01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CC22-1177-5642-B646-3E86DD69C722}" type="datetimeFigureOut">
              <a:rPr lang="da-DK" smtClean="0"/>
              <a:t>09.10.2024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4E93CC4-8185-25C2-48E6-85DBD854D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8D3E42D-A7CE-2B3C-F127-D6F04D84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E9FE-77F7-DE43-91A1-F4DB20BFF4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5436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EF0F2B-AF93-2B7B-5C1C-5ACFA3565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25880B2-6A3C-FD30-5A94-3D104C894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CC22-1177-5642-B646-3E86DD69C722}" type="datetimeFigureOut">
              <a:rPr lang="da-DK" smtClean="0"/>
              <a:t>09.10.2024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5EF63AD-0738-3FA7-6C0E-B50EAE689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1DF66F1-F8EE-100A-B28B-BEA6C0890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E9FE-77F7-DE43-91A1-F4DB20BFF4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6700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91929FC-0A2F-8367-1C71-AAB2FC146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CC22-1177-5642-B646-3E86DD69C722}" type="datetimeFigureOut">
              <a:rPr lang="da-DK" smtClean="0"/>
              <a:t>09.10.2024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A006FBB-1A79-2D12-7546-F2D40BF33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8238970-C4EB-B2F9-C0D1-5BBB2A165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E9FE-77F7-DE43-91A1-F4DB20BFF4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8088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5B7F50-F08A-71D2-8D7C-EC0890460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5935F2-394A-FB6F-2D42-D38822772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7B2DF1E-42BC-090C-ABB5-54CD9E6E31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7FC79C8-BAA7-E721-0CB9-F41824828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CC22-1177-5642-B646-3E86DD69C722}" type="datetimeFigureOut">
              <a:rPr lang="da-DK" smtClean="0"/>
              <a:t>09.10.2024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87CF0FB-228E-AEED-54E8-57CF3E124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E567C46-12B2-0E4D-C234-1FECDC28D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E9FE-77F7-DE43-91A1-F4DB20BFF4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3333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37FD38-8F39-8887-296F-EA59FA422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F143468-47C3-9714-77EF-A65813B438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2998446-41EF-87EA-2A38-858B57774B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985FC61-4DEC-6FE9-8D21-9B430CB2A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CC22-1177-5642-B646-3E86DD69C722}" type="datetimeFigureOut">
              <a:rPr lang="da-DK" smtClean="0"/>
              <a:t>09.10.2024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1B993B3-60D8-7A10-1D44-07F5FFC91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47B3268-7965-E2CD-D808-457B69622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E9FE-77F7-DE43-91A1-F4DB20BFF4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5872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522EAA-EEEA-BA5F-F3BA-455D181C7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E72E1F3-D5ED-F914-3311-C9C39F37A9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DD9F158-DD57-9BB2-A80B-383D09599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CC22-1177-5642-B646-3E86DD69C722}" type="datetimeFigureOut">
              <a:rPr lang="da-DK" smtClean="0"/>
              <a:t>09.10.2024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1CBFC77-FBD9-9C4D-B69C-E31A8A09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6DE206F-77F0-2972-CBA0-92B61CABF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E9FE-77F7-DE43-91A1-F4DB20BFF4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7015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C8328B4-F764-C3BE-3E39-FDD38E0498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687CBD4-995C-5015-FB8E-CFE9A4443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A47202B-B0CD-419D-876F-3EEE2EB40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CC22-1177-5642-B646-3E86DD69C722}" type="datetimeFigureOut">
              <a:rPr lang="da-DK" smtClean="0"/>
              <a:t>09.10.2024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724B5F6-19BE-19A8-F5B6-C39D649F4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BA13ACF-9DD6-217F-BCA5-0D6B6C68D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E9FE-77F7-DE43-91A1-F4DB20BFF4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454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BB7DC245-0520-11BF-0F83-4E0BAB49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E07EBA0-A09A-8505-6191-52B00F4FB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924D27D-38C5-F18A-D445-B1B66126E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BFCC22-1177-5642-B646-3E86DD69C722}" type="datetimeFigureOut">
              <a:rPr lang="da-DK" smtClean="0"/>
              <a:t>09.10.2024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BBCC9A7-7A29-84AB-2456-061B08D7B0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CED137F-F4A7-628E-B46C-796278E444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F0E9FE-77F7-DE43-91A1-F4DB20BFF4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632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4/relationships/chartEx" Target="../charts/chartEx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4/relationships/chartEx" Target="../charts/chartEx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4/relationships/chartEx" Target="../charts/chartEx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microsoft.com/office/2014/relationships/chartEx" Target="../charts/chartEx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14/relationships/chartEx" Target="../charts/chartEx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microsoft.com/office/2014/relationships/chartEx" Target="../charts/chartEx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microsoft.com/office/2014/relationships/chartEx" Target="../charts/chartEx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microsoft.com/office/2014/relationships/chartEx" Target="../charts/chartEx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14/relationships/chartEx" Target="../charts/chartEx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2DFF6C-58FA-2DFA-5AE5-698F48A76A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Reaktionstid på ydre stimuli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B565AF6-669D-FC31-BCE9-CA8B0C078B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Syn og hørelse</a:t>
            </a:r>
          </a:p>
        </p:txBody>
      </p:sp>
    </p:spTree>
    <p:extLst>
      <p:ext uri="{BB962C8B-B14F-4D97-AF65-F5344CB8AC3E}">
        <p14:creationId xmlns:p14="http://schemas.microsoft.com/office/powerpoint/2010/main" val="2444494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F2237F-E5DD-F11E-1A7A-4B8D1910F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Reaktionstid – Middelværdi, alle forsøg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7E445986-C655-3ED9-61ED-4A149F85755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1361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253EFA-B751-F297-F14E-4A1E274C6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Reaktionstid – Middelværdi, alle elever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79A7B5B8-013C-1943-8139-09A3AD8238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2254355"/>
              </p:ext>
            </p:extLst>
          </p:nvPr>
        </p:nvGraphicFramePr>
        <p:xfrm>
          <a:off x="838200" y="1825625"/>
          <a:ext cx="8666018" cy="3425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AA7E3584-9C1E-091C-5185-7BED50B695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827919"/>
              </p:ext>
            </p:extLst>
          </p:nvPr>
        </p:nvGraphicFramePr>
        <p:xfrm>
          <a:off x="1988127" y="5549900"/>
          <a:ext cx="5895110" cy="9429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98964">
                  <a:extLst>
                    <a:ext uri="{9D8B030D-6E8A-4147-A177-3AD203B41FA5}">
                      <a16:colId xmlns:a16="http://schemas.microsoft.com/office/drawing/2014/main" val="2114075216"/>
                    </a:ext>
                  </a:extLst>
                </a:gridCol>
                <a:gridCol w="1385454">
                  <a:extLst>
                    <a:ext uri="{9D8B030D-6E8A-4147-A177-3AD203B41FA5}">
                      <a16:colId xmlns:a16="http://schemas.microsoft.com/office/drawing/2014/main" val="3831930945"/>
                    </a:ext>
                  </a:extLst>
                </a:gridCol>
                <a:gridCol w="1149928">
                  <a:extLst>
                    <a:ext uri="{9D8B030D-6E8A-4147-A177-3AD203B41FA5}">
                      <a16:colId xmlns:a16="http://schemas.microsoft.com/office/drawing/2014/main" val="1647069672"/>
                    </a:ext>
                  </a:extLst>
                </a:gridCol>
                <a:gridCol w="1260764">
                  <a:extLst>
                    <a:ext uri="{9D8B030D-6E8A-4147-A177-3AD203B41FA5}">
                      <a16:colId xmlns:a16="http://schemas.microsoft.com/office/drawing/2014/main" val="15862077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endParaRPr lang="da-DK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000" u="none" strike="noStrike" dirty="0">
                          <a:effectLst/>
                        </a:rPr>
                        <a:t>Forsøg 1</a:t>
                      </a:r>
                      <a:endParaRPr lang="da-DK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000" u="none" strike="noStrike" dirty="0">
                          <a:effectLst/>
                        </a:rPr>
                        <a:t>Forsøg 2</a:t>
                      </a:r>
                      <a:endParaRPr lang="da-DK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000" u="none" strike="noStrike">
                          <a:effectLst/>
                        </a:rPr>
                        <a:t>Forsøg 3</a:t>
                      </a:r>
                      <a:endParaRPr lang="da-DK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380552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a-DK" sz="2000" u="none" strike="noStrike">
                          <a:effectLst/>
                        </a:rPr>
                        <a:t>Gennemsnit</a:t>
                      </a:r>
                      <a:endParaRPr lang="da-DK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2000" u="none" strike="noStrike">
                          <a:effectLst/>
                        </a:rPr>
                        <a:t>289</a:t>
                      </a:r>
                      <a:endParaRPr lang="da-DK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2000" u="none" strike="noStrike">
                          <a:effectLst/>
                        </a:rPr>
                        <a:t>273</a:t>
                      </a:r>
                      <a:endParaRPr lang="da-DK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2000" u="none" strike="noStrike" dirty="0">
                          <a:effectLst/>
                        </a:rPr>
                        <a:t>270</a:t>
                      </a:r>
                      <a:endParaRPr lang="da-DK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3633588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a-DK" sz="2000" u="none" strike="noStrike">
                          <a:effectLst/>
                        </a:rPr>
                        <a:t>Standardafgivelse</a:t>
                      </a:r>
                      <a:endParaRPr lang="da-DK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2000" u="none" strike="noStrike" dirty="0">
                          <a:effectLst/>
                        </a:rPr>
                        <a:t>+/- 125,3</a:t>
                      </a:r>
                      <a:endParaRPr lang="da-DK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2000" u="none" strike="noStrike" dirty="0">
                          <a:effectLst/>
                        </a:rPr>
                        <a:t>+/- 78,2</a:t>
                      </a:r>
                      <a:endParaRPr lang="da-DK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2000" u="none" strike="noStrike" dirty="0">
                          <a:effectLst/>
                        </a:rPr>
                        <a:t>+/- 32,7</a:t>
                      </a:r>
                      <a:endParaRPr lang="da-DK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08161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4236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28B454-903B-22C3-8B6E-3CA44DC1F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Reaktionstid alle elever - boksplot</a:t>
            </a:r>
          </a:p>
        </p:txBody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7" name="Pladsholder til indhold 6">
                <a:extLst>
                  <a:ext uri="{FF2B5EF4-FFF2-40B4-BE49-F238E27FC236}">
                    <a16:creationId xmlns:a16="http://schemas.microsoft.com/office/drawing/2014/main" id="{ABCE0F6C-1B6F-053F-691B-2E8AB005603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832472300"/>
                  </p:ext>
                </p:extLst>
              </p:nvPr>
            </p:nvGraphicFramePr>
            <p:xfrm>
              <a:off x="838200" y="1825625"/>
              <a:ext cx="10515600" cy="435133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7" name="Pladsholder til indhold 6">
                <a:extLst>
                  <a:ext uri="{FF2B5EF4-FFF2-40B4-BE49-F238E27FC236}">
                    <a16:creationId xmlns:a16="http://schemas.microsoft.com/office/drawing/2014/main" id="{ABCE0F6C-1B6F-053F-691B-2E8AB005603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1825625"/>
                <a:ext cx="10515600" cy="435133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4900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3D4108-E7BB-1F18-F190-18A6B34CD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Reaktionstid alle elever – boksplot uden afvigende punkter</a:t>
            </a:r>
          </a:p>
        </p:txBody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8" name="Pladsholder til indhold 7">
                <a:extLst>
                  <a:ext uri="{FF2B5EF4-FFF2-40B4-BE49-F238E27FC236}">
                    <a16:creationId xmlns:a16="http://schemas.microsoft.com/office/drawing/2014/main" id="{F0723D96-E72A-E14E-8032-48EFACD86C10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655860871"/>
                  </p:ext>
                </p:extLst>
              </p:nvPr>
            </p:nvGraphicFramePr>
            <p:xfrm>
              <a:off x="838200" y="1825625"/>
              <a:ext cx="10515600" cy="435133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8" name="Pladsholder til indhold 7">
                <a:extLst>
                  <a:ext uri="{FF2B5EF4-FFF2-40B4-BE49-F238E27FC236}">
                    <a16:creationId xmlns:a16="http://schemas.microsoft.com/office/drawing/2014/main" id="{F0723D96-E72A-E14E-8032-48EFACD86C1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1825625"/>
                <a:ext cx="10515600" cy="435133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5443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9C054B-94E3-54D2-A2F5-4C0B7C45C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Reaktionstid – alle forsøg, begge køn</a:t>
            </a:r>
          </a:p>
        </p:txBody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14" name="Pladsholder til indhold 13">
                <a:extLst>
                  <a:ext uri="{FF2B5EF4-FFF2-40B4-BE49-F238E27FC236}">
                    <a16:creationId xmlns:a16="http://schemas.microsoft.com/office/drawing/2014/main" id="{4BB1FBC9-55C7-6787-5B15-C9007DF3C4B6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175381575"/>
                  </p:ext>
                </p:extLst>
              </p:nvPr>
            </p:nvGraphicFramePr>
            <p:xfrm>
              <a:off x="838200" y="1825625"/>
              <a:ext cx="10515600" cy="435133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14" name="Pladsholder til indhold 13">
                <a:extLst>
                  <a:ext uri="{FF2B5EF4-FFF2-40B4-BE49-F238E27FC236}">
                    <a16:creationId xmlns:a16="http://schemas.microsoft.com/office/drawing/2014/main" id="{4BB1FBC9-55C7-6787-5B15-C9007DF3C4B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1825625"/>
                <a:ext cx="10515600" cy="435133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33683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85D47-18D5-6D70-556F-9E581A016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4AAC67-4E84-338B-473F-1897C0CE8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Reaktionstid – alle forsøg, begge køn,  boksplot uden afvigende punkter</a:t>
            </a:r>
          </a:p>
        </p:txBody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6" name="Diagram 5">
                <a:extLst>
                  <a:ext uri="{FF2B5EF4-FFF2-40B4-BE49-F238E27FC236}">
                    <a16:creationId xmlns:a16="http://schemas.microsoft.com/office/drawing/2014/main" id="{6B101D0F-B242-0A46-88AA-00D5D4A405E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752100314"/>
                  </p:ext>
                </p:extLst>
              </p:nvPr>
            </p:nvGraphicFramePr>
            <p:xfrm>
              <a:off x="2519045" y="1690688"/>
              <a:ext cx="5530850" cy="423545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Diagram 5">
                <a:extLst>
                  <a:ext uri="{FF2B5EF4-FFF2-40B4-BE49-F238E27FC236}">
                    <a16:creationId xmlns:a16="http://schemas.microsoft.com/office/drawing/2014/main" id="{6B101D0F-B242-0A46-88AA-00D5D4A405E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19045" y="1690688"/>
                <a:ext cx="5530850" cy="42354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33977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AD7C33-0503-06EB-9E3B-F05A2F675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Reaktionstidsforsøg – alle forsøg, piger</a:t>
            </a:r>
          </a:p>
        </p:txBody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8" name="Diagram 7">
                <a:extLst>
                  <a:ext uri="{FF2B5EF4-FFF2-40B4-BE49-F238E27FC236}">
                    <a16:creationId xmlns:a16="http://schemas.microsoft.com/office/drawing/2014/main" id="{6DF33E39-9966-524F-A10C-4488EECD8F9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680021644"/>
                  </p:ext>
                </p:extLst>
              </p:nvPr>
            </p:nvGraphicFramePr>
            <p:xfrm>
              <a:off x="838200" y="1814195"/>
              <a:ext cx="5371465" cy="375221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8" name="Diagram 7">
                <a:extLst>
                  <a:ext uri="{FF2B5EF4-FFF2-40B4-BE49-F238E27FC236}">
                    <a16:creationId xmlns:a16="http://schemas.microsoft.com/office/drawing/2014/main" id="{6DF33E39-9966-524F-A10C-4488EECD8F9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1814195"/>
                <a:ext cx="5371465" cy="37522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10" name="Diagram 9">
                <a:extLst>
                  <a:ext uri="{FF2B5EF4-FFF2-40B4-BE49-F238E27FC236}">
                    <a16:creationId xmlns:a16="http://schemas.microsoft.com/office/drawing/2014/main" id="{0C3C5AFB-9FB4-9144-AE85-F1D79B20F045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812307484"/>
                  </p:ext>
                </p:extLst>
              </p:nvPr>
            </p:nvGraphicFramePr>
            <p:xfrm>
              <a:off x="6514465" y="1814195"/>
              <a:ext cx="4839335" cy="373253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>
          <p:pic>
            <p:nvPicPr>
              <p:cNvPr id="10" name="Diagram 9">
                <a:extLst>
                  <a:ext uri="{FF2B5EF4-FFF2-40B4-BE49-F238E27FC236}">
                    <a16:creationId xmlns:a16="http://schemas.microsoft.com/office/drawing/2014/main" id="{0C3C5AFB-9FB4-9144-AE85-F1D79B20F04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14465" y="1814195"/>
                <a:ext cx="4839335" cy="373253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07755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6100DFD4-1AA5-FA28-3A20-129033D37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Reaktionstidsforsøg – alle forsøg, drenge</a:t>
            </a:r>
          </a:p>
        </p:txBody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9" name="Diagram 8">
                <a:extLst>
                  <a:ext uri="{FF2B5EF4-FFF2-40B4-BE49-F238E27FC236}">
                    <a16:creationId xmlns:a16="http://schemas.microsoft.com/office/drawing/2014/main" id="{4DFF6825-C565-0642-8703-A50AA6D19ED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590576642"/>
                  </p:ext>
                </p:extLst>
              </p:nvPr>
            </p:nvGraphicFramePr>
            <p:xfrm>
              <a:off x="677545" y="1803876"/>
              <a:ext cx="4648835" cy="339788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9" name="Diagram 8">
                <a:extLst>
                  <a:ext uri="{FF2B5EF4-FFF2-40B4-BE49-F238E27FC236}">
                    <a16:creationId xmlns:a16="http://schemas.microsoft.com/office/drawing/2014/main" id="{4DFF6825-C565-0642-8703-A50AA6D19ED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7545" y="1803876"/>
                <a:ext cx="4648835" cy="33978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10" name="Diagram 9">
                <a:extLst>
                  <a:ext uri="{FF2B5EF4-FFF2-40B4-BE49-F238E27FC236}">
                    <a16:creationId xmlns:a16="http://schemas.microsoft.com/office/drawing/2014/main" id="{F93A6707-D81F-024F-A8B6-D613F6E1389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092918451"/>
                  </p:ext>
                </p:extLst>
              </p:nvPr>
            </p:nvGraphicFramePr>
            <p:xfrm>
              <a:off x="5669280" y="1690688"/>
              <a:ext cx="5308282" cy="362426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>
          <p:pic>
            <p:nvPicPr>
              <p:cNvPr id="10" name="Diagram 9">
                <a:extLst>
                  <a:ext uri="{FF2B5EF4-FFF2-40B4-BE49-F238E27FC236}">
                    <a16:creationId xmlns:a16="http://schemas.microsoft.com/office/drawing/2014/main" id="{F93A6707-D81F-024F-A8B6-D613F6E1389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9280" y="1690688"/>
                <a:ext cx="5308282" cy="362426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21518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3A151B-1CD1-111F-B182-E3C4532C8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Reaktionstidsforsøg – alle forsøg, piger og drenge, boksplot uden afvigende punkter</a:t>
            </a:r>
          </a:p>
        </p:txBody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4" name="Diagram 3">
                <a:extLst>
                  <a:ext uri="{FF2B5EF4-FFF2-40B4-BE49-F238E27FC236}">
                    <a16:creationId xmlns:a16="http://schemas.microsoft.com/office/drawing/2014/main" id="{F97FE646-A5AC-919D-BDD2-0928E320520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007644502"/>
                  </p:ext>
                </p:extLst>
              </p:nvPr>
            </p:nvGraphicFramePr>
            <p:xfrm>
              <a:off x="1055774" y="1869614"/>
              <a:ext cx="4839335" cy="373253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4" name="Diagram 3">
                <a:extLst>
                  <a:ext uri="{FF2B5EF4-FFF2-40B4-BE49-F238E27FC236}">
                    <a16:creationId xmlns:a16="http://schemas.microsoft.com/office/drawing/2014/main" id="{F97FE646-A5AC-919D-BDD2-0928E320520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5774" y="1869614"/>
                <a:ext cx="4839335" cy="37325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5" name="Diagram 4">
                <a:extLst>
                  <a:ext uri="{FF2B5EF4-FFF2-40B4-BE49-F238E27FC236}">
                    <a16:creationId xmlns:a16="http://schemas.microsoft.com/office/drawing/2014/main" id="{DBE7BEBF-4A62-E537-2238-BD16E7FE480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740286982"/>
                  </p:ext>
                </p:extLst>
              </p:nvPr>
            </p:nvGraphicFramePr>
            <p:xfrm>
              <a:off x="5895109" y="1883902"/>
              <a:ext cx="5308282" cy="362426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>
          <p:pic>
            <p:nvPicPr>
              <p:cNvPr id="5" name="Diagram 4">
                <a:extLst>
                  <a:ext uri="{FF2B5EF4-FFF2-40B4-BE49-F238E27FC236}">
                    <a16:creationId xmlns:a16="http://schemas.microsoft.com/office/drawing/2014/main" id="{DBE7BEBF-4A62-E537-2238-BD16E7FE480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95109" y="1883902"/>
                <a:ext cx="5308282" cy="362426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482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172</Words>
  <Application>Microsoft Macintosh PowerPoint</Application>
  <PresentationFormat>Widescreen</PresentationFormat>
  <Paragraphs>33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Aptos Narrow</vt:lpstr>
      <vt:lpstr>Arial</vt:lpstr>
      <vt:lpstr>Office-tema</vt:lpstr>
      <vt:lpstr>Reaktionstid på ydre stimuli</vt:lpstr>
      <vt:lpstr>Reaktionstid – Middelværdi, alle forsøg</vt:lpstr>
      <vt:lpstr>Reaktionstid – Middelværdi, alle elever</vt:lpstr>
      <vt:lpstr>Reaktionstid alle elever - boksplot</vt:lpstr>
      <vt:lpstr>Reaktionstid alle elever – boksplot uden afvigende punkter</vt:lpstr>
      <vt:lpstr>Reaktionstid – alle forsøg, begge køn</vt:lpstr>
      <vt:lpstr>Reaktionstid – alle forsøg, begge køn,  boksplot uden afvigende punkter</vt:lpstr>
      <vt:lpstr>Reaktionstidsforsøg – alle forsøg, piger</vt:lpstr>
      <vt:lpstr>Reaktionstidsforsøg – alle forsøg, drenge</vt:lpstr>
      <vt:lpstr>Reaktionstidsforsøg – alle forsøg, piger og drenge, boksplot uden afvigende punkter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Line Søndergaard Kallerup</dc:creator>
  <cp:lastModifiedBy>Line Søndergaard Kallerup</cp:lastModifiedBy>
  <cp:revision>1</cp:revision>
  <dcterms:created xsi:type="dcterms:W3CDTF">2024-10-09T15:58:55Z</dcterms:created>
  <dcterms:modified xsi:type="dcterms:W3CDTF">2024-10-09T17:03:06Z</dcterms:modified>
</cp:coreProperties>
</file>