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66" r:id="rId4"/>
    <p:sldId id="263" r:id="rId5"/>
    <p:sldId id="340" r:id="rId6"/>
    <p:sldId id="267" r:id="rId7"/>
    <p:sldId id="342" r:id="rId8"/>
    <p:sldId id="348" r:id="rId9"/>
    <p:sldId id="350" r:id="rId10"/>
    <p:sldId id="349" r:id="rId11"/>
    <p:sldId id="343" r:id="rId12"/>
    <p:sldId id="268" r:id="rId13"/>
    <p:sldId id="271" r:id="rId14"/>
    <p:sldId id="272" r:id="rId15"/>
    <p:sldId id="347" r:id="rId16"/>
    <p:sldId id="270" r:id="rId17"/>
    <p:sldId id="269" r:id="rId18"/>
    <p:sldId id="341" r:id="rId19"/>
    <p:sldId id="273" r:id="rId20"/>
    <p:sldId id="339" r:id="rId21"/>
    <p:sldId id="337" r:id="rId22"/>
    <p:sldId id="264" r:id="rId23"/>
    <p:sldId id="275" r:id="rId24"/>
    <p:sldId id="330" r:id="rId25"/>
    <p:sldId id="262" r:id="rId26"/>
    <p:sldId id="260" r:id="rId27"/>
    <p:sldId id="333" r:id="rId28"/>
    <p:sldId id="334" r:id="rId29"/>
    <p:sldId id="335" r:id="rId30"/>
    <p:sldId id="351" r:id="rId31"/>
    <p:sldId id="352" r:id="rId32"/>
    <p:sldId id="344" r:id="rId33"/>
    <p:sldId id="338" r:id="rId34"/>
    <p:sldId id="259" r:id="rId35"/>
    <p:sldId id="261" r:id="rId3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0A7927-6326-4D6F-9704-4B98E71ECEEC}" v="15" dt="2024-10-09T09:07:13.7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335" autoAdjust="0"/>
  </p:normalViewPr>
  <p:slideViewPr>
    <p:cSldViewPr snapToGrid="0">
      <p:cViewPr>
        <p:scale>
          <a:sx n="60" d="100"/>
          <a:sy n="60" d="100"/>
        </p:scale>
        <p:origin x="908" y="2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Jørgensen" userId="26d9fe71-6d2d-401b-9392-599258e85213" providerId="ADAL" clId="{470A7927-6326-4D6F-9704-4B98E71ECEEC}"/>
    <pc:docChg chg="undo custSel addSld delSld modSld sldOrd">
      <pc:chgData name="Martin Jørgensen" userId="26d9fe71-6d2d-401b-9392-599258e85213" providerId="ADAL" clId="{470A7927-6326-4D6F-9704-4B98E71ECEEC}" dt="2024-10-09T12:06:03.077" v="2448" actId="47"/>
      <pc:docMkLst>
        <pc:docMk/>
      </pc:docMkLst>
      <pc:sldChg chg="del">
        <pc:chgData name="Martin Jørgensen" userId="26d9fe71-6d2d-401b-9392-599258e85213" providerId="ADAL" clId="{470A7927-6326-4D6F-9704-4B98E71ECEEC}" dt="2024-10-09T08:32:04.614" v="931" actId="47"/>
        <pc:sldMkLst>
          <pc:docMk/>
          <pc:sldMk cId="1465571968" sldId="258"/>
        </pc:sldMkLst>
      </pc:sldChg>
      <pc:sldChg chg="modSp mod">
        <pc:chgData name="Martin Jørgensen" userId="26d9fe71-6d2d-401b-9392-599258e85213" providerId="ADAL" clId="{470A7927-6326-4D6F-9704-4B98E71ECEEC}" dt="2024-10-09T08:32:18.536" v="960" actId="20577"/>
        <pc:sldMkLst>
          <pc:docMk/>
          <pc:sldMk cId="3694940577" sldId="259"/>
        </pc:sldMkLst>
        <pc:spChg chg="mod">
          <ac:chgData name="Martin Jørgensen" userId="26d9fe71-6d2d-401b-9392-599258e85213" providerId="ADAL" clId="{470A7927-6326-4D6F-9704-4B98E71ECEEC}" dt="2024-10-09T08:32:18.536" v="960" actId="20577"/>
          <ac:spMkLst>
            <pc:docMk/>
            <pc:sldMk cId="3694940577" sldId="259"/>
            <ac:spMk id="2" creationId="{EF24C1FF-72D9-23E5-9B45-0B73B298E16A}"/>
          </ac:spMkLst>
        </pc:spChg>
        <pc:spChg chg="mod">
          <ac:chgData name="Martin Jørgensen" userId="26d9fe71-6d2d-401b-9392-599258e85213" providerId="ADAL" clId="{470A7927-6326-4D6F-9704-4B98E71ECEEC}" dt="2024-10-09T08:31:58.721" v="930" actId="20577"/>
          <ac:spMkLst>
            <pc:docMk/>
            <pc:sldMk cId="3694940577" sldId="259"/>
            <ac:spMk id="3" creationId="{B999901E-B22A-8FC5-CAFC-0A7BEBE0C3A9}"/>
          </ac:spMkLst>
        </pc:spChg>
      </pc:sldChg>
      <pc:sldChg chg="modSp mod">
        <pc:chgData name="Martin Jørgensen" userId="26d9fe71-6d2d-401b-9392-599258e85213" providerId="ADAL" clId="{470A7927-6326-4D6F-9704-4B98E71ECEEC}" dt="2024-10-09T09:11:16.123" v="2385" actId="6549"/>
        <pc:sldMkLst>
          <pc:docMk/>
          <pc:sldMk cId="3256737936" sldId="260"/>
        </pc:sldMkLst>
        <pc:spChg chg="mod">
          <ac:chgData name="Martin Jørgensen" userId="26d9fe71-6d2d-401b-9392-599258e85213" providerId="ADAL" clId="{470A7927-6326-4D6F-9704-4B98E71ECEEC}" dt="2024-10-09T09:11:16.123" v="2385" actId="6549"/>
          <ac:spMkLst>
            <pc:docMk/>
            <pc:sldMk cId="3256737936" sldId="260"/>
            <ac:spMk id="3" creationId="{120B7FBF-3CB6-31E6-751F-3CE9733AC93E}"/>
          </ac:spMkLst>
        </pc:spChg>
      </pc:sldChg>
      <pc:sldChg chg="addSp modSp mod modNotesTx">
        <pc:chgData name="Martin Jørgensen" userId="26d9fe71-6d2d-401b-9392-599258e85213" providerId="ADAL" clId="{470A7927-6326-4D6F-9704-4B98E71ECEEC}" dt="2024-10-09T07:27:22.549" v="624" actId="20577"/>
        <pc:sldMkLst>
          <pc:docMk/>
          <pc:sldMk cId="468915472" sldId="267"/>
        </pc:sldMkLst>
        <pc:spChg chg="add mod">
          <ac:chgData name="Martin Jørgensen" userId="26d9fe71-6d2d-401b-9392-599258e85213" providerId="ADAL" clId="{470A7927-6326-4D6F-9704-4B98E71ECEEC}" dt="2024-10-09T07:27:22.549" v="624" actId="20577"/>
          <ac:spMkLst>
            <pc:docMk/>
            <pc:sldMk cId="468915472" sldId="267"/>
            <ac:spMk id="3" creationId="{65C43511-E973-F0E5-DAD0-6E1DE626A6A6}"/>
          </ac:spMkLst>
        </pc:spChg>
        <pc:picChg chg="mod">
          <ac:chgData name="Martin Jørgensen" userId="26d9fe71-6d2d-401b-9392-599258e85213" providerId="ADAL" clId="{470A7927-6326-4D6F-9704-4B98E71ECEEC}" dt="2024-10-09T07:26:57.987" v="620" actId="1076"/>
          <ac:picMkLst>
            <pc:docMk/>
            <pc:sldMk cId="468915472" sldId="267"/>
            <ac:picMk id="5" creationId="{6E4185A1-E97B-49EB-89CC-E9FCD76988E4}"/>
          </ac:picMkLst>
        </pc:picChg>
      </pc:sldChg>
      <pc:sldChg chg="modSp mod ord">
        <pc:chgData name="Martin Jørgensen" userId="26d9fe71-6d2d-401b-9392-599258e85213" providerId="ADAL" clId="{470A7927-6326-4D6F-9704-4B98E71ECEEC}" dt="2024-10-09T09:10:25.835" v="2298" actId="27636"/>
        <pc:sldMkLst>
          <pc:docMk/>
          <pc:sldMk cId="602465366" sldId="269"/>
        </pc:sldMkLst>
        <pc:spChg chg="mod">
          <ac:chgData name="Martin Jørgensen" userId="26d9fe71-6d2d-401b-9392-599258e85213" providerId="ADAL" clId="{470A7927-6326-4D6F-9704-4B98E71ECEEC}" dt="2024-10-09T09:10:25.835" v="2298" actId="27636"/>
          <ac:spMkLst>
            <pc:docMk/>
            <pc:sldMk cId="602465366" sldId="269"/>
            <ac:spMk id="3" creationId="{2A99DDB2-FAFF-40FC-ABC8-AE0C3CF04FBB}"/>
          </ac:spMkLst>
        </pc:spChg>
      </pc:sldChg>
      <pc:sldChg chg="addSp delSp modSp mod">
        <pc:chgData name="Martin Jørgensen" userId="26d9fe71-6d2d-401b-9392-599258e85213" providerId="ADAL" clId="{470A7927-6326-4D6F-9704-4B98E71ECEEC}" dt="2024-10-09T09:09:02.291" v="1958" actId="27636"/>
        <pc:sldMkLst>
          <pc:docMk/>
          <pc:sldMk cId="1587073541" sldId="270"/>
        </pc:sldMkLst>
        <pc:spChg chg="del mod">
          <ac:chgData name="Martin Jørgensen" userId="26d9fe71-6d2d-401b-9392-599258e85213" providerId="ADAL" clId="{470A7927-6326-4D6F-9704-4B98E71ECEEC}" dt="2024-10-09T09:08:38.593" v="1955" actId="478"/>
          <ac:spMkLst>
            <pc:docMk/>
            <pc:sldMk cId="1587073541" sldId="270"/>
            <ac:spMk id="2" creationId="{CCFB606E-5A50-4E54-AA12-273D0EEEC700}"/>
          </ac:spMkLst>
        </pc:spChg>
        <pc:spChg chg="mod">
          <ac:chgData name="Martin Jørgensen" userId="26d9fe71-6d2d-401b-9392-599258e85213" providerId="ADAL" clId="{470A7927-6326-4D6F-9704-4B98E71ECEEC}" dt="2024-10-09T09:09:02.291" v="1958" actId="27636"/>
          <ac:spMkLst>
            <pc:docMk/>
            <pc:sldMk cId="1587073541" sldId="270"/>
            <ac:spMk id="3" creationId="{A7B60466-EFDD-47B5-9075-5E7BE02F7A73}"/>
          </ac:spMkLst>
        </pc:spChg>
        <pc:picChg chg="add del mod">
          <ac:chgData name="Martin Jørgensen" userId="26d9fe71-6d2d-401b-9392-599258e85213" providerId="ADAL" clId="{470A7927-6326-4D6F-9704-4B98E71ECEEC}" dt="2024-10-09T09:08:19.143" v="1952" actId="1076"/>
          <ac:picMkLst>
            <pc:docMk/>
            <pc:sldMk cId="1587073541" sldId="270"/>
            <ac:picMk id="4" creationId="{90B76D88-E545-48E6-A748-86F76F5D3FCA}"/>
          </ac:picMkLst>
        </pc:picChg>
      </pc:sldChg>
      <pc:sldChg chg="del">
        <pc:chgData name="Martin Jørgensen" userId="26d9fe71-6d2d-401b-9392-599258e85213" providerId="ADAL" clId="{470A7927-6326-4D6F-9704-4B98E71ECEEC}" dt="2024-10-09T09:07:07.116" v="1925" actId="2696"/>
        <pc:sldMkLst>
          <pc:docMk/>
          <pc:sldMk cId="52252921" sldId="271"/>
        </pc:sldMkLst>
      </pc:sldChg>
      <pc:sldChg chg="add">
        <pc:chgData name="Martin Jørgensen" userId="26d9fe71-6d2d-401b-9392-599258e85213" providerId="ADAL" clId="{470A7927-6326-4D6F-9704-4B98E71ECEEC}" dt="2024-10-09T09:07:13.717" v="1926"/>
        <pc:sldMkLst>
          <pc:docMk/>
          <pc:sldMk cId="3343176647" sldId="271"/>
        </pc:sldMkLst>
      </pc:sldChg>
      <pc:sldChg chg="modSp add mod">
        <pc:chgData name="Martin Jørgensen" userId="26d9fe71-6d2d-401b-9392-599258e85213" providerId="ADAL" clId="{470A7927-6326-4D6F-9704-4B98E71ECEEC}" dt="2024-10-09T09:07:27.561" v="1942" actId="20577"/>
        <pc:sldMkLst>
          <pc:docMk/>
          <pc:sldMk cId="504199519" sldId="272"/>
        </pc:sldMkLst>
        <pc:spChg chg="mod">
          <ac:chgData name="Martin Jørgensen" userId="26d9fe71-6d2d-401b-9392-599258e85213" providerId="ADAL" clId="{470A7927-6326-4D6F-9704-4B98E71ECEEC}" dt="2024-10-09T09:07:27.561" v="1942" actId="20577"/>
          <ac:spMkLst>
            <pc:docMk/>
            <pc:sldMk cId="504199519" sldId="272"/>
            <ac:spMk id="5" creationId="{A4B55A3D-0FFE-45BE-81A4-26270BFFCC0A}"/>
          </ac:spMkLst>
        </pc:spChg>
      </pc:sldChg>
      <pc:sldChg chg="del">
        <pc:chgData name="Martin Jørgensen" userId="26d9fe71-6d2d-401b-9392-599258e85213" providerId="ADAL" clId="{470A7927-6326-4D6F-9704-4B98E71ECEEC}" dt="2024-10-09T09:07:07.116" v="1925" actId="2696"/>
        <pc:sldMkLst>
          <pc:docMk/>
          <pc:sldMk cId="2332483693" sldId="272"/>
        </pc:sldMkLst>
      </pc:sldChg>
      <pc:sldChg chg="del">
        <pc:chgData name="Martin Jørgensen" userId="26d9fe71-6d2d-401b-9392-599258e85213" providerId="ADAL" clId="{470A7927-6326-4D6F-9704-4B98E71ECEEC}" dt="2024-10-09T12:06:00.778" v="2447" actId="47"/>
        <pc:sldMkLst>
          <pc:docMk/>
          <pc:sldMk cId="2978096024" sldId="331"/>
        </pc:sldMkLst>
      </pc:sldChg>
      <pc:sldChg chg="del">
        <pc:chgData name="Martin Jørgensen" userId="26d9fe71-6d2d-401b-9392-599258e85213" providerId="ADAL" clId="{470A7927-6326-4D6F-9704-4B98E71ECEEC}" dt="2024-10-09T12:06:03.077" v="2448" actId="47"/>
        <pc:sldMkLst>
          <pc:docMk/>
          <pc:sldMk cId="801784128" sldId="332"/>
        </pc:sldMkLst>
      </pc:sldChg>
      <pc:sldChg chg="del">
        <pc:chgData name="Martin Jørgensen" userId="26d9fe71-6d2d-401b-9392-599258e85213" providerId="ADAL" clId="{470A7927-6326-4D6F-9704-4B98E71ECEEC}" dt="2024-10-09T08:17:40.101" v="719" actId="47"/>
        <pc:sldMkLst>
          <pc:docMk/>
          <pc:sldMk cId="3826745205" sldId="336"/>
        </pc:sldMkLst>
      </pc:sldChg>
      <pc:sldChg chg="modSp mod ord">
        <pc:chgData name="Martin Jørgensen" userId="26d9fe71-6d2d-401b-9392-599258e85213" providerId="ADAL" clId="{470A7927-6326-4D6F-9704-4B98E71ECEEC}" dt="2024-10-09T08:30:07.960" v="816"/>
        <pc:sldMkLst>
          <pc:docMk/>
          <pc:sldMk cId="2745018091" sldId="338"/>
        </pc:sldMkLst>
        <pc:spChg chg="mod">
          <ac:chgData name="Martin Jørgensen" userId="26d9fe71-6d2d-401b-9392-599258e85213" providerId="ADAL" clId="{470A7927-6326-4D6F-9704-4B98E71ECEEC}" dt="2024-10-09T08:29:47.542" v="810" actId="20577"/>
          <ac:spMkLst>
            <pc:docMk/>
            <pc:sldMk cId="2745018091" sldId="338"/>
            <ac:spMk id="3" creationId="{C70DD9AB-C644-04D6-B801-73AFD3A06984}"/>
          </ac:spMkLst>
        </pc:spChg>
      </pc:sldChg>
      <pc:sldChg chg="addSp modSp new mod ord setBg">
        <pc:chgData name="Martin Jørgensen" userId="26d9fe71-6d2d-401b-9392-599258e85213" providerId="ADAL" clId="{470A7927-6326-4D6F-9704-4B98E71ECEEC}" dt="2024-10-09T07:27:29.936" v="626"/>
        <pc:sldMkLst>
          <pc:docMk/>
          <pc:sldMk cId="1893821441" sldId="340"/>
        </pc:sldMkLst>
        <pc:spChg chg="mod">
          <ac:chgData name="Martin Jørgensen" userId="26d9fe71-6d2d-401b-9392-599258e85213" providerId="ADAL" clId="{470A7927-6326-4D6F-9704-4B98E71ECEEC}" dt="2024-10-09T07:18:42.707" v="5" actId="26606"/>
          <ac:spMkLst>
            <pc:docMk/>
            <pc:sldMk cId="1893821441" sldId="340"/>
            <ac:spMk id="2" creationId="{64A37C56-06D4-565F-C8B3-0BE83176C052}"/>
          </ac:spMkLst>
        </pc:spChg>
        <pc:spChg chg="mod">
          <ac:chgData name="Martin Jørgensen" userId="26d9fe71-6d2d-401b-9392-599258e85213" providerId="ADAL" clId="{470A7927-6326-4D6F-9704-4B98E71ECEEC}" dt="2024-10-09T07:19:40.314" v="88" actId="20577"/>
          <ac:spMkLst>
            <pc:docMk/>
            <pc:sldMk cId="1893821441" sldId="340"/>
            <ac:spMk id="3" creationId="{6B2C8239-BFBA-1C12-B647-45608A40C943}"/>
          </ac:spMkLst>
        </pc:spChg>
        <pc:spChg chg="add">
          <ac:chgData name="Martin Jørgensen" userId="26d9fe71-6d2d-401b-9392-599258e85213" providerId="ADAL" clId="{470A7927-6326-4D6F-9704-4B98E71ECEEC}" dt="2024-10-09T07:18:42.707" v="5" actId="26606"/>
          <ac:spMkLst>
            <pc:docMk/>
            <pc:sldMk cId="1893821441" sldId="340"/>
            <ac:spMk id="9" creationId="{F13C74B1-5B17-4795-BED0-7140497B445A}"/>
          </ac:spMkLst>
        </pc:spChg>
        <pc:spChg chg="add">
          <ac:chgData name="Martin Jørgensen" userId="26d9fe71-6d2d-401b-9392-599258e85213" providerId="ADAL" clId="{470A7927-6326-4D6F-9704-4B98E71ECEEC}" dt="2024-10-09T07:18:42.707" v="5" actId="26606"/>
          <ac:spMkLst>
            <pc:docMk/>
            <pc:sldMk cId="1893821441" sldId="340"/>
            <ac:spMk id="11" creationId="{D4974D33-8DC5-464E-8C6D-BE58F0669C17}"/>
          </ac:spMkLst>
        </pc:spChg>
        <pc:picChg chg="add mod">
          <ac:chgData name="Martin Jørgensen" userId="26d9fe71-6d2d-401b-9392-599258e85213" providerId="ADAL" clId="{470A7927-6326-4D6F-9704-4B98E71ECEEC}" dt="2024-10-09T07:18:42.707" v="5" actId="26606"/>
          <ac:picMkLst>
            <pc:docMk/>
            <pc:sldMk cId="1893821441" sldId="340"/>
            <ac:picMk id="4" creationId="{F4BFAA09-1E5A-01C2-191E-B5551CF2E8F0}"/>
          </ac:picMkLst>
        </pc:picChg>
      </pc:sldChg>
      <pc:sldChg chg="addSp delSp modSp new mod ord setBg">
        <pc:chgData name="Martin Jørgensen" userId="26d9fe71-6d2d-401b-9392-599258e85213" providerId="ADAL" clId="{470A7927-6326-4D6F-9704-4B98E71ECEEC}" dt="2024-10-09T07:31:57.797" v="651"/>
        <pc:sldMkLst>
          <pc:docMk/>
          <pc:sldMk cId="920093208" sldId="341"/>
        </pc:sldMkLst>
        <pc:spChg chg="mod">
          <ac:chgData name="Martin Jørgensen" userId="26d9fe71-6d2d-401b-9392-599258e85213" providerId="ADAL" clId="{470A7927-6326-4D6F-9704-4B98E71ECEEC}" dt="2024-10-09T07:21:21.817" v="149" actId="20577"/>
          <ac:spMkLst>
            <pc:docMk/>
            <pc:sldMk cId="920093208" sldId="341"/>
            <ac:spMk id="2" creationId="{74B467C9-1690-A243-8E23-4C4C655E2C1A}"/>
          </ac:spMkLst>
        </pc:spChg>
        <pc:spChg chg="del">
          <ac:chgData name="Martin Jørgensen" userId="26d9fe71-6d2d-401b-9392-599258e85213" providerId="ADAL" clId="{470A7927-6326-4D6F-9704-4B98E71ECEEC}" dt="2024-10-09T07:20:17.168" v="90"/>
          <ac:spMkLst>
            <pc:docMk/>
            <pc:sldMk cId="920093208" sldId="341"/>
            <ac:spMk id="3" creationId="{3B3CD13C-4767-9558-F2BE-C5681B4E68EF}"/>
          </ac:spMkLst>
        </pc:spChg>
        <pc:spChg chg="add mod">
          <ac:chgData name="Martin Jørgensen" userId="26d9fe71-6d2d-401b-9392-599258e85213" providerId="ADAL" clId="{470A7927-6326-4D6F-9704-4B98E71ECEEC}" dt="2024-10-09T07:24:00.077" v="615" actId="20577"/>
          <ac:spMkLst>
            <pc:docMk/>
            <pc:sldMk cId="920093208" sldId="341"/>
            <ac:spMk id="8" creationId="{875E4269-C1BC-6A9C-32CE-56836472DCCE}"/>
          </ac:spMkLst>
        </pc:spChg>
        <pc:spChg chg="add">
          <ac:chgData name="Martin Jørgensen" userId="26d9fe71-6d2d-401b-9392-599258e85213" providerId="ADAL" clId="{470A7927-6326-4D6F-9704-4B98E71ECEEC}" dt="2024-10-09T07:20:26.988" v="92" actId="26606"/>
          <ac:spMkLst>
            <pc:docMk/>
            <pc:sldMk cId="920093208" sldId="341"/>
            <ac:spMk id="11" creationId="{F94AA2BD-2E3F-4B1D-8127-5744B8115311}"/>
          </ac:spMkLst>
        </pc:spChg>
        <pc:spChg chg="add">
          <ac:chgData name="Martin Jørgensen" userId="26d9fe71-6d2d-401b-9392-599258e85213" providerId="ADAL" clId="{470A7927-6326-4D6F-9704-4B98E71ECEEC}" dt="2024-10-09T07:20:26.988" v="92" actId="26606"/>
          <ac:spMkLst>
            <pc:docMk/>
            <pc:sldMk cId="920093208" sldId="341"/>
            <ac:spMk id="13" creationId="{4BD02261-2DC8-4AA8-9E16-7751AE892445}"/>
          </ac:spMkLst>
        </pc:spChg>
        <pc:spChg chg="add">
          <ac:chgData name="Martin Jørgensen" userId="26d9fe71-6d2d-401b-9392-599258e85213" providerId="ADAL" clId="{470A7927-6326-4D6F-9704-4B98E71ECEEC}" dt="2024-10-09T07:20:26.988" v="92" actId="26606"/>
          <ac:spMkLst>
            <pc:docMk/>
            <pc:sldMk cId="920093208" sldId="341"/>
            <ac:spMk id="15" creationId="{3D752CF2-2291-40B5-B462-C17B174C10BC}"/>
          </ac:spMkLst>
        </pc:spChg>
        <pc:picChg chg="add mod">
          <ac:chgData name="Martin Jørgensen" userId="26d9fe71-6d2d-401b-9392-599258e85213" providerId="ADAL" clId="{470A7927-6326-4D6F-9704-4B98E71ECEEC}" dt="2024-10-09T07:21:02.992" v="94" actId="27614"/>
          <ac:picMkLst>
            <pc:docMk/>
            <pc:sldMk cId="920093208" sldId="341"/>
            <ac:picMk id="4" creationId="{0D2C81B0-76D5-2E48-5071-00AB86CD6F8F}"/>
          </ac:picMkLst>
        </pc:picChg>
      </pc:sldChg>
      <pc:sldChg chg="add ord">
        <pc:chgData name="Martin Jørgensen" userId="26d9fe71-6d2d-401b-9392-599258e85213" providerId="ADAL" clId="{470A7927-6326-4D6F-9704-4B98E71ECEEC}" dt="2024-10-09T07:29:44.516" v="629"/>
        <pc:sldMkLst>
          <pc:docMk/>
          <pc:sldMk cId="1947294579" sldId="342"/>
        </pc:sldMkLst>
      </pc:sldChg>
      <pc:sldChg chg="addSp delSp modSp add mod ord setBg">
        <pc:chgData name="Martin Jørgensen" userId="26d9fe71-6d2d-401b-9392-599258e85213" providerId="ADAL" clId="{470A7927-6326-4D6F-9704-4B98E71ECEEC}" dt="2024-10-09T07:30:04.846" v="630" actId="26606"/>
        <pc:sldMkLst>
          <pc:docMk/>
          <pc:sldMk cId="1799288273" sldId="343"/>
        </pc:sldMkLst>
        <pc:spChg chg="mod">
          <ac:chgData name="Martin Jørgensen" userId="26d9fe71-6d2d-401b-9392-599258e85213" providerId="ADAL" clId="{470A7927-6326-4D6F-9704-4B98E71ECEEC}" dt="2024-10-09T07:30:04.846" v="630" actId="26606"/>
          <ac:spMkLst>
            <pc:docMk/>
            <pc:sldMk cId="1799288273" sldId="343"/>
            <ac:spMk id="2" creationId="{00000000-0000-0000-0000-000000000000}"/>
          </ac:spMkLst>
        </pc:spChg>
        <pc:spChg chg="del">
          <ac:chgData name="Martin Jørgensen" userId="26d9fe71-6d2d-401b-9392-599258e85213" providerId="ADAL" clId="{470A7927-6326-4D6F-9704-4B98E71ECEEC}" dt="2024-10-09T07:30:04.846" v="630" actId="26606"/>
          <ac:spMkLst>
            <pc:docMk/>
            <pc:sldMk cId="1799288273" sldId="343"/>
            <ac:spMk id="3" creationId="{00000000-0000-0000-0000-000000000000}"/>
          </ac:spMkLst>
        </pc:spChg>
        <pc:spChg chg="add">
          <ac:chgData name="Martin Jørgensen" userId="26d9fe71-6d2d-401b-9392-599258e85213" providerId="ADAL" clId="{470A7927-6326-4D6F-9704-4B98E71ECEEC}" dt="2024-10-09T07:30:04.846" v="630" actId="26606"/>
          <ac:spMkLst>
            <pc:docMk/>
            <pc:sldMk cId="1799288273" sldId="343"/>
            <ac:spMk id="4103" creationId="{9B7AD9F6-8CE7-4299-8FC6-328F4DCD3FF9}"/>
          </ac:spMkLst>
        </pc:spChg>
        <pc:spChg chg="add">
          <ac:chgData name="Martin Jørgensen" userId="26d9fe71-6d2d-401b-9392-599258e85213" providerId="ADAL" clId="{470A7927-6326-4D6F-9704-4B98E71ECEEC}" dt="2024-10-09T07:30:04.846" v="630" actId="26606"/>
          <ac:spMkLst>
            <pc:docMk/>
            <pc:sldMk cId="1799288273" sldId="343"/>
            <ac:spMk id="4105" creationId="{F49775AF-8896-43EE-92C6-83497D6DC56F}"/>
          </ac:spMkLst>
        </pc:spChg>
        <pc:picChg chg="mod">
          <ac:chgData name="Martin Jørgensen" userId="26d9fe71-6d2d-401b-9392-599258e85213" providerId="ADAL" clId="{470A7927-6326-4D6F-9704-4B98E71ECEEC}" dt="2024-10-09T07:30:04.846" v="630" actId="26606"/>
          <ac:picMkLst>
            <pc:docMk/>
            <pc:sldMk cId="1799288273" sldId="343"/>
            <ac:picMk id="4098" creationId="{00000000-0000-0000-0000-000000000000}"/>
          </ac:picMkLst>
        </pc:picChg>
      </pc:sldChg>
      <pc:sldChg chg="add ord">
        <pc:chgData name="Martin Jørgensen" userId="26d9fe71-6d2d-401b-9392-599258e85213" providerId="ADAL" clId="{470A7927-6326-4D6F-9704-4B98E71ECEEC}" dt="2024-10-09T09:23:39.701" v="2389"/>
        <pc:sldMkLst>
          <pc:docMk/>
          <pc:sldMk cId="2864380892" sldId="344"/>
        </pc:sldMkLst>
      </pc:sldChg>
      <pc:sldChg chg="new del">
        <pc:chgData name="Martin Jørgensen" userId="26d9fe71-6d2d-401b-9392-599258e85213" providerId="ADAL" clId="{470A7927-6326-4D6F-9704-4B98E71ECEEC}" dt="2024-10-09T09:23:09.225" v="2387" actId="47"/>
        <pc:sldMkLst>
          <pc:docMk/>
          <pc:sldMk cId="4165352616" sldId="345"/>
        </pc:sldMkLst>
      </pc:sldChg>
      <pc:sldChg chg="addSp delSp modSp new del mod modClrScheme chgLayout">
        <pc:chgData name="Martin Jørgensen" userId="26d9fe71-6d2d-401b-9392-599258e85213" providerId="ADAL" clId="{470A7927-6326-4D6F-9704-4B98E71ECEEC}" dt="2024-10-09T09:23:41.577" v="2390" actId="47"/>
        <pc:sldMkLst>
          <pc:docMk/>
          <pc:sldMk cId="3992148903" sldId="346"/>
        </pc:sldMkLst>
        <pc:spChg chg="del mod ord">
          <ac:chgData name="Martin Jørgensen" userId="26d9fe71-6d2d-401b-9392-599258e85213" providerId="ADAL" clId="{470A7927-6326-4D6F-9704-4B98E71ECEEC}" dt="2024-10-09T08:32:47.076" v="963" actId="700"/>
          <ac:spMkLst>
            <pc:docMk/>
            <pc:sldMk cId="3992148903" sldId="346"/>
            <ac:spMk id="2" creationId="{05DE76C2-87AA-4B5F-7DBB-7678DBB240C7}"/>
          </ac:spMkLst>
        </pc:spChg>
        <pc:spChg chg="del mod ord">
          <ac:chgData name="Martin Jørgensen" userId="26d9fe71-6d2d-401b-9392-599258e85213" providerId="ADAL" clId="{470A7927-6326-4D6F-9704-4B98E71ECEEC}" dt="2024-10-09T08:32:47.076" v="963" actId="700"/>
          <ac:spMkLst>
            <pc:docMk/>
            <pc:sldMk cId="3992148903" sldId="346"/>
            <ac:spMk id="3" creationId="{3F860581-5E8D-7EC4-F4C8-41143E721026}"/>
          </ac:spMkLst>
        </pc:spChg>
        <pc:spChg chg="add mod ord">
          <ac:chgData name="Martin Jørgensen" userId="26d9fe71-6d2d-401b-9392-599258e85213" providerId="ADAL" clId="{470A7927-6326-4D6F-9704-4B98E71ECEEC}" dt="2024-10-09T08:32:47.076" v="963" actId="700"/>
          <ac:spMkLst>
            <pc:docMk/>
            <pc:sldMk cId="3992148903" sldId="346"/>
            <ac:spMk id="4" creationId="{B32C4ADB-7432-A27C-F776-5F75A89ABB1C}"/>
          </ac:spMkLst>
        </pc:spChg>
        <pc:spChg chg="add mod ord">
          <ac:chgData name="Martin Jørgensen" userId="26d9fe71-6d2d-401b-9392-599258e85213" providerId="ADAL" clId="{470A7927-6326-4D6F-9704-4B98E71ECEEC}" dt="2024-10-09T08:32:47.076" v="963" actId="700"/>
          <ac:spMkLst>
            <pc:docMk/>
            <pc:sldMk cId="3992148903" sldId="346"/>
            <ac:spMk id="5" creationId="{234C10FC-F00A-542B-9D41-647402986A1F}"/>
          </ac:spMkLst>
        </pc:spChg>
        <pc:spChg chg="add mod ord">
          <ac:chgData name="Martin Jørgensen" userId="26d9fe71-6d2d-401b-9392-599258e85213" providerId="ADAL" clId="{470A7927-6326-4D6F-9704-4B98E71ECEEC}" dt="2024-10-09T08:32:47.076" v="963" actId="700"/>
          <ac:spMkLst>
            <pc:docMk/>
            <pc:sldMk cId="3992148903" sldId="346"/>
            <ac:spMk id="6" creationId="{AB9F5AC6-E2C9-82EA-2B38-93A4C4EA330E}"/>
          </ac:spMkLst>
        </pc:spChg>
        <pc:spChg chg="add mod ord">
          <ac:chgData name="Martin Jørgensen" userId="26d9fe71-6d2d-401b-9392-599258e85213" providerId="ADAL" clId="{470A7927-6326-4D6F-9704-4B98E71ECEEC}" dt="2024-10-09T08:32:47.076" v="963" actId="700"/>
          <ac:spMkLst>
            <pc:docMk/>
            <pc:sldMk cId="3992148903" sldId="346"/>
            <ac:spMk id="7" creationId="{5419E200-77FC-2251-9A4E-9C3B320D2B99}"/>
          </ac:spMkLst>
        </pc:spChg>
        <pc:spChg chg="add mod ord">
          <ac:chgData name="Martin Jørgensen" userId="26d9fe71-6d2d-401b-9392-599258e85213" providerId="ADAL" clId="{470A7927-6326-4D6F-9704-4B98E71ECEEC}" dt="2024-10-09T08:32:47.076" v="963" actId="700"/>
          <ac:spMkLst>
            <pc:docMk/>
            <pc:sldMk cId="3992148903" sldId="346"/>
            <ac:spMk id="8" creationId="{BEC9AAC2-7A53-E67E-E1EA-60097D149BA9}"/>
          </ac:spMkLst>
        </pc:spChg>
      </pc:sldChg>
      <pc:sldChg chg="addSp delSp modSp new mod setBg">
        <pc:chgData name="Martin Jørgensen" userId="26d9fe71-6d2d-401b-9392-599258e85213" providerId="ADAL" clId="{470A7927-6326-4D6F-9704-4B98E71ECEEC}" dt="2024-10-09T08:49:59.449" v="1110" actId="20577"/>
        <pc:sldMkLst>
          <pc:docMk/>
          <pc:sldMk cId="2999846188" sldId="347"/>
        </pc:sldMkLst>
        <pc:spChg chg="mod">
          <ac:chgData name="Martin Jørgensen" userId="26d9fe71-6d2d-401b-9392-599258e85213" providerId="ADAL" clId="{470A7927-6326-4D6F-9704-4B98E71ECEEC}" dt="2024-10-09T08:49:05.445" v="972" actId="26606"/>
          <ac:spMkLst>
            <pc:docMk/>
            <pc:sldMk cId="2999846188" sldId="347"/>
            <ac:spMk id="2" creationId="{2C6052AF-1596-5EF2-6B7C-34D5EE8CBA11}"/>
          </ac:spMkLst>
        </pc:spChg>
        <pc:spChg chg="del">
          <ac:chgData name="Martin Jørgensen" userId="26d9fe71-6d2d-401b-9392-599258e85213" providerId="ADAL" clId="{470A7927-6326-4D6F-9704-4B98E71ECEEC}" dt="2024-10-09T08:48:14.564" v="965"/>
          <ac:spMkLst>
            <pc:docMk/>
            <pc:sldMk cId="2999846188" sldId="347"/>
            <ac:spMk id="3" creationId="{508D50F7-C070-423D-0068-BDAE5F7AA6F6}"/>
          </ac:spMkLst>
        </pc:spChg>
        <pc:spChg chg="add mod">
          <ac:chgData name="Martin Jørgensen" userId="26d9fe71-6d2d-401b-9392-599258e85213" providerId="ADAL" clId="{470A7927-6326-4D6F-9704-4B98E71ECEEC}" dt="2024-10-09T08:49:59.449" v="1110" actId="20577"/>
          <ac:spMkLst>
            <pc:docMk/>
            <pc:sldMk cId="2999846188" sldId="347"/>
            <ac:spMk id="6" creationId="{2DE336B0-7B45-1B61-4D2A-A358FBAA6100}"/>
          </ac:spMkLst>
        </pc:spChg>
        <pc:spChg chg="add">
          <ac:chgData name="Martin Jørgensen" userId="26d9fe71-6d2d-401b-9392-599258e85213" providerId="ADAL" clId="{470A7927-6326-4D6F-9704-4B98E71ECEEC}" dt="2024-10-09T08:49:05.445" v="972" actId="26606"/>
          <ac:spMkLst>
            <pc:docMk/>
            <pc:sldMk cId="2999846188" sldId="347"/>
            <ac:spMk id="11" creationId="{D1D34770-47A8-402C-AF23-2B653F2D88C1}"/>
          </ac:spMkLst>
        </pc:spChg>
        <pc:picChg chg="add mod ord">
          <ac:chgData name="Martin Jørgensen" userId="26d9fe71-6d2d-401b-9392-599258e85213" providerId="ADAL" clId="{470A7927-6326-4D6F-9704-4B98E71ECEEC}" dt="2024-10-09T08:49:05.445" v="972" actId="26606"/>
          <ac:picMkLst>
            <pc:docMk/>
            <pc:sldMk cId="2999846188" sldId="347"/>
            <ac:picMk id="5" creationId="{B80D3A46-4F7E-1835-DA44-A19D8E8DDBB9}"/>
          </ac:picMkLst>
        </pc:picChg>
      </pc:sldChg>
      <pc:sldChg chg="add del">
        <pc:chgData name="Martin Jørgensen" userId="26d9fe71-6d2d-401b-9392-599258e85213" providerId="ADAL" clId="{470A7927-6326-4D6F-9704-4B98E71ECEEC}" dt="2024-10-09T08:48:36.871" v="969" actId="2890"/>
        <pc:sldMkLst>
          <pc:docMk/>
          <pc:sldMk cId="2262654010" sldId="348"/>
        </pc:sldMkLst>
      </pc:sldChg>
      <pc:sldChg chg="addSp modSp new mod setBg">
        <pc:chgData name="Martin Jørgensen" userId="26d9fe71-6d2d-401b-9392-599258e85213" providerId="ADAL" clId="{470A7927-6326-4D6F-9704-4B98E71ECEEC}" dt="2024-10-09T08:54:12.108" v="1440" actId="20577"/>
        <pc:sldMkLst>
          <pc:docMk/>
          <pc:sldMk cId="3498716842" sldId="348"/>
        </pc:sldMkLst>
        <pc:spChg chg="mod ord">
          <ac:chgData name="Martin Jørgensen" userId="26d9fe71-6d2d-401b-9392-599258e85213" providerId="ADAL" clId="{470A7927-6326-4D6F-9704-4B98E71ECEEC}" dt="2024-10-09T08:51:07.096" v="1171" actId="20577"/>
          <ac:spMkLst>
            <pc:docMk/>
            <pc:sldMk cId="3498716842" sldId="348"/>
            <ac:spMk id="2" creationId="{9C6F223E-405B-DF0D-BC0B-E4E88B922B83}"/>
          </ac:spMkLst>
        </pc:spChg>
        <pc:spChg chg="add mod">
          <ac:chgData name="Martin Jørgensen" userId="26d9fe71-6d2d-401b-9392-599258e85213" providerId="ADAL" clId="{470A7927-6326-4D6F-9704-4B98E71ECEEC}" dt="2024-10-09T08:54:12.108" v="1440" actId="20577"/>
          <ac:spMkLst>
            <pc:docMk/>
            <pc:sldMk cId="3498716842" sldId="348"/>
            <ac:spMk id="5" creationId="{60566B72-7A5E-5018-A657-7AB3DEB8937A}"/>
          </ac:spMkLst>
        </pc:spChg>
        <pc:spChg chg="add">
          <ac:chgData name="Martin Jørgensen" userId="26d9fe71-6d2d-401b-9392-599258e85213" providerId="ADAL" clId="{470A7927-6326-4D6F-9704-4B98E71ECEEC}" dt="2024-10-09T08:50:51.392" v="1116" actId="26606"/>
          <ac:spMkLst>
            <pc:docMk/>
            <pc:sldMk cId="3498716842" sldId="348"/>
            <ac:spMk id="9" creationId="{55666830-9A19-4E01-8505-D6C7F9AC5665}"/>
          </ac:spMkLst>
        </pc:spChg>
        <pc:spChg chg="add">
          <ac:chgData name="Martin Jørgensen" userId="26d9fe71-6d2d-401b-9392-599258e85213" providerId="ADAL" clId="{470A7927-6326-4D6F-9704-4B98E71ECEEC}" dt="2024-10-09T08:50:51.392" v="1116" actId="26606"/>
          <ac:spMkLst>
            <pc:docMk/>
            <pc:sldMk cId="3498716842" sldId="348"/>
            <ac:spMk id="11" creationId="{AE9FC877-7FB6-4D22-9988-35420644E202}"/>
          </ac:spMkLst>
        </pc:spChg>
        <pc:spChg chg="add">
          <ac:chgData name="Martin Jørgensen" userId="26d9fe71-6d2d-401b-9392-599258e85213" providerId="ADAL" clId="{470A7927-6326-4D6F-9704-4B98E71ECEEC}" dt="2024-10-09T08:50:51.392" v="1116" actId="26606"/>
          <ac:spMkLst>
            <pc:docMk/>
            <pc:sldMk cId="3498716842" sldId="348"/>
            <ac:spMk id="13" creationId="{E41809D1-F12E-46BB-B804-5F209D325E8B}"/>
          </ac:spMkLst>
        </pc:spChg>
        <pc:spChg chg="add">
          <ac:chgData name="Martin Jørgensen" userId="26d9fe71-6d2d-401b-9392-599258e85213" providerId="ADAL" clId="{470A7927-6326-4D6F-9704-4B98E71ECEEC}" dt="2024-10-09T08:50:51.392" v="1116" actId="26606"/>
          <ac:spMkLst>
            <pc:docMk/>
            <pc:sldMk cId="3498716842" sldId="348"/>
            <ac:spMk id="15" creationId="{AF2F604E-43BE-4DC3-B983-E071523364F8}"/>
          </ac:spMkLst>
        </pc:spChg>
        <pc:spChg chg="add">
          <ac:chgData name="Martin Jørgensen" userId="26d9fe71-6d2d-401b-9392-599258e85213" providerId="ADAL" clId="{470A7927-6326-4D6F-9704-4B98E71ECEEC}" dt="2024-10-09T08:50:51.392" v="1116" actId="26606"/>
          <ac:spMkLst>
            <pc:docMk/>
            <pc:sldMk cId="3498716842" sldId="348"/>
            <ac:spMk id="17" creationId="{08C9B587-E65E-4B52-B37C-ABEBB6E87928}"/>
          </ac:spMkLst>
        </pc:spChg>
        <pc:picChg chg="add mod">
          <ac:chgData name="Martin Jørgensen" userId="26d9fe71-6d2d-401b-9392-599258e85213" providerId="ADAL" clId="{470A7927-6326-4D6F-9704-4B98E71ECEEC}" dt="2024-10-09T08:50:51.392" v="1116" actId="26606"/>
          <ac:picMkLst>
            <pc:docMk/>
            <pc:sldMk cId="3498716842" sldId="348"/>
            <ac:picMk id="4" creationId="{4EEDE3F6-437E-F807-29AD-12DC54C5A95E}"/>
          </ac:picMkLst>
        </pc:picChg>
      </pc:sldChg>
      <pc:sldChg chg="addSp modSp new mod setBg modNotesTx">
        <pc:chgData name="Martin Jørgensen" userId="26d9fe71-6d2d-401b-9392-599258e85213" providerId="ADAL" clId="{470A7927-6326-4D6F-9704-4B98E71ECEEC}" dt="2024-10-09T09:04:07.794" v="1833" actId="20577"/>
        <pc:sldMkLst>
          <pc:docMk/>
          <pc:sldMk cId="3498139799" sldId="349"/>
        </pc:sldMkLst>
        <pc:spChg chg="mod">
          <ac:chgData name="Martin Jørgensen" userId="26d9fe71-6d2d-401b-9392-599258e85213" providerId="ADAL" clId="{470A7927-6326-4D6F-9704-4B98E71ECEEC}" dt="2024-10-09T09:02:50.551" v="1534" actId="26606"/>
          <ac:spMkLst>
            <pc:docMk/>
            <pc:sldMk cId="3498139799" sldId="349"/>
            <ac:spMk id="2" creationId="{2F939036-791C-844B-119C-F674028EBDAD}"/>
          </ac:spMkLst>
        </pc:spChg>
        <pc:spChg chg="add mod">
          <ac:chgData name="Martin Jørgensen" userId="26d9fe71-6d2d-401b-9392-599258e85213" providerId="ADAL" clId="{470A7927-6326-4D6F-9704-4B98E71ECEEC}" dt="2024-10-09T09:04:07.794" v="1833" actId="20577"/>
          <ac:spMkLst>
            <pc:docMk/>
            <pc:sldMk cId="3498139799" sldId="349"/>
            <ac:spMk id="5" creationId="{51B8F933-589B-C61F-BBDC-7C8B65CC6B79}"/>
          </ac:spMkLst>
        </pc:spChg>
        <pc:spChg chg="add">
          <ac:chgData name="Martin Jørgensen" userId="26d9fe71-6d2d-401b-9392-599258e85213" providerId="ADAL" clId="{470A7927-6326-4D6F-9704-4B98E71ECEEC}" dt="2024-10-09T09:02:50.551" v="1534" actId="26606"/>
          <ac:spMkLst>
            <pc:docMk/>
            <pc:sldMk cId="3498139799" sldId="349"/>
            <ac:spMk id="10" creationId="{F13C74B1-5B17-4795-BED0-7140497B445A}"/>
          </ac:spMkLst>
        </pc:spChg>
        <pc:spChg chg="add">
          <ac:chgData name="Martin Jørgensen" userId="26d9fe71-6d2d-401b-9392-599258e85213" providerId="ADAL" clId="{470A7927-6326-4D6F-9704-4B98E71ECEEC}" dt="2024-10-09T09:02:50.551" v="1534" actId="26606"/>
          <ac:spMkLst>
            <pc:docMk/>
            <pc:sldMk cId="3498139799" sldId="349"/>
            <ac:spMk id="12" creationId="{D4974D33-8DC5-464E-8C6D-BE58F0669C17}"/>
          </ac:spMkLst>
        </pc:spChg>
        <pc:picChg chg="add mod ord">
          <ac:chgData name="Martin Jørgensen" userId="26d9fe71-6d2d-401b-9392-599258e85213" providerId="ADAL" clId="{470A7927-6326-4D6F-9704-4B98E71ECEEC}" dt="2024-10-09T09:02:50.551" v="1534" actId="26606"/>
          <ac:picMkLst>
            <pc:docMk/>
            <pc:sldMk cId="3498139799" sldId="349"/>
            <ac:picMk id="4" creationId="{6F4F898B-1B23-8004-8A1E-167F40CF036A}"/>
          </ac:picMkLst>
        </pc:picChg>
      </pc:sldChg>
      <pc:sldChg chg="addSp modSp new mod ord setBg modNotesTx">
        <pc:chgData name="Martin Jørgensen" userId="26d9fe71-6d2d-401b-9392-599258e85213" providerId="ADAL" clId="{470A7927-6326-4D6F-9704-4B98E71ECEEC}" dt="2024-10-09T09:20:53.869" v="2386"/>
        <pc:sldMkLst>
          <pc:docMk/>
          <pc:sldMk cId="1001850763" sldId="350"/>
        </pc:sldMkLst>
        <pc:spChg chg="mod">
          <ac:chgData name="Martin Jørgensen" userId="26d9fe71-6d2d-401b-9392-599258e85213" providerId="ADAL" clId="{470A7927-6326-4D6F-9704-4B98E71ECEEC}" dt="2024-10-09T09:05:59.968" v="1891" actId="27636"/>
          <ac:spMkLst>
            <pc:docMk/>
            <pc:sldMk cId="1001850763" sldId="350"/>
            <ac:spMk id="2" creationId="{1549E05C-BD8B-114F-4DB3-98BA87CA414E}"/>
          </ac:spMkLst>
        </pc:spChg>
        <pc:spChg chg="add mod">
          <ac:chgData name="Martin Jørgensen" userId="26d9fe71-6d2d-401b-9392-599258e85213" providerId="ADAL" clId="{470A7927-6326-4D6F-9704-4B98E71ECEEC}" dt="2024-10-09T09:06:32.062" v="1924" actId="20577"/>
          <ac:spMkLst>
            <pc:docMk/>
            <pc:sldMk cId="1001850763" sldId="350"/>
            <ac:spMk id="5" creationId="{395A9966-2474-20F8-3878-A01FB0C58968}"/>
          </ac:spMkLst>
        </pc:spChg>
        <pc:spChg chg="add">
          <ac:chgData name="Martin Jørgensen" userId="26d9fe71-6d2d-401b-9392-599258e85213" providerId="ADAL" clId="{470A7927-6326-4D6F-9704-4B98E71ECEEC}" dt="2024-10-09T09:05:33.123" v="1839" actId="26606"/>
          <ac:spMkLst>
            <pc:docMk/>
            <pc:sldMk cId="1001850763" sldId="350"/>
            <ac:spMk id="9" creationId="{9B7AD9F6-8CE7-4299-8FC6-328F4DCD3FF9}"/>
          </ac:spMkLst>
        </pc:spChg>
        <pc:spChg chg="add">
          <ac:chgData name="Martin Jørgensen" userId="26d9fe71-6d2d-401b-9392-599258e85213" providerId="ADAL" clId="{470A7927-6326-4D6F-9704-4B98E71ECEEC}" dt="2024-10-09T09:05:33.123" v="1839" actId="26606"/>
          <ac:spMkLst>
            <pc:docMk/>
            <pc:sldMk cId="1001850763" sldId="350"/>
            <ac:spMk id="11" creationId="{F49775AF-8896-43EE-92C6-83497D6DC56F}"/>
          </ac:spMkLst>
        </pc:spChg>
        <pc:picChg chg="add mod">
          <ac:chgData name="Martin Jørgensen" userId="26d9fe71-6d2d-401b-9392-599258e85213" providerId="ADAL" clId="{470A7927-6326-4D6F-9704-4B98E71ECEEC}" dt="2024-10-09T09:05:33.123" v="1839" actId="26606"/>
          <ac:picMkLst>
            <pc:docMk/>
            <pc:sldMk cId="1001850763" sldId="350"/>
            <ac:picMk id="4" creationId="{FC198413-FFAA-AE36-4D4D-7D69BBB0F44C}"/>
          </ac:picMkLst>
        </pc:picChg>
      </pc:sldChg>
      <pc:sldChg chg="new del">
        <pc:chgData name="Martin Jørgensen" userId="26d9fe71-6d2d-401b-9392-599258e85213" providerId="ADAL" clId="{470A7927-6326-4D6F-9704-4B98E71ECEEC}" dt="2024-10-09T09:06:10" v="1893" actId="680"/>
        <pc:sldMkLst>
          <pc:docMk/>
          <pc:sldMk cId="2134359965" sldId="351"/>
        </pc:sldMkLst>
      </pc:sldChg>
      <pc:sldChg chg="new">
        <pc:chgData name="Martin Jørgensen" userId="26d9fe71-6d2d-401b-9392-599258e85213" providerId="ADAL" clId="{470A7927-6326-4D6F-9704-4B98E71ECEEC}" dt="2024-10-09T11:21:11.048" v="2391" actId="680"/>
        <pc:sldMkLst>
          <pc:docMk/>
          <pc:sldMk cId="2598275502" sldId="351"/>
        </pc:sldMkLst>
      </pc:sldChg>
      <pc:sldChg chg="modSp new mod">
        <pc:chgData name="Martin Jørgensen" userId="26d9fe71-6d2d-401b-9392-599258e85213" providerId="ADAL" clId="{470A7927-6326-4D6F-9704-4B98E71ECEEC}" dt="2024-10-09T11:22:42.156" v="2446" actId="27636"/>
        <pc:sldMkLst>
          <pc:docMk/>
          <pc:sldMk cId="248490184" sldId="352"/>
        </pc:sldMkLst>
        <pc:spChg chg="mod">
          <ac:chgData name="Martin Jørgensen" userId="26d9fe71-6d2d-401b-9392-599258e85213" providerId="ADAL" clId="{470A7927-6326-4D6F-9704-4B98E71ECEEC}" dt="2024-10-09T11:22:16.761" v="2439" actId="20577"/>
          <ac:spMkLst>
            <pc:docMk/>
            <pc:sldMk cId="248490184" sldId="352"/>
            <ac:spMk id="2" creationId="{84115F8A-C082-9E7B-4D09-2EA264D3ECB0}"/>
          </ac:spMkLst>
        </pc:spChg>
        <pc:spChg chg="mod">
          <ac:chgData name="Martin Jørgensen" userId="26d9fe71-6d2d-401b-9392-599258e85213" providerId="ADAL" clId="{470A7927-6326-4D6F-9704-4B98E71ECEEC}" dt="2024-10-09T11:22:42.156" v="2445" actId="27636"/>
          <ac:spMkLst>
            <pc:docMk/>
            <pc:sldMk cId="248490184" sldId="352"/>
            <ac:spMk id="3" creationId="{E6898321-A9DF-4242-1E63-AC700DF5001D}"/>
          </ac:spMkLst>
        </pc:spChg>
        <pc:spChg chg="mod">
          <ac:chgData name="Martin Jørgensen" userId="26d9fe71-6d2d-401b-9392-599258e85213" providerId="ADAL" clId="{470A7927-6326-4D6F-9704-4B98E71ECEEC}" dt="2024-10-09T11:22:42.156" v="2446" actId="27636"/>
          <ac:spMkLst>
            <pc:docMk/>
            <pc:sldMk cId="248490184" sldId="352"/>
            <ac:spMk id="4" creationId="{C981576A-AD61-B12B-30A4-E5EABCDF3F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CFBD08-F438-4537-9D15-166C03DCA058}" type="datetimeFigureOut">
              <a:rPr lang="da-DK" smtClean="0"/>
              <a:t>09-10-2024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6D6EDB-C220-4A67-AF43-28B87FDC2483}" type="slidenum">
              <a:rPr lang="da-DK" smtClean="0"/>
              <a:t>‹nr.›</a:t>
            </a:fld>
            <a:endParaRPr lang="da-DK"/>
          </a:p>
        </p:txBody>
      </p:sp>
    </p:spTree>
    <p:extLst>
      <p:ext uri="{BB962C8B-B14F-4D97-AF65-F5344CB8AC3E}">
        <p14:creationId xmlns:p14="http://schemas.microsoft.com/office/powerpoint/2010/main" val="857496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a:t>Rich </a:t>
            </a:r>
            <a:r>
              <a:rPr lang="en-US" dirty="0" err="1"/>
              <a:t>Frishman</a:t>
            </a:r>
            <a:r>
              <a:rPr lang="en-US" dirty="0"/>
              <a:t> – </a:t>
            </a:r>
            <a:r>
              <a:rPr lang="en-US" i="1" dirty="0"/>
              <a:t>Colored Entrance at Texan Theatre; Kilgore, Texas 2018</a:t>
            </a:r>
          </a:p>
          <a:p>
            <a:r>
              <a:rPr lang="da-DK" dirty="0"/>
              <a:t>https://www.ghostsofsegregation.com</a:t>
            </a:r>
          </a:p>
          <a:p>
            <a:endParaRPr lang="da-DK" dirty="0"/>
          </a:p>
        </p:txBody>
      </p:sp>
      <p:sp>
        <p:nvSpPr>
          <p:cNvPr id="4" name="Pladsholder til slidenummer 3"/>
          <p:cNvSpPr>
            <a:spLocks noGrp="1"/>
          </p:cNvSpPr>
          <p:nvPr>
            <p:ph type="sldNum" sz="quarter" idx="5"/>
          </p:nvPr>
        </p:nvSpPr>
        <p:spPr/>
        <p:txBody>
          <a:bodyPr/>
          <a:lstStyle/>
          <a:p>
            <a:fld id="{1CBD4B7A-83CD-481C-A273-5CFD1FA7D089}" type="slidenum">
              <a:rPr lang="da-DK" smtClean="0"/>
              <a:t>6</a:t>
            </a:fld>
            <a:endParaRPr lang="da-DK"/>
          </a:p>
        </p:txBody>
      </p:sp>
    </p:spTree>
    <p:extLst>
      <p:ext uri="{BB962C8B-B14F-4D97-AF65-F5344CB8AC3E}">
        <p14:creationId xmlns:p14="http://schemas.microsoft.com/office/powerpoint/2010/main" val="2077882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https://allthatsinteresting.com/colorized-jim-crow-pictures#19</a:t>
            </a:r>
          </a:p>
        </p:txBody>
      </p:sp>
      <p:sp>
        <p:nvSpPr>
          <p:cNvPr id="4" name="Pladsholder til slidenummer 3"/>
          <p:cNvSpPr>
            <a:spLocks noGrp="1"/>
          </p:cNvSpPr>
          <p:nvPr>
            <p:ph type="sldNum" sz="quarter" idx="5"/>
          </p:nvPr>
        </p:nvSpPr>
        <p:spPr/>
        <p:txBody>
          <a:bodyPr/>
          <a:lstStyle/>
          <a:p>
            <a:fld id="{DC6D6EDB-C220-4A67-AF43-28B87FDC2483}" type="slidenum">
              <a:rPr lang="da-DK" smtClean="0"/>
              <a:t>9</a:t>
            </a:fld>
            <a:endParaRPr lang="da-DK"/>
          </a:p>
        </p:txBody>
      </p:sp>
    </p:spTree>
    <p:extLst>
      <p:ext uri="{BB962C8B-B14F-4D97-AF65-F5344CB8AC3E}">
        <p14:creationId xmlns:p14="http://schemas.microsoft.com/office/powerpoint/2010/main" val="1479073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a:t>By Fred Gildersleeve (1881-1958) - Original publication: Published by the NAACP after their investigation of the lynching in The Crisis Vol. 12, supplement to No. 3: [1]Immediate source: http://popartmachine.com/item/pop_art/LOC+1064873/ https://www.loc.gov/pictures/item/95518055/, Public Domain, https://commons.wikimedia.org/w/index.php?curid=21699199</a:t>
            </a:r>
            <a:endParaRPr lang="da-DK" dirty="0"/>
          </a:p>
        </p:txBody>
      </p:sp>
      <p:sp>
        <p:nvSpPr>
          <p:cNvPr id="4" name="Pladsholder til slidenummer 3"/>
          <p:cNvSpPr>
            <a:spLocks noGrp="1"/>
          </p:cNvSpPr>
          <p:nvPr>
            <p:ph type="sldNum" sz="quarter" idx="5"/>
          </p:nvPr>
        </p:nvSpPr>
        <p:spPr/>
        <p:txBody>
          <a:bodyPr/>
          <a:lstStyle/>
          <a:p>
            <a:fld id="{DC6D6EDB-C220-4A67-AF43-28B87FDC2483}" type="slidenum">
              <a:rPr lang="da-DK" smtClean="0"/>
              <a:t>10</a:t>
            </a:fld>
            <a:endParaRPr lang="da-DK"/>
          </a:p>
        </p:txBody>
      </p:sp>
    </p:spTree>
    <p:extLst>
      <p:ext uri="{BB962C8B-B14F-4D97-AF65-F5344CB8AC3E}">
        <p14:creationId xmlns:p14="http://schemas.microsoft.com/office/powerpoint/2010/main" val="3478209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https://www.buzzfeednews.com/article/gabrielsanchez/little-rock-nine</a:t>
            </a:r>
          </a:p>
        </p:txBody>
      </p:sp>
      <p:sp>
        <p:nvSpPr>
          <p:cNvPr id="4" name="Pladsholder til slidenummer 3"/>
          <p:cNvSpPr>
            <a:spLocks noGrp="1"/>
          </p:cNvSpPr>
          <p:nvPr>
            <p:ph type="sldNum" sz="quarter" idx="5"/>
          </p:nvPr>
        </p:nvSpPr>
        <p:spPr/>
        <p:txBody>
          <a:bodyPr/>
          <a:lstStyle/>
          <a:p>
            <a:fld id="{1CBD4B7A-83CD-481C-A273-5CFD1FA7D089}" type="slidenum">
              <a:rPr lang="da-DK" smtClean="0"/>
              <a:t>13</a:t>
            </a:fld>
            <a:endParaRPr lang="da-DK"/>
          </a:p>
        </p:txBody>
      </p:sp>
    </p:spTree>
    <p:extLst>
      <p:ext uri="{BB962C8B-B14F-4D97-AF65-F5344CB8AC3E}">
        <p14:creationId xmlns:p14="http://schemas.microsoft.com/office/powerpoint/2010/main" val="3268776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https://www.buzzfeednews.com/article/gabrielsanchez/little-rock-nine</a:t>
            </a:r>
          </a:p>
        </p:txBody>
      </p:sp>
      <p:sp>
        <p:nvSpPr>
          <p:cNvPr id="4" name="Pladsholder til slidenummer 3"/>
          <p:cNvSpPr>
            <a:spLocks noGrp="1"/>
          </p:cNvSpPr>
          <p:nvPr>
            <p:ph type="sldNum" sz="quarter" idx="5"/>
          </p:nvPr>
        </p:nvSpPr>
        <p:spPr/>
        <p:txBody>
          <a:bodyPr/>
          <a:lstStyle/>
          <a:p>
            <a:fld id="{1CBD4B7A-83CD-481C-A273-5CFD1FA7D089}" type="slidenum">
              <a:rPr lang="da-DK" smtClean="0"/>
              <a:t>14</a:t>
            </a:fld>
            <a:endParaRPr lang="da-DK"/>
          </a:p>
        </p:txBody>
      </p:sp>
    </p:spTree>
    <p:extLst>
      <p:ext uri="{BB962C8B-B14F-4D97-AF65-F5344CB8AC3E}">
        <p14:creationId xmlns:p14="http://schemas.microsoft.com/office/powerpoint/2010/main" val="2587876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a:t>By Glen Pearcy - Library of Congress, Glen Pearcy Collection, CC BY-SA 4.0, https://commons.wikimedia.org/w/index.php?curid=67250432</a:t>
            </a:r>
            <a:endParaRPr lang="da-DK" dirty="0"/>
          </a:p>
        </p:txBody>
      </p:sp>
      <p:sp>
        <p:nvSpPr>
          <p:cNvPr id="4" name="Pladsholder til slidenummer 3"/>
          <p:cNvSpPr>
            <a:spLocks noGrp="1"/>
          </p:cNvSpPr>
          <p:nvPr>
            <p:ph type="sldNum" sz="quarter" idx="5"/>
          </p:nvPr>
        </p:nvSpPr>
        <p:spPr/>
        <p:txBody>
          <a:bodyPr/>
          <a:lstStyle/>
          <a:p>
            <a:fld id="{1CBD4B7A-83CD-481C-A273-5CFD1FA7D089}" type="slidenum">
              <a:rPr lang="da-DK" smtClean="0"/>
              <a:t>16</a:t>
            </a:fld>
            <a:endParaRPr lang="da-DK"/>
          </a:p>
        </p:txBody>
      </p:sp>
    </p:spTree>
    <p:extLst>
      <p:ext uri="{BB962C8B-B14F-4D97-AF65-F5344CB8AC3E}">
        <p14:creationId xmlns:p14="http://schemas.microsoft.com/office/powerpoint/2010/main" val="1928149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1CBD4B7A-83CD-481C-A273-5CFD1FA7D089}" type="slidenum">
              <a:rPr lang="da-DK" smtClean="0"/>
              <a:t>17</a:t>
            </a:fld>
            <a:endParaRPr lang="da-DK"/>
          </a:p>
        </p:txBody>
      </p:sp>
    </p:spTree>
    <p:extLst>
      <p:ext uri="{BB962C8B-B14F-4D97-AF65-F5344CB8AC3E}">
        <p14:creationId xmlns:p14="http://schemas.microsoft.com/office/powerpoint/2010/main" val="3554430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1E090F-1889-E203-9B34-A1F26D7F0115}"/>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31137C4-EB28-3C19-7F09-7E9C235740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AA6C145-CC42-9F9D-AD69-2859BB5D5231}"/>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5" name="Pladsholder til sidefod 4">
            <a:extLst>
              <a:ext uri="{FF2B5EF4-FFF2-40B4-BE49-F238E27FC236}">
                <a16:creationId xmlns:a16="http://schemas.microsoft.com/office/drawing/2014/main" id="{06689A47-3752-68BC-3434-F0D3F8B36D5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383CA63-0C72-ED35-2252-CCA93A0E77FF}"/>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4200332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EA986-C064-2921-3642-CAAD2CD8A1C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B61CB0B-04A2-E55A-70E0-CB262310E0EE}"/>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D553DA3-9F26-D075-8355-2F28FADE57A3}"/>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5" name="Pladsholder til sidefod 4">
            <a:extLst>
              <a:ext uri="{FF2B5EF4-FFF2-40B4-BE49-F238E27FC236}">
                <a16:creationId xmlns:a16="http://schemas.microsoft.com/office/drawing/2014/main" id="{CEB05D3B-DF0A-C9B3-DFE2-CCA92B7A37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3B0337-D20C-1235-E65B-980188087183}"/>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1652751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B2CB41-28F2-42E8-8B68-7118B5D4FA4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211FA08-5D83-B48C-B87F-DB827BDB03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353CD93-4DAD-C068-DAE7-86F6FF035367}"/>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5" name="Pladsholder til sidefod 4">
            <a:extLst>
              <a:ext uri="{FF2B5EF4-FFF2-40B4-BE49-F238E27FC236}">
                <a16:creationId xmlns:a16="http://schemas.microsoft.com/office/drawing/2014/main" id="{FE150611-704F-2D86-631C-CCD63B9AA26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2DD7E8E-2825-D211-7CEB-DFDBA5BD7ECC}"/>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3962321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F81A43-28B3-1A4A-BABD-EBD204B2944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E068165-A044-1104-C568-58210139D51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0376187-6E5B-4099-EA9E-D0BFA954201F}"/>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4EAA05B-EE4D-945F-EFDA-43E01967097F}"/>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6" name="Pladsholder til sidefod 5">
            <a:extLst>
              <a:ext uri="{FF2B5EF4-FFF2-40B4-BE49-F238E27FC236}">
                <a16:creationId xmlns:a16="http://schemas.microsoft.com/office/drawing/2014/main" id="{973CA5B6-41FF-6ACA-A52D-29DBEEB267B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55036E1-0AD7-2258-B448-37617B507BB2}"/>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2804856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5F98E8-5265-CA34-A56E-4600775FB7FE}"/>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8AB47ED-8DB5-23C8-4019-D1EB01E3C7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9B4BC28-252F-EBC9-5282-94D8AEDF5CC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2EF4A88-2E5E-5D6E-C0D5-A3C40828FA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6B33B4DA-A8C9-B7A4-31F1-29AE709DAC97}"/>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616A0FC-4551-EB98-C6BA-80207B1D3D82}"/>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8" name="Pladsholder til sidefod 7">
            <a:extLst>
              <a:ext uri="{FF2B5EF4-FFF2-40B4-BE49-F238E27FC236}">
                <a16:creationId xmlns:a16="http://schemas.microsoft.com/office/drawing/2014/main" id="{0AF6A896-9C0A-1D52-9FBB-76ADF6D52DC0}"/>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BF97C30-677D-8B1E-5587-07D93E239D44}"/>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3519803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D72510-3AC0-E046-D814-D1931CC6DC23}"/>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C0A6B88-ED63-594F-2723-7957E3C25B3A}"/>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4" name="Pladsholder til sidefod 3">
            <a:extLst>
              <a:ext uri="{FF2B5EF4-FFF2-40B4-BE49-F238E27FC236}">
                <a16:creationId xmlns:a16="http://schemas.microsoft.com/office/drawing/2014/main" id="{69035430-BE90-405A-A009-6AC054FB9BDB}"/>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5D3C4647-4203-8F8D-FC26-5F038B5E8C47}"/>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313838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9F4DD68-5925-E700-8E14-06460AE674FD}"/>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3" name="Pladsholder til sidefod 2">
            <a:extLst>
              <a:ext uri="{FF2B5EF4-FFF2-40B4-BE49-F238E27FC236}">
                <a16:creationId xmlns:a16="http://schemas.microsoft.com/office/drawing/2014/main" id="{CD78E51A-B7EF-52CD-26EC-E49973964C6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ED3EF1F-D9C3-1700-3988-EC117EC620CB}"/>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206542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8B0495-B6D4-EAB5-E934-79F4AA2DBCD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E8E2CE4-2FBE-91F3-3300-8721E1FB17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B3C4242-F421-753B-9C7B-B77EAE2D08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EA3E24A-CE62-1E27-AE76-BD1E8611C65A}"/>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6" name="Pladsholder til sidefod 5">
            <a:extLst>
              <a:ext uri="{FF2B5EF4-FFF2-40B4-BE49-F238E27FC236}">
                <a16:creationId xmlns:a16="http://schemas.microsoft.com/office/drawing/2014/main" id="{DFD75954-EFBA-361B-066A-EC261A008E6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50931F5-B560-2896-896F-CFF402EC8A5A}"/>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619156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64497B-FCF5-73AB-6BA7-EF1FB56C71A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EC87A12F-0F6A-2BE7-00BD-836F5A24DE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CCCA0860-4A1C-C678-0E2E-9F76F23AF1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C7DB6B3-F40B-6E8B-524A-63906EF382C5}"/>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6" name="Pladsholder til sidefod 5">
            <a:extLst>
              <a:ext uri="{FF2B5EF4-FFF2-40B4-BE49-F238E27FC236}">
                <a16:creationId xmlns:a16="http://schemas.microsoft.com/office/drawing/2014/main" id="{69823045-44AC-6058-E63D-824B8011CD4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49F8ED7-5F96-ADA6-035A-97BB277E64FC}"/>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464190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67AD7E-90F2-B699-1989-BBDFA5A6258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73C341F-5BCA-2BC4-FA81-5A7749D7680B}"/>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B0DA872-89B1-98B8-D8FD-4DC902F39004}"/>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5" name="Pladsholder til sidefod 4">
            <a:extLst>
              <a:ext uri="{FF2B5EF4-FFF2-40B4-BE49-F238E27FC236}">
                <a16:creationId xmlns:a16="http://schemas.microsoft.com/office/drawing/2014/main" id="{380167D0-F69A-F316-46E4-5C4245D1C0D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C889C08-06BD-B2ED-7856-94DB9C55375E}"/>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3979175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E900569-9859-33C0-CECD-7FB023008D6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488D1520-866D-3B72-A6C7-93DD3BD8438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30D4245-9BBA-B52A-0E5F-21C675900DA3}"/>
              </a:ext>
            </a:extLst>
          </p:cNvPr>
          <p:cNvSpPr>
            <a:spLocks noGrp="1"/>
          </p:cNvSpPr>
          <p:nvPr>
            <p:ph type="dt" sz="half" idx="10"/>
          </p:nvPr>
        </p:nvSpPr>
        <p:spPr/>
        <p:txBody>
          <a:bodyPr/>
          <a:lstStyle/>
          <a:p>
            <a:fld id="{63C0AA32-7B24-46B4-881B-DE4B86BA3458}" type="datetimeFigureOut">
              <a:rPr lang="da-DK" smtClean="0"/>
              <a:t>09-10-2024</a:t>
            </a:fld>
            <a:endParaRPr lang="da-DK"/>
          </a:p>
        </p:txBody>
      </p:sp>
      <p:sp>
        <p:nvSpPr>
          <p:cNvPr id="5" name="Pladsholder til sidefod 4">
            <a:extLst>
              <a:ext uri="{FF2B5EF4-FFF2-40B4-BE49-F238E27FC236}">
                <a16:creationId xmlns:a16="http://schemas.microsoft.com/office/drawing/2014/main" id="{201ACEB8-72BA-501E-9516-43515E05B9F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E47CFEB-56FC-19C5-4AA5-32ED5E646D43}"/>
              </a:ext>
            </a:extLst>
          </p:cNvPr>
          <p:cNvSpPr>
            <a:spLocks noGrp="1"/>
          </p:cNvSpPr>
          <p:nvPr>
            <p:ph type="sldNum" sz="quarter" idx="12"/>
          </p:nvPr>
        </p:nvSpPr>
        <p:spPr/>
        <p:txBody>
          <a:bodyPr/>
          <a:lstStyle/>
          <a:p>
            <a:fld id="{36CC76E8-E1F5-45A3-805F-7D43104B2936}" type="slidenum">
              <a:rPr lang="da-DK" smtClean="0"/>
              <a:t>‹nr.›</a:t>
            </a:fld>
            <a:endParaRPr lang="da-DK"/>
          </a:p>
        </p:txBody>
      </p:sp>
    </p:spTree>
    <p:extLst>
      <p:ext uri="{BB962C8B-B14F-4D97-AF65-F5344CB8AC3E}">
        <p14:creationId xmlns:p14="http://schemas.microsoft.com/office/powerpoint/2010/main" val="492788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4276CF2-CF68-24F2-E28A-652E86EEE2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82A8BE9-11CA-82C9-550E-5B1B9254BA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E1D5921-1A64-044C-AC93-83D4BBE464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C0AA32-7B24-46B4-881B-DE4B86BA3458}" type="datetimeFigureOut">
              <a:rPr lang="da-DK" smtClean="0"/>
              <a:t>09-10-2024</a:t>
            </a:fld>
            <a:endParaRPr lang="da-DK"/>
          </a:p>
        </p:txBody>
      </p:sp>
      <p:sp>
        <p:nvSpPr>
          <p:cNvPr id="5" name="Pladsholder til sidefod 4">
            <a:extLst>
              <a:ext uri="{FF2B5EF4-FFF2-40B4-BE49-F238E27FC236}">
                <a16:creationId xmlns:a16="http://schemas.microsoft.com/office/drawing/2014/main" id="{630A59C6-C9AC-8C1B-AF3D-E5EE039182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E75B2952-5187-3F1F-87C8-CF8DADB79D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6CC76E8-E1F5-45A3-805F-7D43104B2936}" type="slidenum">
              <a:rPr lang="da-DK" smtClean="0"/>
              <a:t>‹nr.›</a:t>
            </a:fld>
            <a:endParaRPr lang="da-DK"/>
          </a:p>
        </p:txBody>
      </p:sp>
    </p:spTree>
    <p:extLst>
      <p:ext uri="{BB962C8B-B14F-4D97-AF65-F5344CB8AC3E}">
        <p14:creationId xmlns:p14="http://schemas.microsoft.com/office/powerpoint/2010/main" val="1837055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youtu.be/nhavaXOynO8"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lyricsondemand.com/jason_aldean/try_that_in_a_small_town"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hyperlink" Target="https://youtu.be/b1_RKu-ESCY"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w2Ov5jzm3j8"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lyricsondemand.com/l/lilnasxlyrics/oldtownroadlyrics.html" TargetMode="Externa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93898FF-D987-4B0E-BFB4-85F5EB356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2F383F-B981-4BC3-9E2B-7BE938CE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240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AA485AD-076E-4077-A6E6-C3C9F0C39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D088DBDF-80D5-4FC0-8A54-9D660B728D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19" name="Rectangle 18">
            <a:extLst>
              <a:ext uri="{FF2B5EF4-FFF2-40B4-BE49-F238E27FC236}">
                <a16:creationId xmlns:a16="http://schemas.microsoft.com/office/drawing/2014/main" id="{58D235B8-3D10-493F-88AC-84BB404C1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Billede 3" descr="Et billede, der indeholder tekst&#10;&#10;Automatisk genereret beskrivelse">
            <a:extLst>
              <a:ext uri="{FF2B5EF4-FFF2-40B4-BE49-F238E27FC236}">
                <a16:creationId xmlns:a16="http://schemas.microsoft.com/office/drawing/2014/main" id="{E1F06E2C-65C5-CD71-6134-B73F553926D1}"/>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r="11111"/>
          <a:stretch/>
        </p:blipFill>
        <p:spPr>
          <a:xfrm>
            <a:off x="20" y="10"/>
            <a:ext cx="6095980" cy="6857990"/>
          </a:xfrm>
          <a:prstGeom prst="rect">
            <a:avLst/>
          </a:prstGeom>
        </p:spPr>
      </p:pic>
      <p:pic>
        <p:nvPicPr>
          <p:cNvPr id="6" name="Billede 5" descr="Et billede, der indeholder person, Ansigt, Modetilbehør, Solhat">
            <a:extLst>
              <a:ext uri="{FF2B5EF4-FFF2-40B4-BE49-F238E27FC236}">
                <a16:creationId xmlns:a16="http://schemas.microsoft.com/office/drawing/2014/main" id="{7F6071B8-D198-B161-E484-5224A35D9047}"/>
              </a:ext>
            </a:extLst>
          </p:cNvPr>
          <p:cNvPicPr>
            <a:picLocks noChangeAspect="1"/>
          </p:cNvPicPr>
          <p:nvPr/>
        </p:nvPicPr>
        <p:blipFill>
          <a:blip r:embed="rId4">
            <a:alphaModFix amt="60000"/>
            <a:extLst>
              <a:ext uri="{28A0092B-C50C-407E-A947-70E740481C1C}">
                <a14:useLocalDpi xmlns:a14="http://schemas.microsoft.com/office/drawing/2010/main" val="0"/>
              </a:ext>
            </a:extLst>
          </a:blip>
          <a:srcRect l="15395" r="34605"/>
          <a:stretch/>
        </p:blipFill>
        <p:spPr>
          <a:xfrm>
            <a:off x="6096000" y="10"/>
            <a:ext cx="6096000" cy="6857990"/>
          </a:xfrm>
          <a:prstGeom prst="rect">
            <a:avLst/>
          </a:prstGeom>
        </p:spPr>
      </p:pic>
      <p:sp>
        <p:nvSpPr>
          <p:cNvPr id="2" name="Titel 1">
            <a:extLst>
              <a:ext uri="{FF2B5EF4-FFF2-40B4-BE49-F238E27FC236}">
                <a16:creationId xmlns:a16="http://schemas.microsoft.com/office/drawing/2014/main" id="{461C9B86-07FC-A317-88D3-70899B2A08BD}"/>
              </a:ext>
            </a:extLst>
          </p:cNvPr>
          <p:cNvSpPr>
            <a:spLocks noGrp="1"/>
          </p:cNvSpPr>
          <p:nvPr>
            <p:ph type="ctrTitle"/>
          </p:nvPr>
        </p:nvSpPr>
        <p:spPr>
          <a:xfrm>
            <a:off x="1185503" y="3512261"/>
            <a:ext cx="9801082" cy="2059635"/>
          </a:xfrm>
        </p:spPr>
        <p:txBody>
          <a:bodyPr anchor="t">
            <a:normAutofit/>
          </a:bodyPr>
          <a:lstStyle/>
          <a:p>
            <a:r>
              <a:rPr lang="da-DK" sz="4800">
                <a:solidFill>
                  <a:srgbClr val="FFFFFF"/>
                </a:solidFill>
              </a:rPr>
              <a:t>De to civilreligioner og afro-amerikanernes kamp for lige ret </a:t>
            </a:r>
          </a:p>
        </p:txBody>
      </p:sp>
    </p:spTree>
    <p:extLst>
      <p:ext uri="{BB962C8B-B14F-4D97-AF65-F5344CB8AC3E}">
        <p14:creationId xmlns:p14="http://schemas.microsoft.com/office/powerpoint/2010/main" val="366578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FCDF09-193D-D968-83BC-FF517B568005}"/>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AE450663-FBD1-8695-1AC3-8E4CECFE27CA}"/>
              </a:ext>
            </a:extLst>
          </p:cNvPr>
          <p:cNvSpPr>
            <a:spLocks noGrp="1"/>
          </p:cNvSpPr>
          <p:nvPr>
            <p:ph idx="1"/>
          </p:nvPr>
        </p:nvSpPr>
        <p:spPr/>
        <p:txBody>
          <a:bodyPr/>
          <a:lstStyle/>
          <a:p>
            <a:r>
              <a:rPr lang="da-DK" dirty="0"/>
              <a:t>Dagens problemformulering </a:t>
            </a:r>
          </a:p>
          <a:p>
            <a:pPr marL="0" indent="0">
              <a:buNone/>
            </a:pPr>
            <a:r>
              <a:rPr lang="da-DK" dirty="0"/>
              <a:t>hvordan passer de amerikanske civilreligioner og racesegregeringen overfor den afroamerikanske befolkning sammen? </a:t>
            </a:r>
          </a:p>
          <a:p>
            <a:pPr marL="514350" indent="-514350">
              <a:buAutoNum type="arabicPeriod"/>
            </a:pPr>
            <a:r>
              <a:rPr lang="da-DK" dirty="0"/>
              <a:t>Dagens lektie: the 1619 </a:t>
            </a:r>
            <a:r>
              <a:rPr lang="da-DK" dirty="0" err="1"/>
              <a:t>project</a:t>
            </a:r>
            <a:r>
              <a:rPr lang="da-DK" dirty="0"/>
              <a:t> og the 1776 </a:t>
            </a:r>
            <a:r>
              <a:rPr lang="da-DK" dirty="0" err="1"/>
              <a:t>project</a:t>
            </a:r>
            <a:r>
              <a:rPr lang="da-DK" dirty="0"/>
              <a:t> sammenlignet. </a:t>
            </a:r>
          </a:p>
          <a:p>
            <a:pPr marL="457200" lvl="1" indent="0">
              <a:buNone/>
            </a:pPr>
            <a:r>
              <a:rPr lang="da-DK" dirty="0"/>
              <a:t>Hvad har det med civilreligioner at gøre? </a:t>
            </a:r>
          </a:p>
          <a:p>
            <a:pPr marL="514350" indent="-514350">
              <a:buFont typeface="+mj-lt"/>
              <a:buAutoNum type="arabicPeriod"/>
            </a:pPr>
            <a:endParaRPr lang="da-DK" dirty="0"/>
          </a:p>
        </p:txBody>
      </p:sp>
    </p:spTree>
    <p:extLst>
      <p:ext uri="{BB962C8B-B14F-4D97-AF65-F5344CB8AC3E}">
        <p14:creationId xmlns:p14="http://schemas.microsoft.com/office/powerpoint/2010/main" val="977534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67F9AC-9BE2-4F0A-A90A-1BCB47765B83}"/>
              </a:ext>
            </a:extLst>
          </p:cNvPr>
          <p:cNvSpPr>
            <a:spLocks noGrp="1"/>
          </p:cNvSpPr>
          <p:nvPr>
            <p:ph type="title"/>
          </p:nvPr>
        </p:nvSpPr>
        <p:spPr/>
        <p:txBody>
          <a:bodyPr/>
          <a:lstStyle/>
          <a:p>
            <a:r>
              <a:rPr lang="da-DK" dirty="0"/>
              <a:t>Milepæle: </a:t>
            </a:r>
          </a:p>
        </p:txBody>
      </p:sp>
      <p:sp>
        <p:nvSpPr>
          <p:cNvPr id="3" name="Pladsholder til indhold 2">
            <a:extLst>
              <a:ext uri="{FF2B5EF4-FFF2-40B4-BE49-F238E27FC236}">
                <a16:creationId xmlns:a16="http://schemas.microsoft.com/office/drawing/2014/main" id="{026FBE74-8197-4D96-89F7-7284D190945A}"/>
              </a:ext>
            </a:extLst>
          </p:cNvPr>
          <p:cNvSpPr>
            <a:spLocks noGrp="1"/>
          </p:cNvSpPr>
          <p:nvPr>
            <p:ph idx="1"/>
          </p:nvPr>
        </p:nvSpPr>
        <p:spPr/>
        <p:txBody>
          <a:bodyPr>
            <a:normAutofit/>
          </a:bodyPr>
          <a:lstStyle/>
          <a:p>
            <a:r>
              <a:rPr lang="da-DK" dirty="0"/>
              <a:t>1862-1865: Den amerikanske borgerkrig – resulterede i frigørelsen af alle slaver samt stemmeret og fulde politiske frihedsrettigheder til alle (mænd). </a:t>
            </a:r>
          </a:p>
          <a:p>
            <a:r>
              <a:rPr lang="da-DK" dirty="0"/>
              <a:t>Afroamerikanerne er hurtige til at udnytte deres nye magt – flere bliver valgt lokalt og til USA’s kongres. </a:t>
            </a:r>
          </a:p>
          <a:p>
            <a:r>
              <a:rPr lang="da-DK" dirty="0"/>
              <a:t>Høj grad af selvorganisering! </a:t>
            </a:r>
          </a:p>
          <a:p>
            <a:endParaRPr lang="da-DK" dirty="0"/>
          </a:p>
        </p:txBody>
      </p:sp>
    </p:spTree>
    <p:extLst>
      <p:ext uri="{BB962C8B-B14F-4D97-AF65-F5344CB8AC3E}">
        <p14:creationId xmlns:p14="http://schemas.microsoft.com/office/powerpoint/2010/main" val="3565222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88F6DB-2E94-47CC-89B1-B052EC75C877}"/>
              </a:ext>
            </a:extLst>
          </p:cNvPr>
          <p:cNvSpPr>
            <a:spLocks noGrp="1"/>
          </p:cNvSpPr>
          <p:nvPr>
            <p:ph type="title"/>
          </p:nvPr>
        </p:nvSpPr>
        <p:spPr/>
        <p:txBody>
          <a:bodyPr/>
          <a:lstStyle/>
          <a:p>
            <a:r>
              <a:rPr lang="da-DK" dirty="0"/>
              <a:t>Tilbageslaget – </a:t>
            </a:r>
            <a:br>
              <a:rPr lang="da-DK" dirty="0"/>
            </a:br>
            <a:r>
              <a:rPr lang="da-DK" dirty="0"/>
              <a:t>kaldes ”rekonstruktionen” i historiebøgerne. </a:t>
            </a:r>
          </a:p>
        </p:txBody>
      </p:sp>
      <p:sp>
        <p:nvSpPr>
          <p:cNvPr id="3" name="Pladsholder til indhold 2">
            <a:extLst>
              <a:ext uri="{FF2B5EF4-FFF2-40B4-BE49-F238E27FC236}">
                <a16:creationId xmlns:a16="http://schemas.microsoft.com/office/drawing/2014/main" id="{78E68983-1AF5-4EF6-9EAD-CEC6FBBCC6E7}"/>
              </a:ext>
            </a:extLst>
          </p:cNvPr>
          <p:cNvSpPr>
            <a:spLocks noGrp="1"/>
          </p:cNvSpPr>
          <p:nvPr>
            <p:ph idx="1"/>
          </p:nvPr>
        </p:nvSpPr>
        <p:spPr/>
        <p:txBody>
          <a:bodyPr>
            <a:normAutofit fontScale="92500" lnSpcReduction="20000"/>
          </a:bodyPr>
          <a:lstStyle/>
          <a:p>
            <a:r>
              <a:rPr lang="da-DK" dirty="0" err="1"/>
              <a:t>Reconstruction</a:t>
            </a:r>
            <a:r>
              <a:rPr lang="da-DK" dirty="0"/>
              <a:t> – de hvide tager magten tilbage. Sker allerede fra 1866, hvor man lukker de tidligere slavers mulighed for at eje lidt jord. </a:t>
            </a:r>
          </a:p>
          <a:p>
            <a:r>
              <a:rPr lang="da-DK" dirty="0">
                <a:sym typeface="Wingdings" panose="05000000000000000000" pitchFamily="2" charset="2"/>
              </a:rPr>
              <a:t> Jim Crow perioden sætter ind. </a:t>
            </a:r>
          </a:p>
          <a:p>
            <a:r>
              <a:rPr lang="da-DK" dirty="0">
                <a:sym typeface="Wingdings" panose="05000000000000000000" pitchFamily="2" charset="2"/>
              </a:rPr>
              <a:t>Nye valglove forhindrer afroamerikanere i at stemme  fra 1901 ingen afroamerikanere i senatet før engang i 1930’erne. </a:t>
            </a:r>
          </a:p>
          <a:p>
            <a:r>
              <a:rPr lang="da-DK" dirty="0">
                <a:sym typeface="Wingdings" panose="05000000000000000000" pitchFamily="2" charset="2"/>
              </a:rPr>
              <a:t>Fra 1870: alle sydstater laver love mod blandede ægteskaber osv. </a:t>
            </a:r>
          </a:p>
          <a:p>
            <a:r>
              <a:rPr lang="da-DK" dirty="0">
                <a:sym typeface="Wingdings" panose="05000000000000000000" pitchFamily="2" charset="2"/>
              </a:rPr>
              <a:t>1896: NAACP ville udfordre reglen om passagervogne forbeholdt hhv. hvide og sorte ved højesteret – men tabte! </a:t>
            </a:r>
          </a:p>
          <a:p>
            <a:pPr>
              <a:buFont typeface="Wingdings" panose="05000000000000000000" pitchFamily="2" charset="2"/>
              <a:buChar char="à"/>
            </a:pPr>
            <a:r>
              <a:rPr lang="da-DK" dirty="0">
                <a:sym typeface="Wingdings" panose="05000000000000000000" pitchFamily="2" charset="2"/>
              </a:rPr>
              <a:t>Lovliggjorde princippet ”</a:t>
            </a:r>
            <a:r>
              <a:rPr lang="da-DK" dirty="0" err="1">
                <a:sym typeface="Wingdings" panose="05000000000000000000" pitchFamily="2" charset="2"/>
              </a:rPr>
              <a:t>seperate</a:t>
            </a:r>
            <a:r>
              <a:rPr lang="da-DK" dirty="0">
                <a:sym typeface="Wingdings" panose="05000000000000000000" pitchFamily="2" charset="2"/>
              </a:rPr>
              <a:t> but </a:t>
            </a:r>
            <a:r>
              <a:rPr lang="da-DK" dirty="0" err="1">
                <a:sym typeface="Wingdings" panose="05000000000000000000" pitchFamily="2" charset="2"/>
              </a:rPr>
              <a:t>equal</a:t>
            </a:r>
            <a:r>
              <a:rPr lang="da-DK" dirty="0">
                <a:sym typeface="Wingdings" panose="05000000000000000000" pitchFamily="2" charset="2"/>
              </a:rPr>
              <a:t>” – adskilt men lige. </a:t>
            </a:r>
          </a:p>
          <a:p>
            <a:pPr>
              <a:buFont typeface="Wingdings" panose="05000000000000000000" pitchFamily="2" charset="2"/>
              <a:buChar char="à"/>
            </a:pPr>
            <a:r>
              <a:rPr lang="da-DK" dirty="0">
                <a:sym typeface="Wingdings" panose="05000000000000000000" pitchFamily="2" charset="2"/>
              </a:rPr>
              <a:t>Reelt – adskilt og meget ulige. </a:t>
            </a:r>
          </a:p>
          <a:p>
            <a:pPr>
              <a:buFont typeface="Wingdings" panose="05000000000000000000" pitchFamily="2" charset="2"/>
              <a:buChar char="à"/>
            </a:pPr>
            <a:r>
              <a:rPr lang="da-DK" dirty="0">
                <a:sym typeface="Wingdings" panose="05000000000000000000" pitchFamily="2" charset="2"/>
              </a:rPr>
              <a:t>Førte meget snart til knugende fattigdom for afroamerikanerne. </a:t>
            </a:r>
            <a:endParaRPr lang="da-DK" dirty="0"/>
          </a:p>
          <a:p>
            <a:endParaRPr lang="da-DK" dirty="0"/>
          </a:p>
        </p:txBody>
      </p:sp>
    </p:spTree>
    <p:extLst>
      <p:ext uri="{BB962C8B-B14F-4D97-AF65-F5344CB8AC3E}">
        <p14:creationId xmlns:p14="http://schemas.microsoft.com/office/powerpoint/2010/main" val="2672945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4A37C56-06D4-565F-C8B3-0BE83176C052}"/>
              </a:ext>
            </a:extLst>
          </p:cNvPr>
          <p:cNvSpPr>
            <a:spLocks noGrp="1"/>
          </p:cNvSpPr>
          <p:nvPr>
            <p:ph type="title"/>
          </p:nvPr>
        </p:nvSpPr>
        <p:spPr>
          <a:xfrm>
            <a:off x="640080" y="325369"/>
            <a:ext cx="4368602" cy="1956841"/>
          </a:xfrm>
        </p:spPr>
        <p:txBody>
          <a:bodyPr anchor="b">
            <a:normAutofit/>
          </a:bodyPr>
          <a:lstStyle/>
          <a:p>
            <a:endParaRPr lang="da-DK" sz="5400" dirty="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6B2C8239-BFBA-1C12-B647-45608A40C943}"/>
              </a:ext>
            </a:extLst>
          </p:cNvPr>
          <p:cNvSpPr>
            <a:spLocks noGrp="1"/>
          </p:cNvSpPr>
          <p:nvPr>
            <p:ph idx="1"/>
          </p:nvPr>
        </p:nvSpPr>
        <p:spPr>
          <a:xfrm>
            <a:off x="640080" y="2872899"/>
            <a:ext cx="4243589" cy="3320668"/>
          </a:xfrm>
        </p:spPr>
        <p:txBody>
          <a:bodyPr>
            <a:normAutofit/>
          </a:bodyPr>
          <a:lstStyle/>
          <a:p>
            <a:r>
              <a:rPr lang="da-DK" sz="2200" dirty="0"/>
              <a:t>Cafe/bar, </a:t>
            </a:r>
            <a:r>
              <a:rPr lang="da-DK" sz="2200" dirty="0" err="1"/>
              <a:t>Gonzales</a:t>
            </a:r>
            <a:r>
              <a:rPr lang="da-DK" sz="2200" dirty="0"/>
              <a:t>, Texas. </a:t>
            </a:r>
          </a:p>
          <a:p>
            <a:endParaRPr lang="da-DK" sz="2200" dirty="0"/>
          </a:p>
          <a:p>
            <a:r>
              <a:rPr lang="da-DK" sz="2200" dirty="0"/>
              <a:t>Hvad mon væggen var til? </a:t>
            </a:r>
          </a:p>
        </p:txBody>
      </p:sp>
      <p:pic>
        <p:nvPicPr>
          <p:cNvPr id="4" name="Billede 3">
            <a:extLst>
              <a:ext uri="{FF2B5EF4-FFF2-40B4-BE49-F238E27FC236}">
                <a16:creationId xmlns:a16="http://schemas.microsoft.com/office/drawing/2014/main" id="{F4BFAA09-1E5A-01C2-191E-B5551CF2E8F0}"/>
              </a:ext>
            </a:extLst>
          </p:cNvPr>
          <p:cNvPicPr>
            <a:picLocks noChangeAspect="1"/>
          </p:cNvPicPr>
          <p:nvPr/>
        </p:nvPicPr>
        <p:blipFill>
          <a:blip r:embed="rId2"/>
          <a:srcRect l="30071" r="9999"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893821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7E4FC3-F525-4ECE-AC9A-117BEFD2DF4B}"/>
              </a:ext>
            </a:extLst>
          </p:cNvPr>
          <p:cNvSpPr>
            <a:spLocks noGrp="1"/>
          </p:cNvSpPr>
          <p:nvPr>
            <p:ph type="title"/>
          </p:nvPr>
        </p:nvSpPr>
        <p:spPr/>
        <p:txBody>
          <a:bodyPr/>
          <a:lstStyle/>
          <a:p>
            <a:endParaRPr lang="da-DK"/>
          </a:p>
        </p:txBody>
      </p:sp>
      <p:pic>
        <p:nvPicPr>
          <p:cNvPr id="5" name="Pladsholder til indhold 4" descr="Et billede, der indeholder udendørs, vej, bygning, græs&#10;&#10;Automatisk genereret beskrivelse">
            <a:extLst>
              <a:ext uri="{FF2B5EF4-FFF2-40B4-BE49-F238E27FC236}">
                <a16:creationId xmlns:a16="http://schemas.microsoft.com/office/drawing/2014/main" id="{6E4185A1-E97B-49EB-89CC-E9FCD76988E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424150"/>
            <a:ext cx="10527718" cy="6322114"/>
          </a:xfrm>
        </p:spPr>
      </p:pic>
      <p:sp>
        <p:nvSpPr>
          <p:cNvPr id="3" name="Tekstfelt 2">
            <a:extLst>
              <a:ext uri="{FF2B5EF4-FFF2-40B4-BE49-F238E27FC236}">
                <a16:creationId xmlns:a16="http://schemas.microsoft.com/office/drawing/2014/main" id="{65C43511-E973-F0E5-DAD0-6E1DE626A6A6}"/>
              </a:ext>
            </a:extLst>
          </p:cNvPr>
          <p:cNvSpPr txBox="1"/>
          <p:nvPr/>
        </p:nvSpPr>
        <p:spPr>
          <a:xfrm>
            <a:off x="2514122" y="6031210"/>
            <a:ext cx="7163756" cy="646331"/>
          </a:xfrm>
          <a:prstGeom prst="rect">
            <a:avLst/>
          </a:prstGeom>
          <a:noFill/>
        </p:spPr>
        <p:txBody>
          <a:bodyPr wrap="none" rtlCol="0">
            <a:spAutoFit/>
          </a:bodyPr>
          <a:lstStyle/>
          <a:p>
            <a:r>
              <a:rPr lang="en-US" dirty="0"/>
              <a:t>Rich </a:t>
            </a:r>
            <a:r>
              <a:rPr lang="en-US" dirty="0" err="1"/>
              <a:t>Frishman</a:t>
            </a:r>
            <a:r>
              <a:rPr lang="en-US" dirty="0"/>
              <a:t> – </a:t>
            </a:r>
            <a:r>
              <a:rPr lang="en-US" i="1" dirty="0"/>
              <a:t>Colored Entrance at Texan Theatre; Kilgore, Texas 2018</a:t>
            </a:r>
          </a:p>
          <a:p>
            <a:r>
              <a:rPr lang="da-DK" dirty="0"/>
              <a:t>https://www.ghostsofsegregation.com</a:t>
            </a:r>
          </a:p>
        </p:txBody>
      </p:sp>
    </p:spTree>
    <p:extLst>
      <p:ext uri="{BB962C8B-B14F-4D97-AF65-F5344CB8AC3E}">
        <p14:creationId xmlns:p14="http://schemas.microsoft.com/office/powerpoint/2010/main" val="468915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amistadresource.org/LBimages/image_07_06_020_naac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545" y="92075"/>
            <a:ext cx="5059341" cy="6765925"/>
          </a:xfrm>
          <a:prstGeom prst="rect">
            <a:avLst/>
          </a:prstGeom>
          <a:noFill/>
          <a:extLst>
            <a:ext uri="{909E8E84-426E-40DD-AFC4-6F175D3DCCD1}">
              <a14:hiddenFill xmlns:a14="http://schemas.microsoft.com/office/drawing/2010/main">
                <a:solidFill>
                  <a:srgbClr val="FFFFFF"/>
                </a:solidFill>
              </a14:hiddenFill>
            </a:ext>
          </a:extLst>
        </p:spPr>
      </p:pic>
      <p:sp>
        <p:nvSpPr>
          <p:cNvPr id="5" name="Tekstboks 4"/>
          <p:cNvSpPr txBox="1"/>
          <p:nvPr/>
        </p:nvSpPr>
        <p:spPr>
          <a:xfrm>
            <a:off x="7068264" y="1988840"/>
            <a:ext cx="3581558" cy="2862322"/>
          </a:xfrm>
          <a:prstGeom prst="rect">
            <a:avLst/>
          </a:prstGeom>
          <a:noFill/>
        </p:spPr>
        <p:txBody>
          <a:bodyPr wrap="none" rtlCol="0">
            <a:spAutoFit/>
          </a:bodyPr>
          <a:lstStyle/>
          <a:p>
            <a:r>
              <a:rPr lang="da-DK" dirty="0"/>
              <a:t>Plakat fra NAACP </a:t>
            </a:r>
            <a:r>
              <a:rPr lang="da-DK" dirty="0" err="1"/>
              <a:t>vedr</a:t>
            </a:r>
            <a:r>
              <a:rPr lang="da-DK" dirty="0"/>
              <a:t> </a:t>
            </a:r>
            <a:r>
              <a:rPr lang="da-DK" dirty="0" err="1"/>
              <a:t>lynchinger</a:t>
            </a:r>
            <a:r>
              <a:rPr lang="da-DK" dirty="0"/>
              <a:t>.</a:t>
            </a:r>
          </a:p>
          <a:p>
            <a:endParaRPr lang="da-DK" dirty="0"/>
          </a:p>
          <a:p>
            <a:r>
              <a:rPr lang="da-DK" dirty="0"/>
              <a:t>Foreningen støttede et forslag i </a:t>
            </a:r>
          </a:p>
          <a:p>
            <a:r>
              <a:rPr lang="da-DK" dirty="0" err="1"/>
              <a:t>senatet,der</a:t>
            </a:r>
            <a:r>
              <a:rPr lang="da-DK" dirty="0"/>
              <a:t> skulle sikre alle lovens </a:t>
            </a:r>
          </a:p>
          <a:p>
            <a:r>
              <a:rPr lang="da-DK" dirty="0"/>
              <a:t>beskyttelse og retsforfølge </a:t>
            </a:r>
          </a:p>
          <a:p>
            <a:r>
              <a:rPr lang="da-DK" dirty="0" err="1"/>
              <a:t>selvtægtsmænd</a:t>
            </a:r>
            <a:r>
              <a:rPr lang="da-DK" dirty="0"/>
              <a:t> som </a:t>
            </a:r>
            <a:r>
              <a:rPr lang="da-DK" dirty="0" err="1"/>
              <a:t>lynchhobe</a:t>
            </a:r>
            <a:r>
              <a:rPr lang="da-DK" dirty="0"/>
              <a:t>.</a:t>
            </a:r>
          </a:p>
          <a:p>
            <a:endParaRPr lang="da-DK" dirty="0"/>
          </a:p>
          <a:p>
            <a:r>
              <a:rPr lang="da-DK" dirty="0"/>
              <a:t>Den blev ikke vedtaget.</a:t>
            </a:r>
          </a:p>
          <a:p>
            <a:endParaRPr lang="da-DK" dirty="0"/>
          </a:p>
          <a:p>
            <a:r>
              <a:rPr lang="da-DK" dirty="0"/>
              <a:t>Heller ikke et lignende forslag i 1935</a:t>
            </a:r>
          </a:p>
        </p:txBody>
      </p:sp>
    </p:spTree>
    <p:extLst>
      <p:ext uri="{BB962C8B-B14F-4D97-AF65-F5344CB8AC3E}">
        <p14:creationId xmlns:p14="http://schemas.microsoft.com/office/powerpoint/2010/main" val="1947294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descr="Et billede, der indeholder tøj, udendørs, sky, menneske&#10;&#10;Automatisk genereret beskrivelse">
            <a:extLst>
              <a:ext uri="{FF2B5EF4-FFF2-40B4-BE49-F238E27FC236}">
                <a16:creationId xmlns:a16="http://schemas.microsoft.com/office/drawing/2014/main" id="{4EEDE3F6-437E-F807-29AD-12DC54C5A95E}"/>
              </a:ext>
            </a:extLst>
          </p:cNvPr>
          <p:cNvPicPr>
            <a:picLocks noChangeAspect="1"/>
          </p:cNvPicPr>
          <p:nvPr/>
        </p:nvPicPr>
        <p:blipFill>
          <a:blip r:embed="rId2">
            <a:extLst>
              <a:ext uri="{28A0092B-C50C-407E-A947-70E740481C1C}">
                <a14:useLocalDpi xmlns:a14="http://schemas.microsoft.com/office/drawing/2010/main" val="0"/>
              </a:ext>
            </a:extLst>
          </a:blip>
          <a:srcRect l="2212" r="12056"/>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1" name="Freeform: Shape 10">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C6F223E-405B-DF0D-BC0B-E4E88B922B83}"/>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t>1921: </a:t>
            </a:r>
            <a:r>
              <a:rPr lang="en-US" sz="4800" dirty="0" err="1"/>
              <a:t>en</a:t>
            </a:r>
            <a:r>
              <a:rPr lang="en-US" sz="4800" dirty="0"/>
              <a:t> </a:t>
            </a:r>
            <a:r>
              <a:rPr lang="en-US" sz="4800" dirty="0" err="1"/>
              <a:t>hvid</a:t>
            </a:r>
            <a:r>
              <a:rPr lang="en-US" sz="4800" dirty="0"/>
              <a:t> hob </a:t>
            </a:r>
            <a:r>
              <a:rPr lang="en-US" sz="4800" dirty="0" err="1"/>
              <a:t>brænder</a:t>
            </a:r>
            <a:r>
              <a:rPr lang="en-US" sz="4800" dirty="0"/>
              <a:t> </a:t>
            </a:r>
            <a:r>
              <a:rPr lang="en-US" sz="4800" dirty="0" err="1"/>
              <a:t>en</a:t>
            </a:r>
            <a:r>
              <a:rPr lang="en-US" sz="4800" dirty="0"/>
              <a:t> </a:t>
            </a:r>
            <a:r>
              <a:rPr lang="en-US" sz="4800" dirty="0" err="1"/>
              <a:t>mindre</a:t>
            </a:r>
            <a:r>
              <a:rPr lang="en-US" sz="4800" dirty="0"/>
              <a:t> sort by </a:t>
            </a:r>
            <a:r>
              <a:rPr lang="en-US" sz="4800" dirty="0" err="1"/>
              <a:t>ned</a:t>
            </a:r>
            <a:r>
              <a:rPr lang="en-US" sz="4800" dirty="0"/>
              <a:t>. </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kstfelt 4">
            <a:extLst>
              <a:ext uri="{FF2B5EF4-FFF2-40B4-BE49-F238E27FC236}">
                <a16:creationId xmlns:a16="http://schemas.microsoft.com/office/drawing/2014/main" id="{60566B72-7A5E-5018-A657-7AB3DEB8937A}"/>
              </a:ext>
            </a:extLst>
          </p:cNvPr>
          <p:cNvSpPr txBox="1"/>
          <p:nvPr/>
        </p:nvSpPr>
        <p:spPr>
          <a:xfrm>
            <a:off x="586458" y="4715085"/>
            <a:ext cx="3775970" cy="2031325"/>
          </a:xfrm>
          <a:prstGeom prst="rect">
            <a:avLst/>
          </a:prstGeom>
          <a:noFill/>
        </p:spPr>
        <p:txBody>
          <a:bodyPr wrap="none" rtlCol="0">
            <a:spAutoFit/>
          </a:bodyPr>
          <a:lstStyle/>
          <a:p>
            <a:r>
              <a:rPr lang="da-DK" dirty="0"/>
              <a:t>Det var byen Tulsa i Florida. </a:t>
            </a:r>
          </a:p>
          <a:p>
            <a:r>
              <a:rPr lang="da-DK" dirty="0"/>
              <a:t>En blomstrende by kendt som Black </a:t>
            </a:r>
          </a:p>
          <a:p>
            <a:r>
              <a:rPr lang="da-DK" dirty="0"/>
              <a:t>Wall Street.</a:t>
            </a:r>
          </a:p>
          <a:p>
            <a:r>
              <a:rPr lang="da-DK" dirty="0"/>
              <a:t>300 døde – alle sorte.</a:t>
            </a:r>
          </a:p>
          <a:p>
            <a:r>
              <a:rPr lang="da-DK" dirty="0"/>
              <a:t>Ingen anklagede, ingen dømte, </a:t>
            </a:r>
          </a:p>
          <a:p>
            <a:r>
              <a:rPr lang="da-DK" dirty="0"/>
              <a:t>ingen erstatninger. </a:t>
            </a:r>
          </a:p>
          <a:p>
            <a:r>
              <a:rPr lang="da-DK" dirty="0"/>
              <a:t>Alle spor jævnet med jorden. </a:t>
            </a:r>
          </a:p>
        </p:txBody>
      </p:sp>
    </p:spTree>
    <p:extLst>
      <p:ext uri="{BB962C8B-B14F-4D97-AF65-F5344CB8AC3E}">
        <p14:creationId xmlns:p14="http://schemas.microsoft.com/office/powerpoint/2010/main" val="3498716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549E05C-BD8B-114F-4DB3-98BA87CA414E}"/>
              </a:ext>
            </a:extLst>
          </p:cNvPr>
          <p:cNvSpPr>
            <a:spLocks noGrp="1"/>
          </p:cNvSpPr>
          <p:nvPr>
            <p:ph type="title"/>
          </p:nvPr>
        </p:nvSpPr>
        <p:spPr>
          <a:xfrm>
            <a:off x="890338" y="640080"/>
            <a:ext cx="3734014" cy="3566160"/>
          </a:xfrm>
        </p:spPr>
        <p:txBody>
          <a:bodyPr vert="horz" lIns="91440" tIns="45720" rIns="91440" bIns="45720" rtlCol="0" anchor="b">
            <a:normAutofit fontScale="90000"/>
          </a:bodyPr>
          <a:lstStyle/>
          <a:p>
            <a:r>
              <a:rPr lang="en-US" sz="5400" dirty="0"/>
              <a:t>Lynching </a:t>
            </a:r>
            <a:r>
              <a:rPr lang="en-US" sz="5400" dirty="0" err="1"/>
              <a:t>af</a:t>
            </a:r>
            <a:r>
              <a:rPr lang="en-US" sz="5400" dirty="0"/>
              <a:t> Jesse Washington, 15 </a:t>
            </a:r>
            <a:r>
              <a:rPr lang="en-US" sz="5400" dirty="0" err="1"/>
              <a:t>maj</a:t>
            </a:r>
            <a:r>
              <a:rPr lang="en-US" sz="5400" dirty="0"/>
              <a:t> 1916. </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descr="Et billede, der indeholder udendørs, folkemængde/publikum, person, personer/mennesker&#10;&#10;Automatisk genereret beskrivelse">
            <a:extLst>
              <a:ext uri="{FF2B5EF4-FFF2-40B4-BE49-F238E27FC236}">
                <a16:creationId xmlns:a16="http://schemas.microsoft.com/office/drawing/2014/main" id="{FC198413-FFAA-AE36-4D4D-7D69BBB0F44C}"/>
              </a:ext>
            </a:extLst>
          </p:cNvPr>
          <p:cNvPicPr>
            <a:picLocks noChangeAspect="1"/>
          </p:cNvPicPr>
          <p:nvPr/>
        </p:nvPicPr>
        <p:blipFill>
          <a:blip r:embed="rId3">
            <a:extLst>
              <a:ext uri="{28A0092B-C50C-407E-A947-70E740481C1C}">
                <a14:useLocalDpi xmlns:a14="http://schemas.microsoft.com/office/drawing/2010/main" val="0"/>
              </a:ext>
            </a:extLst>
          </a:blip>
          <a:srcRect l="10847" r="2295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kstfelt 4">
            <a:extLst>
              <a:ext uri="{FF2B5EF4-FFF2-40B4-BE49-F238E27FC236}">
                <a16:creationId xmlns:a16="http://schemas.microsoft.com/office/drawing/2014/main" id="{395A9966-2474-20F8-3878-A01FB0C58968}"/>
              </a:ext>
            </a:extLst>
          </p:cNvPr>
          <p:cNvSpPr txBox="1"/>
          <p:nvPr/>
        </p:nvSpPr>
        <p:spPr>
          <a:xfrm>
            <a:off x="583894" y="5365214"/>
            <a:ext cx="2701702" cy="369332"/>
          </a:xfrm>
          <a:prstGeom prst="rect">
            <a:avLst/>
          </a:prstGeom>
          <a:noFill/>
        </p:spPr>
        <p:txBody>
          <a:bodyPr wrap="none" rtlCol="0">
            <a:spAutoFit/>
          </a:bodyPr>
          <a:lstStyle/>
          <a:p>
            <a:r>
              <a:rPr lang="da-DK" dirty="0"/>
              <a:t>Advarsel – næste billede. </a:t>
            </a:r>
          </a:p>
        </p:txBody>
      </p:sp>
    </p:spTree>
    <p:extLst>
      <p:ext uri="{BB962C8B-B14F-4D97-AF65-F5344CB8AC3E}">
        <p14:creationId xmlns:p14="http://schemas.microsoft.com/office/powerpoint/2010/main" val="100185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F939036-791C-844B-119C-F674028EBDAD}"/>
              </a:ext>
            </a:extLst>
          </p:cNvPr>
          <p:cNvSpPr>
            <a:spLocks noGrp="1"/>
          </p:cNvSpPr>
          <p:nvPr>
            <p:ph type="title"/>
          </p:nvPr>
        </p:nvSpPr>
        <p:spPr>
          <a:xfrm>
            <a:off x="640080" y="325369"/>
            <a:ext cx="4368602" cy="1956841"/>
          </a:xfrm>
        </p:spPr>
        <p:txBody>
          <a:bodyPr vert="horz" lIns="91440" tIns="45720" rIns="91440" bIns="45720" rtlCol="0" anchor="b">
            <a:normAutofit/>
          </a:bodyPr>
          <a:lstStyle/>
          <a:p>
            <a:endParaRPr lang="en-US" sz="5400"/>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felt 4">
            <a:extLst>
              <a:ext uri="{FF2B5EF4-FFF2-40B4-BE49-F238E27FC236}">
                <a16:creationId xmlns:a16="http://schemas.microsoft.com/office/drawing/2014/main" id="{51B8F933-589B-C61F-BBDC-7C8B65CC6B79}"/>
              </a:ext>
            </a:extLst>
          </p:cNvPr>
          <p:cNvSpPr txBox="1"/>
          <p:nvPr/>
        </p:nvSpPr>
        <p:spPr>
          <a:xfrm>
            <a:off x="640080" y="2872899"/>
            <a:ext cx="4243589" cy="3320668"/>
          </a:xfrm>
          <a:prstGeom prst="rect">
            <a:avLst/>
          </a:prstGeom>
        </p:spPr>
        <p:txBody>
          <a:bodyPr vert="horz" lIns="91440" tIns="45720" rIns="91440" bIns="45720" rtlCol="0">
            <a:normAutofit fontScale="92500" lnSpcReduction="10000"/>
          </a:bodyPr>
          <a:lstStyle/>
          <a:p>
            <a:pPr indent="-228600">
              <a:lnSpc>
                <a:spcPct val="90000"/>
              </a:lnSpc>
              <a:spcAft>
                <a:spcPts val="600"/>
              </a:spcAft>
              <a:buFont typeface="Arial" panose="020B0604020202020204" pitchFamily="34" charset="0"/>
              <a:buChar char="•"/>
            </a:pPr>
            <a:r>
              <a:rPr lang="en-US" sz="2200" dirty="0"/>
              <a:t>Lynching </a:t>
            </a:r>
            <a:r>
              <a:rPr lang="en-US" sz="2200" dirty="0" err="1"/>
              <a:t>af</a:t>
            </a:r>
            <a:r>
              <a:rPr lang="en-US" sz="2200" dirty="0"/>
              <a:t> Jesse Washington.</a:t>
            </a:r>
          </a:p>
          <a:p>
            <a:pPr indent="-228600">
              <a:lnSpc>
                <a:spcPct val="90000"/>
              </a:lnSpc>
              <a:spcAft>
                <a:spcPts val="600"/>
              </a:spcAft>
              <a:buFont typeface="Arial" panose="020B0604020202020204" pitchFamily="34" charset="0"/>
              <a:buChar char="•"/>
            </a:pPr>
            <a:endParaRPr lang="en-US" sz="2200" dirty="0"/>
          </a:p>
          <a:p>
            <a:pPr indent="-228600">
              <a:lnSpc>
                <a:spcPct val="90000"/>
              </a:lnSpc>
              <a:spcAft>
                <a:spcPts val="600"/>
              </a:spcAft>
              <a:buFont typeface="Arial" panose="020B0604020202020204" pitchFamily="34" charset="0"/>
              <a:buChar char="•"/>
            </a:pPr>
            <a:r>
              <a:rPr lang="en-US" sz="2200" dirty="0" err="1"/>
              <a:t>Dømt</a:t>
            </a:r>
            <a:r>
              <a:rPr lang="en-US" sz="2200" dirty="0"/>
              <a:t> </a:t>
            </a:r>
            <a:r>
              <a:rPr lang="en-US" sz="2200" dirty="0" err="1"/>
              <a:t>skyldig</a:t>
            </a:r>
            <a:r>
              <a:rPr lang="en-US" sz="2200" dirty="0"/>
              <a:t> </a:t>
            </a:r>
            <a:r>
              <a:rPr lang="en-US" sz="2200" dirty="0" err="1"/>
              <a:t>i</a:t>
            </a:r>
            <a:r>
              <a:rPr lang="en-US" sz="2200" dirty="0"/>
              <a:t> drab </a:t>
            </a:r>
            <a:r>
              <a:rPr lang="en-US" sz="2200" dirty="0" err="1"/>
              <a:t>på</a:t>
            </a:r>
            <a:r>
              <a:rPr lang="en-US" sz="2200" dirty="0"/>
              <a:t> </a:t>
            </a:r>
            <a:r>
              <a:rPr lang="en-US" sz="2200" dirty="0" err="1"/>
              <a:t>hvid</a:t>
            </a:r>
            <a:r>
              <a:rPr lang="en-US" sz="2200" dirty="0"/>
              <a:t> </a:t>
            </a:r>
            <a:r>
              <a:rPr lang="en-US" sz="2200" dirty="0" err="1"/>
              <a:t>kvinde</a:t>
            </a:r>
            <a:r>
              <a:rPr lang="en-US" sz="2200" dirty="0"/>
              <a:t>.</a:t>
            </a:r>
          </a:p>
          <a:p>
            <a:pPr indent="-228600">
              <a:lnSpc>
                <a:spcPct val="90000"/>
              </a:lnSpc>
              <a:spcAft>
                <a:spcPts val="600"/>
              </a:spcAft>
              <a:buFont typeface="Arial" panose="020B0604020202020204" pitchFamily="34" charset="0"/>
              <a:buChar char="•"/>
            </a:pPr>
            <a:r>
              <a:rPr lang="en-US" sz="2200" dirty="0" err="1"/>
              <a:t>Taget</a:t>
            </a:r>
            <a:r>
              <a:rPr lang="en-US" sz="2200" dirty="0"/>
              <a:t> </a:t>
            </a:r>
            <a:r>
              <a:rPr lang="en-US" sz="2200" dirty="0" err="1"/>
              <a:t>fra</a:t>
            </a:r>
            <a:r>
              <a:rPr lang="en-US" sz="2200" dirty="0"/>
              <a:t> </a:t>
            </a:r>
            <a:r>
              <a:rPr lang="en-US" sz="2200" dirty="0" err="1"/>
              <a:t>retslokalet</a:t>
            </a:r>
            <a:r>
              <a:rPr lang="en-US" sz="2200" dirty="0"/>
              <a:t> </a:t>
            </a:r>
            <a:r>
              <a:rPr lang="en-US" sz="2200" dirty="0" err="1"/>
              <a:t>og</a:t>
            </a:r>
            <a:r>
              <a:rPr lang="en-US" sz="2200" dirty="0"/>
              <a:t> </a:t>
            </a:r>
            <a:r>
              <a:rPr lang="en-US" sz="2200" dirty="0" err="1"/>
              <a:t>tæsket</a:t>
            </a:r>
            <a:r>
              <a:rPr lang="en-US" sz="2200" dirty="0"/>
              <a:t>. </a:t>
            </a:r>
          </a:p>
          <a:p>
            <a:pPr indent="-228600">
              <a:lnSpc>
                <a:spcPct val="90000"/>
              </a:lnSpc>
              <a:spcAft>
                <a:spcPts val="600"/>
              </a:spcAft>
              <a:buFont typeface="Arial" panose="020B0604020202020204" pitchFamily="34" charset="0"/>
              <a:buChar char="•"/>
            </a:pPr>
            <a:r>
              <a:rPr lang="en-US" sz="2200" dirty="0" err="1"/>
              <a:t>Hængt</a:t>
            </a:r>
            <a:r>
              <a:rPr lang="en-US" sz="2200" dirty="0"/>
              <a:t> I </a:t>
            </a:r>
            <a:r>
              <a:rPr lang="en-US" sz="2200" dirty="0" err="1"/>
              <a:t>jernkæde</a:t>
            </a:r>
            <a:r>
              <a:rPr lang="en-US" sz="2200" dirty="0"/>
              <a:t> over </a:t>
            </a:r>
            <a:r>
              <a:rPr lang="en-US" sz="2200" dirty="0" err="1"/>
              <a:t>bål</a:t>
            </a:r>
            <a:r>
              <a:rPr lang="en-US" sz="2200" dirty="0"/>
              <a:t> – man skar </a:t>
            </a:r>
            <a:r>
              <a:rPr lang="en-US" sz="2200" dirty="0" err="1"/>
              <a:t>hans</a:t>
            </a:r>
            <a:r>
              <a:rPr lang="en-US" sz="2200" dirty="0"/>
              <a:t> finger </a:t>
            </a:r>
            <a:r>
              <a:rPr lang="en-US" sz="2200" dirty="0" err="1"/>
              <a:t>af</a:t>
            </a:r>
            <a:r>
              <a:rPr lang="en-US" sz="2200" dirty="0"/>
              <a:t>, </a:t>
            </a:r>
            <a:r>
              <a:rPr lang="en-US" sz="2200" dirty="0" err="1"/>
              <a:t>så</a:t>
            </a:r>
            <a:r>
              <a:rPr lang="en-US" sz="2200" dirty="0"/>
              <a:t> </a:t>
            </a:r>
            <a:r>
              <a:rPr lang="en-US" sz="2200" dirty="0" err="1"/>
              <a:t>han</a:t>
            </a:r>
            <a:r>
              <a:rPr lang="en-US" sz="2200" dirty="0"/>
              <a:t> </a:t>
            </a:r>
            <a:r>
              <a:rPr lang="en-US" sz="2200" dirty="0" err="1"/>
              <a:t>ikke</a:t>
            </a:r>
            <a:r>
              <a:rPr lang="en-US" sz="2200" dirty="0"/>
              <a:t> </a:t>
            </a:r>
            <a:r>
              <a:rPr lang="en-US" sz="2200" dirty="0" err="1"/>
              <a:t>kunne</a:t>
            </a:r>
            <a:r>
              <a:rPr lang="en-US" sz="2200" dirty="0"/>
              <a:t> </a:t>
            </a:r>
            <a:r>
              <a:rPr lang="en-US" sz="2200" dirty="0" err="1"/>
              <a:t>kravle</a:t>
            </a:r>
            <a:r>
              <a:rPr lang="en-US" sz="2200" dirty="0"/>
              <a:t> op </a:t>
            </a:r>
            <a:r>
              <a:rPr lang="en-US" sz="2200" dirty="0" err="1"/>
              <a:t>af</a:t>
            </a:r>
            <a:r>
              <a:rPr lang="en-US" sz="2200" dirty="0"/>
              <a:t> </a:t>
            </a:r>
            <a:r>
              <a:rPr lang="en-US" sz="2200" dirty="0" err="1"/>
              <a:t>kæden</a:t>
            </a:r>
            <a:r>
              <a:rPr lang="en-US" sz="2200" dirty="0"/>
              <a:t>. </a:t>
            </a:r>
          </a:p>
          <a:p>
            <a:pPr indent="-228600">
              <a:lnSpc>
                <a:spcPct val="90000"/>
              </a:lnSpc>
              <a:spcAft>
                <a:spcPts val="600"/>
              </a:spcAft>
              <a:buFont typeface="Arial" panose="020B0604020202020204" pitchFamily="34" charset="0"/>
              <a:buChar char="•"/>
            </a:pPr>
            <a:endParaRPr lang="en-US" sz="2200" dirty="0"/>
          </a:p>
          <a:p>
            <a:pPr indent="-228600">
              <a:lnSpc>
                <a:spcPct val="90000"/>
              </a:lnSpc>
              <a:spcAft>
                <a:spcPts val="600"/>
              </a:spcAft>
              <a:buFont typeface="Arial" panose="020B0604020202020204" pitchFamily="34" charset="0"/>
              <a:buChar char="•"/>
            </a:pPr>
            <a:r>
              <a:rPr lang="en-US" sz="2200" dirty="0" err="1"/>
              <a:t>Lynchingen</a:t>
            </a:r>
            <a:r>
              <a:rPr lang="en-US" sz="2200" dirty="0"/>
              <a:t> var </a:t>
            </a:r>
            <a:r>
              <a:rPr lang="en-US" sz="2200" dirty="0" err="1"/>
              <a:t>annonceret</a:t>
            </a:r>
            <a:r>
              <a:rPr lang="en-US" sz="2200" dirty="0"/>
              <a:t> </a:t>
            </a:r>
            <a:r>
              <a:rPr lang="en-US" sz="2200" dirty="0" err="1"/>
              <a:t>på</a:t>
            </a:r>
            <a:r>
              <a:rPr lang="en-US" sz="2200" dirty="0"/>
              <a:t> </a:t>
            </a:r>
            <a:r>
              <a:rPr lang="en-US" sz="2200" dirty="0" err="1"/>
              <a:t>forhånd</a:t>
            </a:r>
            <a:r>
              <a:rPr lang="en-US" sz="2200" dirty="0"/>
              <a:t> – det </a:t>
            </a:r>
            <a:r>
              <a:rPr lang="en-US" sz="2200" dirty="0" err="1"/>
              <a:t>anslås</a:t>
            </a:r>
            <a:r>
              <a:rPr lang="en-US" sz="2200" dirty="0"/>
              <a:t>, at 10-15000 </a:t>
            </a:r>
            <a:r>
              <a:rPr lang="en-US" sz="2200" dirty="0" err="1"/>
              <a:t>mennesker</a:t>
            </a:r>
            <a:r>
              <a:rPr lang="en-US" sz="2200" dirty="0"/>
              <a:t> var </a:t>
            </a:r>
            <a:r>
              <a:rPr lang="en-US" sz="2200" dirty="0" err="1"/>
              <a:t>til</a:t>
            </a:r>
            <a:r>
              <a:rPr lang="en-US" sz="2200" dirty="0"/>
              <a:t> </a:t>
            </a:r>
            <a:r>
              <a:rPr lang="en-US" sz="2200" dirty="0" err="1"/>
              <a:t>stede</a:t>
            </a:r>
            <a:r>
              <a:rPr lang="en-US" sz="2200" dirty="0"/>
              <a:t> – alle </a:t>
            </a:r>
            <a:r>
              <a:rPr lang="en-US" sz="2200" dirty="0" err="1"/>
              <a:t>hvide</a:t>
            </a:r>
            <a:r>
              <a:rPr lang="en-US" sz="2200" dirty="0"/>
              <a:t>. </a:t>
            </a:r>
          </a:p>
        </p:txBody>
      </p:sp>
      <p:pic>
        <p:nvPicPr>
          <p:cNvPr id="4" name="Billede 3" descr="Et billede, der indeholder brandmand, menneske, udendørs, sort-hvid&#10;&#10;Automatisk genereret beskrivelse">
            <a:extLst>
              <a:ext uri="{FF2B5EF4-FFF2-40B4-BE49-F238E27FC236}">
                <a16:creationId xmlns:a16="http://schemas.microsoft.com/office/drawing/2014/main" id="{6F4F898B-1B23-8004-8A1E-167F40CF036A}"/>
              </a:ext>
            </a:extLst>
          </p:cNvPr>
          <p:cNvPicPr>
            <a:picLocks noChangeAspect="1"/>
          </p:cNvPicPr>
          <p:nvPr/>
        </p:nvPicPr>
        <p:blipFill>
          <a:blip r:embed="rId3">
            <a:extLst>
              <a:ext uri="{28A0092B-C50C-407E-A947-70E740481C1C}">
                <a14:useLocalDpi xmlns:a14="http://schemas.microsoft.com/office/drawing/2010/main" val="0"/>
              </a:ext>
            </a:extLst>
          </a:blip>
          <a:srcRect l="15769" r="9504"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498139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890338" y="640080"/>
            <a:ext cx="3734014" cy="3566160"/>
          </a:xfrm>
        </p:spPr>
        <p:txBody>
          <a:bodyPr vert="horz" lIns="91440" tIns="45720" rIns="91440" bIns="45720" rtlCol="0" anchor="b">
            <a:normAutofit/>
          </a:bodyPr>
          <a:lstStyle/>
          <a:p>
            <a:r>
              <a:rPr lang="en-US" sz="5000"/>
              <a:t>Ku Klux Klan demonstrerer i </a:t>
            </a:r>
          </a:p>
          <a:p>
            <a:r>
              <a:rPr lang="en-US" sz="5000"/>
              <a:t>Washington DC i 1926</a:t>
            </a:r>
          </a:p>
        </p:txBody>
      </p:sp>
      <p:sp>
        <p:nvSpPr>
          <p:cNvPr id="410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http://www.amistadresource.org/LBimages/image_07_06_090_kkk.jpg"/>
          <p:cNvPicPr>
            <a:picLocks noChangeAspect="1" noChangeArrowheads="1"/>
          </p:cNvPicPr>
          <p:nvPr/>
        </p:nvPicPr>
        <p:blipFill>
          <a:blip r:embed="rId2">
            <a:extLst>
              <a:ext uri="{28A0092B-C50C-407E-A947-70E740481C1C}">
                <a14:useLocalDpi xmlns:a14="http://schemas.microsoft.com/office/drawing/2010/main" val="0"/>
              </a:ext>
            </a:extLst>
          </a:blip>
          <a:srcRect t="11763" r="2" b="9228"/>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288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713D49-EBF7-453C-9910-CEC25E41E2AB}"/>
              </a:ext>
            </a:extLst>
          </p:cNvPr>
          <p:cNvSpPr>
            <a:spLocks noGrp="1"/>
          </p:cNvSpPr>
          <p:nvPr>
            <p:ph type="title"/>
          </p:nvPr>
        </p:nvSpPr>
        <p:spPr/>
        <p:txBody>
          <a:bodyPr/>
          <a:lstStyle/>
          <a:p>
            <a:r>
              <a:rPr lang="da-DK" dirty="0"/>
              <a:t>Borgerrettighedskampen virker </a:t>
            </a:r>
          </a:p>
        </p:txBody>
      </p:sp>
      <p:sp>
        <p:nvSpPr>
          <p:cNvPr id="3" name="Pladsholder til indhold 2">
            <a:extLst>
              <a:ext uri="{FF2B5EF4-FFF2-40B4-BE49-F238E27FC236}">
                <a16:creationId xmlns:a16="http://schemas.microsoft.com/office/drawing/2014/main" id="{2698ACE8-EA0E-444D-8642-0E6CA6811DCF}"/>
              </a:ext>
            </a:extLst>
          </p:cNvPr>
          <p:cNvSpPr>
            <a:spLocks noGrp="1"/>
          </p:cNvSpPr>
          <p:nvPr>
            <p:ph idx="1"/>
          </p:nvPr>
        </p:nvSpPr>
        <p:spPr/>
        <p:txBody>
          <a:bodyPr/>
          <a:lstStyle/>
          <a:p>
            <a:r>
              <a:rPr lang="da-DK" dirty="0"/>
              <a:t>1954: Højesteret afgør enstemmigt, at skoler skal være åbne for alle racer. </a:t>
            </a:r>
          </a:p>
          <a:p>
            <a:r>
              <a:rPr lang="da-DK" dirty="0"/>
              <a:t>1955: Montgomery Bus </a:t>
            </a:r>
            <a:r>
              <a:rPr lang="da-DK" dirty="0" err="1"/>
              <a:t>Boycott</a:t>
            </a:r>
            <a:r>
              <a:rPr lang="da-DK" dirty="0"/>
              <a:t> – Rosa Parks nægtede at flytte sig ned bag i bussen </a:t>
            </a:r>
            <a:r>
              <a:rPr lang="da-DK" dirty="0">
                <a:sym typeface="Wingdings" panose="05000000000000000000" pitchFamily="2" charset="2"/>
              </a:rPr>
              <a:t> blev anholdt</a:t>
            </a:r>
          </a:p>
          <a:p>
            <a:pPr>
              <a:buFont typeface="Wingdings" panose="05000000000000000000" pitchFamily="2" charset="2"/>
              <a:buChar char="à"/>
            </a:pPr>
            <a:r>
              <a:rPr lang="da-DK" dirty="0" err="1">
                <a:sym typeface="Wingdings" panose="05000000000000000000" pitchFamily="2" charset="2"/>
              </a:rPr>
              <a:t>Boycott</a:t>
            </a:r>
            <a:r>
              <a:rPr lang="da-DK" dirty="0">
                <a:sym typeface="Wingdings" panose="05000000000000000000" pitchFamily="2" charset="2"/>
              </a:rPr>
              <a:t> af busserne i byen – busselskabet tæt på konkurs pga. manglende kunder – </a:t>
            </a:r>
          </a:p>
          <a:p>
            <a:pPr>
              <a:buFont typeface="Wingdings" panose="05000000000000000000" pitchFamily="2" charset="2"/>
              <a:buChar char="à"/>
            </a:pPr>
            <a:r>
              <a:rPr lang="da-DK" dirty="0">
                <a:sym typeface="Wingdings" panose="05000000000000000000" pitchFamily="2" charset="2"/>
              </a:rPr>
              <a:t>Blev gennembruddet for Martin Luther King Jr. </a:t>
            </a:r>
          </a:p>
          <a:p>
            <a:pPr>
              <a:buFont typeface="Wingdings" panose="05000000000000000000" pitchFamily="2" charset="2"/>
              <a:buChar char="à"/>
            </a:pPr>
            <a:endParaRPr lang="da-DK" dirty="0">
              <a:sym typeface="Wingdings" panose="05000000000000000000" pitchFamily="2" charset="2"/>
            </a:endParaRPr>
          </a:p>
          <a:p>
            <a:pPr>
              <a:buFont typeface="Wingdings" panose="05000000000000000000" pitchFamily="2" charset="2"/>
              <a:buChar char="à"/>
            </a:pPr>
            <a:r>
              <a:rPr lang="da-DK" dirty="0">
                <a:sym typeface="Wingdings" panose="05000000000000000000" pitchFamily="2" charset="2"/>
              </a:rPr>
              <a:t>Flere efterfølgende demonstrationer – alle </a:t>
            </a:r>
            <a:r>
              <a:rPr lang="da-DK" dirty="0" err="1">
                <a:sym typeface="Wingdings" panose="05000000000000000000" pitchFamily="2" charset="2"/>
              </a:rPr>
              <a:t>ikke-voldelige</a:t>
            </a:r>
            <a:r>
              <a:rPr lang="da-DK" dirty="0">
                <a:sym typeface="Wingdings" panose="05000000000000000000" pitchFamily="2" charset="2"/>
              </a:rPr>
              <a:t>! </a:t>
            </a:r>
          </a:p>
          <a:p>
            <a:pPr>
              <a:buFont typeface="Wingdings" panose="05000000000000000000" pitchFamily="2" charset="2"/>
              <a:buChar char="à"/>
            </a:pPr>
            <a:endParaRPr lang="da-DK" dirty="0"/>
          </a:p>
        </p:txBody>
      </p:sp>
    </p:spTree>
    <p:extLst>
      <p:ext uri="{BB962C8B-B14F-4D97-AF65-F5344CB8AC3E}">
        <p14:creationId xmlns:p14="http://schemas.microsoft.com/office/powerpoint/2010/main" val="2637332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7F5933-F201-45D8-8629-67B4CC92A2DF}"/>
              </a:ext>
            </a:extLst>
          </p:cNvPr>
          <p:cNvSpPr>
            <a:spLocks noGrp="1"/>
          </p:cNvSpPr>
          <p:nvPr>
            <p:ph type="title"/>
          </p:nvPr>
        </p:nvSpPr>
        <p:spPr/>
        <p:txBody>
          <a:bodyPr/>
          <a:lstStyle/>
          <a:p>
            <a:endParaRPr lang="da-DK"/>
          </a:p>
        </p:txBody>
      </p:sp>
      <p:pic>
        <p:nvPicPr>
          <p:cNvPr id="4" name="Billede 3">
            <a:extLst>
              <a:ext uri="{FF2B5EF4-FFF2-40B4-BE49-F238E27FC236}">
                <a16:creationId xmlns:a16="http://schemas.microsoft.com/office/drawing/2014/main" id="{5545A781-A675-48DF-B1B9-565DF5D7521B}"/>
              </a:ext>
            </a:extLst>
          </p:cNvPr>
          <p:cNvPicPr>
            <a:picLocks noChangeAspect="1"/>
          </p:cNvPicPr>
          <p:nvPr/>
        </p:nvPicPr>
        <p:blipFill>
          <a:blip r:embed="rId3"/>
          <a:stretch>
            <a:fillRect/>
          </a:stretch>
        </p:blipFill>
        <p:spPr>
          <a:xfrm>
            <a:off x="838200" y="-203200"/>
            <a:ext cx="6849438" cy="6858000"/>
          </a:xfrm>
          <a:prstGeom prst="rect">
            <a:avLst/>
          </a:prstGeom>
        </p:spPr>
      </p:pic>
      <p:sp>
        <p:nvSpPr>
          <p:cNvPr id="5" name="Tekstfelt 4">
            <a:extLst>
              <a:ext uri="{FF2B5EF4-FFF2-40B4-BE49-F238E27FC236}">
                <a16:creationId xmlns:a16="http://schemas.microsoft.com/office/drawing/2014/main" id="{E9E84985-9688-4090-956C-A43BDE23DA87}"/>
              </a:ext>
            </a:extLst>
          </p:cNvPr>
          <p:cNvSpPr txBox="1"/>
          <p:nvPr/>
        </p:nvSpPr>
        <p:spPr>
          <a:xfrm>
            <a:off x="7907867" y="2328333"/>
            <a:ext cx="4116512" cy="2862322"/>
          </a:xfrm>
          <a:prstGeom prst="rect">
            <a:avLst/>
          </a:prstGeom>
          <a:noFill/>
        </p:spPr>
        <p:txBody>
          <a:bodyPr wrap="none" rtlCol="0">
            <a:spAutoFit/>
          </a:bodyPr>
          <a:lstStyle/>
          <a:p>
            <a:r>
              <a:rPr lang="da-DK" dirty="0"/>
              <a:t>1957</a:t>
            </a:r>
          </a:p>
          <a:p>
            <a:r>
              <a:rPr lang="da-DK" dirty="0"/>
              <a:t>Elizabeth </a:t>
            </a:r>
            <a:r>
              <a:rPr lang="da-DK" dirty="0" err="1"/>
              <a:t>Eckford</a:t>
            </a:r>
            <a:r>
              <a:rPr lang="da-DK" dirty="0"/>
              <a:t> prøver at ignorere </a:t>
            </a:r>
          </a:p>
          <a:p>
            <a:r>
              <a:rPr lang="da-DK" dirty="0"/>
              <a:t>protesterende kvinder på hendes første </a:t>
            </a:r>
          </a:p>
          <a:p>
            <a:r>
              <a:rPr lang="da-DK" dirty="0"/>
              <a:t>skoledag på Central High School, </a:t>
            </a:r>
          </a:p>
          <a:p>
            <a:r>
              <a:rPr lang="da-DK" dirty="0"/>
              <a:t>Little Rock, Arkansas.</a:t>
            </a:r>
          </a:p>
          <a:p>
            <a:endParaRPr lang="da-DK" dirty="0"/>
          </a:p>
          <a:p>
            <a:r>
              <a:rPr lang="da-DK" dirty="0"/>
              <a:t>De ni afroamerikanske elever måtte </a:t>
            </a:r>
          </a:p>
          <a:p>
            <a:r>
              <a:rPr lang="da-DK" dirty="0"/>
              <a:t>beskyttes af politi og soldater udefra. </a:t>
            </a:r>
          </a:p>
          <a:p>
            <a:endParaRPr lang="da-DK" dirty="0"/>
          </a:p>
          <a:p>
            <a:endParaRPr lang="da-DK" dirty="0"/>
          </a:p>
        </p:txBody>
      </p:sp>
    </p:spTree>
    <p:extLst>
      <p:ext uri="{BB962C8B-B14F-4D97-AF65-F5344CB8AC3E}">
        <p14:creationId xmlns:p14="http://schemas.microsoft.com/office/powerpoint/2010/main" val="3343176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00ED8A-D7AD-42E3-A792-980CF460C937}"/>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788D475E-3C3B-4AEC-B6DB-F94C68FF4D43}"/>
              </a:ext>
            </a:extLst>
          </p:cNvPr>
          <p:cNvSpPr>
            <a:spLocks noGrp="1"/>
          </p:cNvSpPr>
          <p:nvPr>
            <p:ph idx="1"/>
          </p:nvPr>
        </p:nvSpPr>
        <p:spPr/>
        <p:txBody>
          <a:bodyPr/>
          <a:lstStyle/>
          <a:p>
            <a:endParaRPr lang="da-DK"/>
          </a:p>
        </p:txBody>
      </p:sp>
      <p:pic>
        <p:nvPicPr>
          <p:cNvPr id="4" name="Billede 3">
            <a:extLst>
              <a:ext uri="{FF2B5EF4-FFF2-40B4-BE49-F238E27FC236}">
                <a16:creationId xmlns:a16="http://schemas.microsoft.com/office/drawing/2014/main" id="{101C78A8-241A-4137-8943-E261EC0A5521}"/>
              </a:ext>
            </a:extLst>
          </p:cNvPr>
          <p:cNvPicPr>
            <a:picLocks noChangeAspect="1"/>
          </p:cNvPicPr>
          <p:nvPr/>
        </p:nvPicPr>
        <p:blipFill>
          <a:blip r:embed="rId3"/>
          <a:stretch>
            <a:fillRect/>
          </a:stretch>
        </p:blipFill>
        <p:spPr>
          <a:xfrm>
            <a:off x="1296000" y="-681037"/>
            <a:ext cx="9600000" cy="6858000"/>
          </a:xfrm>
          <a:prstGeom prst="rect">
            <a:avLst/>
          </a:prstGeom>
        </p:spPr>
      </p:pic>
      <p:sp>
        <p:nvSpPr>
          <p:cNvPr id="5" name="Tekstfelt 4">
            <a:extLst>
              <a:ext uri="{FF2B5EF4-FFF2-40B4-BE49-F238E27FC236}">
                <a16:creationId xmlns:a16="http://schemas.microsoft.com/office/drawing/2014/main" id="{A4B55A3D-0FFE-45BE-81A4-26270BFFCC0A}"/>
              </a:ext>
            </a:extLst>
          </p:cNvPr>
          <p:cNvSpPr txBox="1"/>
          <p:nvPr/>
        </p:nvSpPr>
        <p:spPr>
          <a:xfrm>
            <a:off x="1621246" y="6176963"/>
            <a:ext cx="10001008" cy="646331"/>
          </a:xfrm>
          <a:prstGeom prst="rect">
            <a:avLst/>
          </a:prstGeom>
          <a:noFill/>
        </p:spPr>
        <p:txBody>
          <a:bodyPr wrap="none" rtlCol="0">
            <a:spAutoFit/>
          </a:bodyPr>
          <a:lstStyle/>
          <a:p>
            <a:r>
              <a:rPr lang="en-US" dirty="0"/>
              <a:t>An unidentified white student slugs an effigy (</a:t>
            </a:r>
            <a:r>
              <a:rPr lang="en-US" dirty="0" err="1"/>
              <a:t>dukke</a:t>
            </a:r>
            <a:r>
              <a:rPr lang="en-US" dirty="0"/>
              <a:t>) of a black student outside Central High School. </a:t>
            </a:r>
          </a:p>
          <a:p>
            <a:r>
              <a:rPr lang="en-US" dirty="0"/>
              <a:t>Troopers stationed around the school broke up the demonstration.</a:t>
            </a:r>
            <a:endParaRPr lang="da-DK" dirty="0"/>
          </a:p>
        </p:txBody>
      </p:sp>
    </p:spTree>
    <p:extLst>
      <p:ext uri="{BB962C8B-B14F-4D97-AF65-F5344CB8AC3E}">
        <p14:creationId xmlns:p14="http://schemas.microsoft.com/office/powerpoint/2010/main" val="504199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C6052AF-1596-5EF2-6B7C-34D5EE8CBA11}"/>
              </a:ext>
            </a:extLst>
          </p:cNvPr>
          <p:cNvSpPr>
            <a:spLocks noGrp="1"/>
          </p:cNvSpPr>
          <p:nvPr>
            <p:ph type="title"/>
          </p:nvPr>
        </p:nvSpPr>
        <p:spPr>
          <a:xfrm>
            <a:off x="836679" y="723898"/>
            <a:ext cx="6002110" cy="1495425"/>
          </a:xfrm>
        </p:spPr>
        <p:txBody>
          <a:bodyPr vert="horz" lIns="91440" tIns="45720" rIns="91440" bIns="45720" rtlCol="0" anchor="ctr">
            <a:normAutofit/>
          </a:bodyPr>
          <a:lstStyle/>
          <a:p>
            <a:endParaRPr lang="en-US" sz="4000"/>
          </a:p>
        </p:txBody>
      </p:sp>
      <p:sp>
        <p:nvSpPr>
          <p:cNvPr id="6" name="Tekstfelt 5">
            <a:extLst>
              <a:ext uri="{FF2B5EF4-FFF2-40B4-BE49-F238E27FC236}">
                <a16:creationId xmlns:a16="http://schemas.microsoft.com/office/drawing/2014/main" id="{2DE336B0-7B45-1B61-4D2A-A358FBAA6100}"/>
              </a:ext>
            </a:extLst>
          </p:cNvPr>
          <p:cNvSpPr txBox="1"/>
          <p:nvPr/>
        </p:nvSpPr>
        <p:spPr>
          <a:xfrm>
            <a:off x="836680" y="2405067"/>
            <a:ext cx="6002110" cy="3729034"/>
          </a:xfrm>
          <a:prstGeom prst="rect">
            <a:avLst/>
          </a:prstGeom>
        </p:spPr>
        <p:txBody>
          <a:bodyPr vert="horz" lIns="91440" tIns="45720" rIns="91440" bIns="45720" rtlCol="0">
            <a:normAutofit/>
          </a:bodyPr>
          <a:lstStyle/>
          <a:p>
            <a:pPr>
              <a:lnSpc>
                <a:spcPct val="90000"/>
              </a:lnSpc>
              <a:spcAft>
                <a:spcPts val="600"/>
              </a:spcAft>
            </a:pPr>
            <a:r>
              <a:rPr lang="en-US" sz="2000" dirty="0" err="1"/>
              <a:t>Billede</a:t>
            </a:r>
            <a:r>
              <a:rPr lang="en-US" sz="2000" dirty="0"/>
              <a:t> </a:t>
            </a:r>
            <a:r>
              <a:rPr lang="en-US" sz="2000" dirty="0" err="1"/>
              <a:t>af</a:t>
            </a:r>
            <a:r>
              <a:rPr lang="en-US" sz="2000" dirty="0"/>
              <a:t> to </a:t>
            </a:r>
            <a:r>
              <a:rPr lang="en-US" sz="2000" dirty="0" err="1"/>
              <a:t>medlemmer</a:t>
            </a:r>
            <a:r>
              <a:rPr lang="en-US" sz="2000" dirty="0"/>
              <a:t> </a:t>
            </a:r>
            <a:r>
              <a:rPr lang="en-US" sz="2000" dirty="0" err="1"/>
              <a:t>af</a:t>
            </a:r>
            <a:r>
              <a:rPr lang="en-US" sz="2000" dirty="0"/>
              <a:t> “National States Rights Party, Birmingham, Alabama, </a:t>
            </a:r>
            <a:r>
              <a:rPr lang="en-US" sz="2000" dirty="0" err="1"/>
              <a:t>taget</a:t>
            </a:r>
            <a:r>
              <a:rPr lang="en-US" sz="2000" dirty="0"/>
              <a:t> 6. </a:t>
            </a:r>
            <a:r>
              <a:rPr lang="en-US" sz="2000" dirty="0" err="1"/>
              <a:t>maj</a:t>
            </a:r>
            <a:r>
              <a:rPr lang="en-US" sz="2000" dirty="0"/>
              <a:t> 1964</a:t>
            </a:r>
          </a:p>
        </p:txBody>
      </p:sp>
      <p:pic>
        <p:nvPicPr>
          <p:cNvPr id="5" name="Pladsholder til indhold 4" descr="Et billede, der indeholder tøj, menneske, person, fodtøj&#10;&#10;Automatisk genereret beskrivelse">
            <a:extLst>
              <a:ext uri="{FF2B5EF4-FFF2-40B4-BE49-F238E27FC236}">
                <a16:creationId xmlns:a16="http://schemas.microsoft.com/office/drawing/2014/main" id="{B80D3A46-4F7E-1835-DA44-A19D8E8DDBB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1" b="8311"/>
          <a:stretch/>
        </p:blipFill>
        <p:spPr>
          <a:xfrm>
            <a:off x="7199440" y="10"/>
            <a:ext cx="4992560" cy="6857990"/>
          </a:xfrm>
          <a:prstGeom prst="rect">
            <a:avLst/>
          </a:prstGeom>
          <a:effectLst/>
        </p:spPr>
      </p:pic>
    </p:spTree>
    <p:extLst>
      <p:ext uri="{BB962C8B-B14F-4D97-AF65-F5344CB8AC3E}">
        <p14:creationId xmlns:p14="http://schemas.microsoft.com/office/powerpoint/2010/main" val="2999846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90B76D88-E545-48E6-A748-86F76F5D3FCA}"/>
              </a:ext>
            </a:extLst>
          </p:cNvPr>
          <p:cNvPicPr>
            <a:picLocks noChangeAspect="1"/>
          </p:cNvPicPr>
          <p:nvPr/>
        </p:nvPicPr>
        <p:blipFill rotWithShape="1">
          <a:blip r:embed="rId3"/>
          <a:srcRect t="14823" b="3950"/>
          <a:stretch/>
        </p:blipFill>
        <p:spPr>
          <a:xfrm>
            <a:off x="0" y="-11422"/>
            <a:ext cx="12192000" cy="6857990"/>
          </a:xfrm>
          <a:prstGeom prst="rect">
            <a:avLst/>
          </a:prstGeom>
        </p:spPr>
      </p:pic>
      <p:sp>
        <p:nvSpPr>
          <p:cNvPr id="3" name="Pladsholder til indhold 2">
            <a:extLst>
              <a:ext uri="{FF2B5EF4-FFF2-40B4-BE49-F238E27FC236}">
                <a16:creationId xmlns:a16="http://schemas.microsoft.com/office/drawing/2014/main" id="{A7B60466-EFDD-47B5-9075-5E7BE02F7A73}"/>
              </a:ext>
            </a:extLst>
          </p:cNvPr>
          <p:cNvSpPr>
            <a:spLocks noGrp="1"/>
          </p:cNvSpPr>
          <p:nvPr>
            <p:ph idx="1"/>
          </p:nvPr>
        </p:nvSpPr>
        <p:spPr>
          <a:xfrm>
            <a:off x="140505" y="3417573"/>
            <a:ext cx="4593021" cy="2619839"/>
          </a:xfrm>
        </p:spPr>
        <p:txBody>
          <a:bodyPr anchor="ctr">
            <a:normAutofit/>
          </a:bodyPr>
          <a:lstStyle/>
          <a:p>
            <a:r>
              <a:rPr lang="da-DK" sz="1800" dirty="0"/>
              <a:t>1965: The Selma-Montgomery </a:t>
            </a:r>
            <a:r>
              <a:rPr lang="da-DK" sz="1800" dirty="0" err="1"/>
              <a:t>marches</a:t>
            </a:r>
            <a:r>
              <a:rPr lang="da-DK" sz="1800" dirty="0"/>
              <a:t>. Borgerretsforkæmpere ville gå fra Selma til Montgomery, Alabama. </a:t>
            </a:r>
          </a:p>
          <a:p>
            <a:r>
              <a:rPr lang="da-DK" sz="1800" dirty="0"/>
              <a:t>Flere marcher – hver gang blev gruppen tæsket af politi og bøller – flere døde – alt blev transmitteret til hele USA’s befolkning. </a:t>
            </a:r>
          </a:p>
          <a:p>
            <a:endParaRPr lang="da-DK" sz="1800" dirty="0"/>
          </a:p>
        </p:txBody>
      </p:sp>
    </p:spTree>
    <p:extLst>
      <p:ext uri="{BB962C8B-B14F-4D97-AF65-F5344CB8AC3E}">
        <p14:creationId xmlns:p14="http://schemas.microsoft.com/office/powerpoint/2010/main" val="1587073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85DC63-A257-4CEF-9A2B-1B1B2EE286C6}"/>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2A99DDB2-FAFF-40FC-ABC8-AE0C3CF04FBB}"/>
              </a:ext>
            </a:extLst>
          </p:cNvPr>
          <p:cNvSpPr>
            <a:spLocks noGrp="1"/>
          </p:cNvSpPr>
          <p:nvPr>
            <p:ph idx="1"/>
          </p:nvPr>
        </p:nvSpPr>
        <p:spPr/>
        <p:txBody>
          <a:bodyPr>
            <a:normAutofit fontScale="92500" lnSpcReduction="10000"/>
          </a:bodyPr>
          <a:lstStyle/>
          <a:p>
            <a:r>
              <a:rPr lang="da-DK" dirty="0"/>
              <a:t>1962-1965: talrige demonstrationer – stort fokus på de sortes sag.</a:t>
            </a:r>
          </a:p>
          <a:p>
            <a:r>
              <a:rPr lang="da-DK" dirty="0"/>
              <a:t>MLK- I have a </a:t>
            </a:r>
            <a:r>
              <a:rPr lang="da-DK" dirty="0" err="1"/>
              <a:t>dream</a:t>
            </a:r>
            <a:r>
              <a:rPr lang="da-DK" dirty="0"/>
              <a:t>-tale</a:t>
            </a:r>
          </a:p>
          <a:p>
            <a:r>
              <a:rPr lang="da-DK" dirty="0"/>
              <a:t>1964: Civil </a:t>
            </a:r>
            <a:r>
              <a:rPr lang="da-DK" dirty="0" err="1"/>
              <a:t>rights</a:t>
            </a:r>
            <a:r>
              <a:rPr lang="da-DK" dirty="0"/>
              <a:t> </a:t>
            </a:r>
            <a:r>
              <a:rPr lang="da-DK" dirty="0" err="1"/>
              <a:t>Act</a:t>
            </a:r>
            <a:r>
              <a:rPr lang="da-DK" dirty="0"/>
              <a:t>- skal forhindre diskrimination. </a:t>
            </a:r>
          </a:p>
          <a:p>
            <a:r>
              <a:rPr lang="da-DK" sz="2800" dirty="0"/>
              <a:t>1965: the </a:t>
            </a:r>
            <a:r>
              <a:rPr lang="da-DK" sz="2800" dirty="0" err="1"/>
              <a:t>Voting</a:t>
            </a:r>
            <a:r>
              <a:rPr lang="da-DK" sz="2800" dirty="0"/>
              <a:t> Rights </a:t>
            </a:r>
            <a:r>
              <a:rPr lang="da-DK" sz="2800" dirty="0" err="1"/>
              <a:t>Act</a:t>
            </a:r>
            <a:r>
              <a:rPr lang="da-DK" sz="2800" dirty="0"/>
              <a:t>  vedtages– gør det ulovligt, at stille betingelser for folks mulighed for at stemme. </a:t>
            </a:r>
          </a:p>
          <a:p>
            <a:r>
              <a:rPr lang="da-DK" sz="2800" dirty="0"/>
              <a:t>Særligt krav – staten holder øje med, at delstaten ikke stiller hindringer i vejen for, at folk kan stemme. </a:t>
            </a:r>
          </a:p>
          <a:p>
            <a:r>
              <a:rPr lang="da-DK" dirty="0"/>
              <a:t>Denne del blev hævet af Trump. </a:t>
            </a:r>
          </a:p>
          <a:p>
            <a:r>
              <a:rPr lang="da-DK" sz="2800" dirty="0"/>
              <a:t>I Georgia – færre valgsteder – forbudt at forlade køen – forbudt at dele vand/mad ud til folk i køen. </a:t>
            </a:r>
            <a:endParaRPr lang="da-DK" dirty="0"/>
          </a:p>
        </p:txBody>
      </p:sp>
    </p:spTree>
    <p:extLst>
      <p:ext uri="{BB962C8B-B14F-4D97-AF65-F5344CB8AC3E}">
        <p14:creationId xmlns:p14="http://schemas.microsoft.com/office/powerpoint/2010/main" val="602465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4B467C9-1690-A243-8E23-4C4C655E2C1A}"/>
              </a:ext>
            </a:extLst>
          </p:cNvPr>
          <p:cNvSpPr>
            <a:spLocks noGrp="1"/>
          </p:cNvSpPr>
          <p:nvPr>
            <p:ph type="title"/>
          </p:nvPr>
        </p:nvSpPr>
        <p:spPr>
          <a:xfrm>
            <a:off x="411480" y="987552"/>
            <a:ext cx="4485861" cy="1088136"/>
          </a:xfrm>
        </p:spPr>
        <p:txBody>
          <a:bodyPr anchor="b">
            <a:normAutofit/>
          </a:bodyPr>
          <a:lstStyle/>
          <a:p>
            <a:r>
              <a:rPr lang="da-DK" sz="3400" dirty="0"/>
              <a:t>Mount </a:t>
            </a:r>
            <a:r>
              <a:rPr lang="da-DK" sz="3400" dirty="0" err="1"/>
              <a:t>Pleasant</a:t>
            </a:r>
            <a:r>
              <a:rPr lang="da-DK" sz="3400" dirty="0"/>
              <a:t> Baptist </a:t>
            </a:r>
            <a:r>
              <a:rPr lang="da-DK" sz="3400" dirty="0" err="1"/>
              <a:t>Church</a:t>
            </a:r>
            <a:r>
              <a:rPr lang="da-DK" sz="3400" dirty="0"/>
              <a:t>, </a:t>
            </a:r>
            <a:r>
              <a:rPr lang="da-DK" sz="3400" dirty="0" err="1"/>
              <a:t>Louisana</a:t>
            </a:r>
            <a:r>
              <a:rPr lang="da-DK" sz="3400" dirty="0"/>
              <a:t>.</a:t>
            </a:r>
          </a:p>
        </p:txBody>
      </p:sp>
      <p:sp>
        <p:nvSpPr>
          <p:cNvPr id="13" name="Rectangle 1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Content Placeholder 7">
            <a:extLst>
              <a:ext uri="{FF2B5EF4-FFF2-40B4-BE49-F238E27FC236}">
                <a16:creationId xmlns:a16="http://schemas.microsoft.com/office/drawing/2014/main" id="{875E4269-C1BC-6A9C-32CE-56836472DCCE}"/>
              </a:ext>
            </a:extLst>
          </p:cNvPr>
          <p:cNvSpPr>
            <a:spLocks noGrp="1"/>
          </p:cNvSpPr>
          <p:nvPr>
            <p:ph idx="1"/>
          </p:nvPr>
        </p:nvSpPr>
        <p:spPr>
          <a:xfrm>
            <a:off x="411479" y="2688336"/>
            <a:ext cx="4498848" cy="3584448"/>
          </a:xfrm>
        </p:spPr>
        <p:txBody>
          <a:bodyPr anchor="t">
            <a:normAutofit fontScale="85000" lnSpcReduction="20000"/>
          </a:bodyPr>
          <a:lstStyle/>
          <a:p>
            <a:pPr marL="0" indent="0">
              <a:buNone/>
            </a:pPr>
            <a:r>
              <a:rPr lang="en-US" sz="2400" dirty="0"/>
              <a:t>Denne </a:t>
            </a:r>
            <a:r>
              <a:rPr lang="en-US" sz="2400" dirty="0" err="1"/>
              <a:t>kirke</a:t>
            </a:r>
            <a:r>
              <a:rPr lang="en-US" sz="2400" dirty="0"/>
              <a:t> </a:t>
            </a:r>
            <a:r>
              <a:rPr lang="en-US" sz="2400" dirty="0" err="1"/>
              <a:t>blev</a:t>
            </a:r>
            <a:r>
              <a:rPr lang="en-US" sz="2400" dirty="0"/>
              <a:t> </a:t>
            </a:r>
            <a:r>
              <a:rPr lang="en-US" sz="2400" dirty="0" err="1"/>
              <a:t>ramt</a:t>
            </a:r>
            <a:r>
              <a:rPr lang="en-US" sz="2400" dirty="0"/>
              <a:t> </a:t>
            </a:r>
            <a:r>
              <a:rPr lang="en-US" sz="2400" dirty="0" err="1"/>
              <a:t>af</a:t>
            </a:r>
            <a:r>
              <a:rPr lang="en-US" sz="2400" dirty="0"/>
              <a:t> </a:t>
            </a:r>
            <a:r>
              <a:rPr lang="en-US" sz="2400" dirty="0" err="1"/>
              <a:t>brandbomber</a:t>
            </a:r>
            <a:r>
              <a:rPr lang="en-US" sz="2400" dirty="0"/>
              <a:t> </a:t>
            </a:r>
            <a:r>
              <a:rPr lang="en-US" sz="2400" dirty="0" err="1"/>
              <a:t>i</a:t>
            </a:r>
            <a:r>
              <a:rPr lang="en-US" sz="2400" dirty="0"/>
              <a:t> April 2019. </a:t>
            </a:r>
          </a:p>
          <a:p>
            <a:pPr marL="0" indent="0">
              <a:buNone/>
            </a:pPr>
            <a:r>
              <a:rPr lang="en-US" sz="2400" dirty="0"/>
              <a:t>Det </a:t>
            </a:r>
            <a:r>
              <a:rPr lang="en-US" sz="2400" dirty="0" err="1"/>
              <a:t>gjorde</a:t>
            </a:r>
            <a:r>
              <a:rPr lang="en-US" sz="2400" dirty="0"/>
              <a:t> to </a:t>
            </a:r>
            <a:r>
              <a:rPr lang="en-US" sz="2400" dirty="0" err="1"/>
              <a:t>andre</a:t>
            </a:r>
            <a:r>
              <a:rPr lang="en-US" sz="2400" dirty="0"/>
              <a:t> </a:t>
            </a:r>
            <a:r>
              <a:rPr lang="en-US" sz="2400" dirty="0" err="1"/>
              <a:t>afroamerikanske</a:t>
            </a:r>
            <a:r>
              <a:rPr lang="en-US" sz="2400" dirty="0"/>
              <a:t> </a:t>
            </a:r>
            <a:r>
              <a:rPr lang="en-US" sz="2400" dirty="0" err="1"/>
              <a:t>kirker</a:t>
            </a:r>
            <a:r>
              <a:rPr lang="en-US" sz="2400" dirty="0"/>
              <a:t> I same </a:t>
            </a:r>
            <a:r>
              <a:rPr lang="en-US" sz="2400" dirty="0" err="1"/>
              <a:t>sogn</a:t>
            </a:r>
            <a:r>
              <a:rPr lang="en-US" sz="2400" dirty="0"/>
              <a:t> </a:t>
            </a:r>
            <a:r>
              <a:rPr lang="en-US" sz="2400" dirty="0" err="1"/>
              <a:t>også</a:t>
            </a:r>
            <a:r>
              <a:rPr lang="en-US" sz="2400" dirty="0"/>
              <a:t>. </a:t>
            </a:r>
          </a:p>
          <a:p>
            <a:pPr marL="0" indent="0">
              <a:buNone/>
            </a:pPr>
            <a:endParaRPr lang="en-US" sz="2400" dirty="0"/>
          </a:p>
          <a:p>
            <a:pPr marL="0" indent="0">
              <a:buNone/>
            </a:pPr>
            <a:r>
              <a:rPr lang="en-US" sz="2400" dirty="0"/>
              <a:t>Det er jo </a:t>
            </a:r>
            <a:r>
              <a:rPr lang="en-US" sz="2400" dirty="0" err="1"/>
              <a:t>også</a:t>
            </a:r>
            <a:r>
              <a:rPr lang="en-US" sz="2400" dirty="0"/>
              <a:t> </a:t>
            </a:r>
            <a:r>
              <a:rPr lang="en-US" sz="2400" dirty="0" err="1"/>
              <a:t>arkitektur</a:t>
            </a:r>
            <a:r>
              <a:rPr lang="en-US" sz="2400" dirty="0"/>
              <a:t>… </a:t>
            </a:r>
          </a:p>
          <a:p>
            <a:pPr marL="0" indent="0">
              <a:buNone/>
            </a:pPr>
            <a:endParaRPr lang="en-US" sz="2400" dirty="0"/>
          </a:p>
          <a:p>
            <a:pPr marL="0" indent="0">
              <a:buNone/>
            </a:pPr>
            <a:r>
              <a:rPr lang="en-US" sz="2400" dirty="0"/>
              <a:t>Minder om </a:t>
            </a:r>
            <a:r>
              <a:rPr lang="en-US" sz="2400" dirty="0" err="1"/>
              <a:t>bpmbesprængningen</a:t>
            </a:r>
            <a:r>
              <a:rPr lang="en-US" sz="2400" dirty="0"/>
              <a:t> </a:t>
            </a:r>
            <a:r>
              <a:rPr lang="en-US" sz="2400" dirty="0" err="1"/>
              <a:t>af</a:t>
            </a:r>
            <a:r>
              <a:rPr lang="en-US" sz="2400" dirty="0"/>
              <a:t> </a:t>
            </a:r>
            <a:r>
              <a:rPr lang="en-US" sz="2400" dirty="0" err="1"/>
              <a:t>en</a:t>
            </a:r>
            <a:r>
              <a:rPr lang="en-US" sz="2400" dirty="0"/>
              <a:t> sort </a:t>
            </a:r>
            <a:r>
              <a:rPr lang="en-US" sz="2400" dirty="0" err="1"/>
              <a:t>kirke</a:t>
            </a:r>
            <a:r>
              <a:rPr lang="en-US" sz="2400" dirty="0"/>
              <a:t> I Birmingham, Alabama </a:t>
            </a:r>
            <a:r>
              <a:rPr lang="en-US" sz="2400" dirty="0" err="1"/>
              <a:t>i</a:t>
            </a:r>
            <a:r>
              <a:rPr lang="en-US" sz="2400" dirty="0"/>
              <a:t> September 1963.  Fire </a:t>
            </a:r>
            <a:r>
              <a:rPr lang="en-US" sz="2400" dirty="0" err="1"/>
              <a:t>piger</a:t>
            </a:r>
            <a:r>
              <a:rPr lang="en-US" sz="2400" dirty="0"/>
              <a:t> </a:t>
            </a:r>
            <a:r>
              <a:rPr lang="en-US" sz="2400" dirty="0" err="1"/>
              <a:t>på</a:t>
            </a:r>
            <a:r>
              <a:rPr lang="en-US" sz="2400" dirty="0"/>
              <a:t> </a:t>
            </a:r>
            <a:r>
              <a:rPr lang="en-US" sz="2400" dirty="0" err="1"/>
              <a:t>hhv</a:t>
            </a:r>
            <a:r>
              <a:rPr lang="en-US" sz="2400" dirty="0"/>
              <a:t> 14 </a:t>
            </a:r>
            <a:r>
              <a:rPr lang="en-US" sz="2400" dirty="0" err="1"/>
              <a:t>og</a:t>
            </a:r>
            <a:r>
              <a:rPr lang="en-US" sz="2400" dirty="0"/>
              <a:t> 9 </a:t>
            </a:r>
            <a:r>
              <a:rPr lang="en-US" sz="2400" dirty="0" err="1"/>
              <a:t>år</a:t>
            </a:r>
            <a:r>
              <a:rPr lang="en-US" sz="2400" dirty="0"/>
              <a:t> </a:t>
            </a:r>
            <a:r>
              <a:rPr lang="en-US" sz="2400" dirty="0" err="1"/>
              <a:t>blev</a:t>
            </a:r>
            <a:r>
              <a:rPr lang="en-US" sz="2400" dirty="0"/>
              <a:t> </a:t>
            </a:r>
            <a:r>
              <a:rPr lang="en-US" sz="2400" dirty="0" err="1"/>
              <a:t>dræbt</a:t>
            </a:r>
            <a:r>
              <a:rPr lang="en-US" sz="2400" dirty="0"/>
              <a:t>. En </a:t>
            </a:r>
            <a:r>
              <a:rPr lang="en-US" sz="2400" dirty="0" err="1"/>
              <a:t>femte</a:t>
            </a:r>
            <a:r>
              <a:rPr lang="en-US" sz="2400" dirty="0"/>
              <a:t> </a:t>
            </a:r>
            <a:r>
              <a:rPr lang="en-US" sz="2400" dirty="0" err="1"/>
              <a:t>pige</a:t>
            </a:r>
            <a:r>
              <a:rPr lang="en-US" sz="2400" dirty="0"/>
              <a:t> </a:t>
            </a:r>
            <a:r>
              <a:rPr lang="en-US" sz="2400" dirty="0" err="1"/>
              <a:t>blev</a:t>
            </a:r>
            <a:r>
              <a:rPr lang="en-US" sz="2400" dirty="0"/>
              <a:t> blind. </a:t>
            </a:r>
          </a:p>
        </p:txBody>
      </p:sp>
      <p:pic>
        <p:nvPicPr>
          <p:cNvPr id="4" name="Pladsholder til indhold 3" descr="Et billede, der indeholder sky, udendørs, mursten, bygning&#10;&#10;Automatisk genereret beskrivelse">
            <a:extLst>
              <a:ext uri="{FF2B5EF4-FFF2-40B4-BE49-F238E27FC236}">
                <a16:creationId xmlns:a16="http://schemas.microsoft.com/office/drawing/2014/main" id="{0D2C81B0-76D5-2E48-5071-00AB86CD6F8F}"/>
              </a:ext>
            </a:extLst>
          </p:cNvPr>
          <p:cNvPicPr>
            <a:picLocks noChangeAspect="1"/>
          </p:cNvPicPr>
          <p:nvPr/>
        </p:nvPicPr>
        <p:blipFill>
          <a:blip r:embed="rId2"/>
          <a:srcRect r="1630"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920093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1F2E10-A31A-4898-8F1F-382DBF68DEF9}"/>
              </a:ext>
            </a:extLst>
          </p:cNvPr>
          <p:cNvSpPr>
            <a:spLocks noGrp="1"/>
          </p:cNvSpPr>
          <p:nvPr>
            <p:ph type="title"/>
          </p:nvPr>
        </p:nvSpPr>
        <p:spPr/>
        <p:txBody>
          <a:bodyPr/>
          <a:lstStyle/>
          <a:p>
            <a:endParaRPr lang="da-DK"/>
          </a:p>
        </p:txBody>
      </p:sp>
      <p:pic>
        <p:nvPicPr>
          <p:cNvPr id="5" name="Pladsholder til indhold 4" descr="Et billede, der indeholder tekst&#10;&#10;Automatisk genereret beskrivelse">
            <a:extLst>
              <a:ext uri="{FF2B5EF4-FFF2-40B4-BE49-F238E27FC236}">
                <a16:creationId xmlns:a16="http://schemas.microsoft.com/office/drawing/2014/main" id="{93B61FDD-48C4-405E-8AF3-3500D9E89A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41605"/>
            <a:ext cx="8196582" cy="6147435"/>
          </a:xfrm>
        </p:spPr>
      </p:pic>
    </p:spTree>
    <p:extLst>
      <p:ext uri="{BB962C8B-B14F-4D97-AF65-F5344CB8AC3E}">
        <p14:creationId xmlns:p14="http://schemas.microsoft.com/office/powerpoint/2010/main" val="2735918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8D4DC1-B30E-8E3E-3EAD-410AD22FCE79}"/>
              </a:ext>
            </a:extLst>
          </p:cNvPr>
          <p:cNvSpPr>
            <a:spLocks noGrp="1"/>
          </p:cNvSpPr>
          <p:nvPr>
            <p:ph type="title"/>
          </p:nvPr>
        </p:nvSpPr>
        <p:spPr/>
        <p:txBody>
          <a:bodyPr/>
          <a:lstStyle/>
          <a:p>
            <a:r>
              <a:rPr lang="da-DK"/>
              <a:t>Project 1776.</a:t>
            </a:r>
          </a:p>
        </p:txBody>
      </p:sp>
      <p:sp>
        <p:nvSpPr>
          <p:cNvPr id="3" name="Pladsholder til indhold 2">
            <a:extLst>
              <a:ext uri="{FF2B5EF4-FFF2-40B4-BE49-F238E27FC236}">
                <a16:creationId xmlns:a16="http://schemas.microsoft.com/office/drawing/2014/main" id="{20CF46E8-6CBD-3AD8-38D0-957BA33D994F}"/>
              </a:ext>
            </a:extLst>
          </p:cNvPr>
          <p:cNvSpPr>
            <a:spLocks noGrp="1"/>
          </p:cNvSpPr>
          <p:nvPr>
            <p:ph idx="1"/>
          </p:nvPr>
        </p:nvSpPr>
        <p:spPr/>
        <p:txBody>
          <a:bodyPr/>
          <a:lstStyle/>
          <a:p>
            <a:pPr marL="228600"/>
            <a:r>
              <a:rPr lang="en-US" b="1" dirty="0">
                <a:effectLst/>
              </a:rPr>
              <a:t>Shannon </a:t>
            </a:r>
            <a:r>
              <a:rPr lang="en-US" b="1" dirty="0" err="1">
                <a:effectLst/>
              </a:rPr>
              <a:t>Pettypiece</a:t>
            </a:r>
            <a:r>
              <a:rPr lang="en-US" b="1" dirty="0">
                <a:effectLst/>
              </a:rPr>
              <a:t>: Trump calls for 'patriotic education,' says anti-racism teachings are 'child abuse'. NBCNEWS, 17. </a:t>
            </a:r>
            <a:r>
              <a:rPr lang="en-US" b="1" dirty="0" err="1">
                <a:effectLst/>
              </a:rPr>
              <a:t>september</a:t>
            </a:r>
            <a:r>
              <a:rPr lang="en-US" b="1" dirty="0">
                <a:effectLst/>
              </a:rPr>
              <a:t> 2020. </a:t>
            </a:r>
            <a:r>
              <a:rPr lang="en-US" b="1" dirty="0" err="1">
                <a:effectLst/>
              </a:rPr>
              <a:t>Fundet</a:t>
            </a:r>
            <a:r>
              <a:rPr lang="en-US" b="1" dirty="0">
                <a:effectLst/>
              </a:rPr>
              <a:t> 15/12-2020 </a:t>
            </a:r>
            <a:r>
              <a:rPr lang="en-US" b="1" dirty="0" err="1">
                <a:effectLst/>
              </a:rPr>
              <a:t>på</a:t>
            </a:r>
            <a:r>
              <a:rPr lang="en-US" b="1" dirty="0">
                <a:effectLst/>
              </a:rPr>
              <a:t>: </a:t>
            </a:r>
            <a:br>
              <a:rPr lang="en-US" b="1" dirty="0">
                <a:effectLst/>
              </a:rPr>
            </a:br>
            <a:endParaRPr lang="en-US" b="1" dirty="0">
              <a:effectLst/>
            </a:endParaRPr>
          </a:p>
          <a:p>
            <a:pPr marL="228600"/>
            <a:r>
              <a:rPr lang="en-US" b="1" dirty="0">
                <a:effectLst/>
              </a:rPr>
              <a:t>https://www.nbcnews.com/politics/white-house/trump-calls-patriotic-eduction-says-anti-racism-teachings-are-child-n1240372</a:t>
            </a:r>
          </a:p>
          <a:p>
            <a:endParaRPr lang="da-DK" dirty="0"/>
          </a:p>
        </p:txBody>
      </p:sp>
    </p:spTree>
    <p:extLst>
      <p:ext uri="{BB962C8B-B14F-4D97-AF65-F5344CB8AC3E}">
        <p14:creationId xmlns:p14="http://schemas.microsoft.com/office/powerpoint/2010/main" val="3155497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11C8D6-F5A4-28C9-EA15-A99D3D4E33F1}"/>
              </a:ext>
            </a:extLst>
          </p:cNvPr>
          <p:cNvSpPr>
            <a:spLocks noGrp="1"/>
          </p:cNvSpPr>
          <p:nvPr>
            <p:ph type="title"/>
          </p:nvPr>
        </p:nvSpPr>
        <p:spPr/>
        <p:txBody>
          <a:bodyPr/>
          <a:lstStyle/>
          <a:p>
            <a:r>
              <a:rPr lang="da-DK" dirty="0"/>
              <a:t>Projekt 1776 – kommissionens mission</a:t>
            </a:r>
          </a:p>
        </p:txBody>
      </p:sp>
      <p:sp>
        <p:nvSpPr>
          <p:cNvPr id="3" name="Pladsholder til indhold 2">
            <a:extLst>
              <a:ext uri="{FF2B5EF4-FFF2-40B4-BE49-F238E27FC236}">
                <a16:creationId xmlns:a16="http://schemas.microsoft.com/office/drawing/2014/main" id="{3B510AD4-D60F-7EE8-E21C-CB6E76520A70}"/>
              </a:ext>
            </a:extLst>
          </p:cNvPr>
          <p:cNvSpPr>
            <a:spLocks noGrp="1"/>
          </p:cNvSpPr>
          <p:nvPr>
            <p:ph idx="1"/>
          </p:nvPr>
        </p:nvSpPr>
        <p:spPr/>
        <p:txBody>
          <a:bodyPr>
            <a:normAutofit/>
          </a:bodyPr>
          <a:lstStyle/>
          <a:p>
            <a:pPr marL="0" indent="0" algn="l">
              <a:buNone/>
            </a:pPr>
            <a:r>
              <a:rPr lang="en-US" b="0" i="0" u="none" strike="noStrike" baseline="0" dirty="0">
                <a:latin typeface="Perpetua" panose="02020502060401020303" pitchFamily="18" charset="0"/>
              </a:rPr>
              <a:t>The Commission’s first responsibility is to produce a report summarizing the principles of the American founding and how those principles have shaped our country. That can only be done by truthfully recounting the aspirations and actions of the men and women who sought to build America as a shining “city on a hill”—an exemplary nation, one that protects the safety and promotes the happiness of its people, as an example to be admired and emulated by nations of the world that wish to steer their government toward greater liberty and justice. The record of our founders’ striving and the nation they built is our shared inheritance and remains a beacon, as Abraham Lincoln said, “not for one people or one time, but for all people </a:t>
            </a:r>
            <a:r>
              <a:rPr lang="da-DK" b="0" i="0" u="none" strike="noStrike" baseline="0" dirty="0">
                <a:latin typeface="Perpetua" panose="02020502060401020303" pitchFamily="18" charset="0"/>
              </a:rPr>
              <a:t>for all time.”</a:t>
            </a:r>
            <a:endParaRPr lang="da-DK" dirty="0"/>
          </a:p>
        </p:txBody>
      </p:sp>
    </p:spTree>
    <p:extLst>
      <p:ext uri="{BB962C8B-B14F-4D97-AF65-F5344CB8AC3E}">
        <p14:creationId xmlns:p14="http://schemas.microsoft.com/office/powerpoint/2010/main" val="2935819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950741-B44D-FD78-B6E1-C23B4750430C}"/>
              </a:ext>
            </a:extLst>
          </p:cNvPr>
          <p:cNvSpPr>
            <a:spLocks noGrp="1"/>
          </p:cNvSpPr>
          <p:nvPr>
            <p:ph type="title"/>
          </p:nvPr>
        </p:nvSpPr>
        <p:spPr/>
        <p:txBody>
          <a:bodyPr/>
          <a:lstStyle/>
          <a:p>
            <a:r>
              <a:rPr lang="da-DK" dirty="0"/>
              <a:t>Hvordan ser de to kilder på USA’s historie? </a:t>
            </a:r>
          </a:p>
        </p:txBody>
      </p:sp>
      <p:sp>
        <p:nvSpPr>
          <p:cNvPr id="3" name="Pladsholder til tekst 2">
            <a:extLst>
              <a:ext uri="{FF2B5EF4-FFF2-40B4-BE49-F238E27FC236}">
                <a16:creationId xmlns:a16="http://schemas.microsoft.com/office/drawing/2014/main" id="{510A5A62-3741-C045-A827-47D88F6549C1}"/>
              </a:ext>
            </a:extLst>
          </p:cNvPr>
          <p:cNvSpPr>
            <a:spLocks noGrp="1"/>
          </p:cNvSpPr>
          <p:nvPr>
            <p:ph type="body" idx="1"/>
          </p:nvPr>
        </p:nvSpPr>
        <p:spPr/>
        <p:txBody>
          <a:bodyPr/>
          <a:lstStyle/>
          <a:p>
            <a:r>
              <a:rPr lang="da-DK" dirty="0"/>
              <a:t>Project 1619	</a:t>
            </a:r>
          </a:p>
        </p:txBody>
      </p:sp>
      <p:sp>
        <p:nvSpPr>
          <p:cNvPr id="4" name="Pladsholder til indhold 3">
            <a:extLst>
              <a:ext uri="{FF2B5EF4-FFF2-40B4-BE49-F238E27FC236}">
                <a16:creationId xmlns:a16="http://schemas.microsoft.com/office/drawing/2014/main" id="{17701119-CFFA-D345-0F20-C66E7072CF1D}"/>
              </a:ext>
            </a:extLst>
          </p:cNvPr>
          <p:cNvSpPr>
            <a:spLocks noGrp="1"/>
          </p:cNvSpPr>
          <p:nvPr>
            <p:ph sz="half" idx="2"/>
          </p:nvPr>
        </p:nvSpPr>
        <p:spPr/>
        <p:txBody>
          <a:bodyPr/>
          <a:lstStyle/>
          <a:p>
            <a:r>
              <a:rPr lang="da-DK" dirty="0"/>
              <a:t>https://youtu.be/JV96CxxDFtw</a:t>
            </a:r>
          </a:p>
          <a:p>
            <a:endParaRPr lang="da-DK" dirty="0"/>
          </a:p>
        </p:txBody>
      </p:sp>
      <p:sp>
        <p:nvSpPr>
          <p:cNvPr id="5" name="Pladsholder til tekst 4">
            <a:extLst>
              <a:ext uri="{FF2B5EF4-FFF2-40B4-BE49-F238E27FC236}">
                <a16:creationId xmlns:a16="http://schemas.microsoft.com/office/drawing/2014/main" id="{68ED8520-8920-9C76-1E52-0CE003B2BF5F}"/>
              </a:ext>
            </a:extLst>
          </p:cNvPr>
          <p:cNvSpPr>
            <a:spLocks noGrp="1"/>
          </p:cNvSpPr>
          <p:nvPr>
            <p:ph type="body" sz="quarter" idx="3"/>
          </p:nvPr>
        </p:nvSpPr>
        <p:spPr/>
        <p:txBody>
          <a:bodyPr/>
          <a:lstStyle/>
          <a:p>
            <a:r>
              <a:rPr lang="da-DK" dirty="0"/>
              <a:t>Project 1776 - </a:t>
            </a:r>
          </a:p>
        </p:txBody>
      </p:sp>
      <p:sp>
        <p:nvSpPr>
          <p:cNvPr id="6" name="Pladsholder til indhold 5">
            <a:extLst>
              <a:ext uri="{FF2B5EF4-FFF2-40B4-BE49-F238E27FC236}">
                <a16:creationId xmlns:a16="http://schemas.microsoft.com/office/drawing/2014/main" id="{1DE41246-76AC-4334-9698-F59F28A28CD2}"/>
              </a:ext>
            </a:extLst>
          </p:cNvPr>
          <p:cNvSpPr>
            <a:spLocks noGrp="1"/>
          </p:cNvSpPr>
          <p:nvPr>
            <p:ph sz="quarter" idx="4"/>
          </p:nvPr>
        </p:nvSpPr>
        <p:spPr/>
        <p:txBody>
          <a:bodyPr/>
          <a:lstStyle/>
          <a:p>
            <a:endParaRPr lang="da-DK"/>
          </a:p>
        </p:txBody>
      </p:sp>
    </p:spTree>
    <p:extLst>
      <p:ext uri="{BB962C8B-B14F-4D97-AF65-F5344CB8AC3E}">
        <p14:creationId xmlns:p14="http://schemas.microsoft.com/office/powerpoint/2010/main" val="483586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B2F6EC-AC3D-B05B-21E0-AB5438774B47}"/>
              </a:ext>
            </a:extLst>
          </p:cNvPr>
          <p:cNvSpPr>
            <a:spLocks noGrp="1"/>
          </p:cNvSpPr>
          <p:nvPr>
            <p:ph type="title"/>
          </p:nvPr>
        </p:nvSpPr>
        <p:spPr/>
        <p:txBody>
          <a:bodyPr>
            <a:normAutofit/>
          </a:bodyPr>
          <a:lstStyle/>
          <a:p>
            <a:r>
              <a:rPr lang="da-DK" sz="4000" dirty="0"/>
              <a:t>Sæt det i sammenhæng med de to civilreligioner.</a:t>
            </a:r>
          </a:p>
        </p:txBody>
      </p:sp>
      <p:sp>
        <p:nvSpPr>
          <p:cNvPr id="3" name="Pladsholder til indhold 2">
            <a:extLst>
              <a:ext uri="{FF2B5EF4-FFF2-40B4-BE49-F238E27FC236}">
                <a16:creationId xmlns:a16="http://schemas.microsoft.com/office/drawing/2014/main" id="{E5897E82-2D3A-6F6D-401E-81D9B0F054A6}"/>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583654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Hvilken slags by på en bakketop? </a:t>
            </a:r>
          </a:p>
        </p:txBody>
      </p:sp>
      <p:graphicFrame>
        <p:nvGraphicFramePr>
          <p:cNvPr id="3" name="Tabel 2"/>
          <p:cNvGraphicFramePr>
            <a:graphicFrameLocks noGrp="1"/>
          </p:cNvGraphicFramePr>
          <p:nvPr/>
        </p:nvGraphicFramePr>
        <p:xfrm>
          <a:off x="2207569" y="1268761"/>
          <a:ext cx="8174103" cy="5771827"/>
        </p:xfrm>
        <a:graphic>
          <a:graphicData uri="http://schemas.openxmlformats.org/drawingml/2006/table">
            <a:tbl>
              <a:tblPr firstRow="1" bandRow="1">
                <a:tableStyleId>{5C22544A-7EE6-4342-B048-85BDC9FD1C3A}</a:tableStyleId>
              </a:tblPr>
              <a:tblGrid>
                <a:gridCol w="2724701">
                  <a:extLst>
                    <a:ext uri="{9D8B030D-6E8A-4147-A177-3AD203B41FA5}">
                      <a16:colId xmlns:a16="http://schemas.microsoft.com/office/drawing/2014/main" val="20000"/>
                    </a:ext>
                  </a:extLst>
                </a:gridCol>
                <a:gridCol w="2724701">
                  <a:extLst>
                    <a:ext uri="{9D8B030D-6E8A-4147-A177-3AD203B41FA5}">
                      <a16:colId xmlns:a16="http://schemas.microsoft.com/office/drawing/2014/main" val="20002"/>
                    </a:ext>
                  </a:extLst>
                </a:gridCol>
                <a:gridCol w="2724701">
                  <a:extLst>
                    <a:ext uri="{9D8B030D-6E8A-4147-A177-3AD203B41FA5}">
                      <a16:colId xmlns:a16="http://schemas.microsoft.com/office/drawing/2014/main" val="3858600804"/>
                    </a:ext>
                  </a:extLst>
                </a:gridCol>
              </a:tblGrid>
              <a:tr h="1049173">
                <a:tc>
                  <a:txBody>
                    <a:bodyPr/>
                    <a:lstStyle/>
                    <a:p>
                      <a:endParaRPr lang="da-DK" dirty="0"/>
                    </a:p>
                  </a:txBody>
                  <a:tcPr/>
                </a:tc>
                <a:tc>
                  <a:txBody>
                    <a:bodyPr/>
                    <a:lstStyle/>
                    <a:p>
                      <a:r>
                        <a:rPr lang="da-DK" dirty="0"/>
                        <a:t>Religiøst</a:t>
                      </a:r>
                      <a:r>
                        <a:rPr lang="da-DK" baseline="0" dirty="0"/>
                        <a:t> fællesskab</a:t>
                      </a:r>
                      <a:endParaRPr lang="da-DK" dirty="0"/>
                    </a:p>
                  </a:txBody>
                  <a:tcPr/>
                </a:tc>
                <a:tc>
                  <a:txBody>
                    <a:bodyPr/>
                    <a:lstStyle/>
                    <a:p>
                      <a:r>
                        <a:rPr lang="da-DK" dirty="0"/>
                        <a:t>Politisk</a:t>
                      </a:r>
                      <a:r>
                        <a:rPr lang="da-DK" baseline="0" dirty="0"/>
                        <a:t> fællesskab</a:t>
                      </a:r>
                      <a:endParaRPr lang="da-DK" dirty="0"/>
                    </a:p>
                  </a:txBody>
                  <a:tcPr/>
                </a:tc>
                <a:extLst>
                  <a:ext uri="{0D108BD9-81ED-4DB2-BD59-A6C34878D82A}">
                    <a16:rowId xmlns:a16="http://schemas.microsoft.com/office/drawing/2014/main" val="10000"/>
                  </a:ext>
                </a:extLst>
              </a:tr>
              <a:tr h="607854">
                <a:tc>
                  <a:txBody>
                    <a:bodyPr/>
                    <a:lstStyle/>
                    <a:p>
                      <a:r>
                        <a:rPr lang="da-DK" dirty="0"/>
                        <a:t>Individets status</a:t>
                      </a:r>
                      <a:r>
                        <a:rPr lang="da-DK" baseline="0" dirty="0"/>
                        <a:t> og frihed</a:t>
                      </a:r>
                      <a:endParaRPr lang="da-DK" dirty="0"/>
                    </a:p>
                  </a:txBody>
                  <a:tcPr/>
                </a:tc>
                <a:tc>
                  <a:txBody>
                    <a:bodyPr/>
                    <a:lstStyle/>
                    <a:p>
                      <a:r>
                        <a:rPr lang="da-DK" dirty="0"/>
                        <a:t>Individet og samfund skal</a:t>
                      </a:r>
                      <a:r>
                        <a:rPr lang="da-DK" baseline="0" dirty="0"/>
                        <a:t> følge guds regler </a:t>
                      </a:r>
                      <a:endParaRPr lang="da-DK" dirty="0"/>
                    </a:p>
                  </a:txBody>
                  <a:tcPr/>
                </a:tc>
                <a:tc>
                  <a:txBody>
                    <a:bodyPr/>
                    <a:lstStyle/>
                    <a:p>
                      <a:r>
                        <a:rPr lang="da-DK" dirty="0"/>
                        <a:t>Individuel frihed</a:t>
                      </a:r>
                    </a:p>
                  </a:txBody>
                  <a:tcPr/>
                </a:tc>
                <a:extLst>
                  <a:ext uri="{0D108BD9-81ED-4DB2-BD59-A6C34878D82A}">
                    <a16:rowId xmlns:a16="http://schemas.microsoft.com/office/drawing/2014/main" val="10001"/>
                  </a:ext>
                </a:extLst>
              </a:tr>
              <a:tr h="607854">
                <a:tc>
                  <a:txBody>
                    <a:bodyPr/>
                    <a:lstStyle/>
                    <a:p>
                      <a:r>
                        <a:rPr lang="da-DK" dirty="0"/>
                        <a:t>Hvem skal lave lovene?</a:t>
                      </a:r>
                    </a:p>
                  </a:txBody>
                  <a:tcPr/>
                </a:tc>
                <a:tc>
                  <a:txBody>
                    <a:bodyPr/>
                    <a:lstStyle/>
                    <a:p>
                      <a:r>
                        <a:rPr lang="da-DK" dirty="0"/>
                        <a:t>Gud (bibelen)</a:t>
                      </a:r>
                    </a:p>
                  </a:txBody>
                  <a:tcPr/>
                </a:tc>
                <a:tc>
                  <a:txBody>
                    <a:bodyPr/>
                    <a:lstStyle/>
                    <a:p>
                      <a:r>
                        <a:rPr lang="da-DK" dirty="0"/>
                        <a:t>Mennesker </a:t>
                      </a:r>
                    </a:p>
                  </a:txBody>
                  <a:tcPr/>
                </a:tc>
                <a:extLst>
                  <a:ext uri="{0D108BD9-81ED-4DB2-BD59-A6C34878D82A}">
                    <a16:rowId xmlns:a16="http://schemas.microsoft.com/office/drawing/2014/main" val="10002"/>
                  </a:ext>
                </a:extLst>
              </a:tr>
              <a:tr h="607854">
                <a:tc>
                  <a:txBody>
                    <a:bodyPr/>
                    <a:lstStyle/>
                    <a:p>
                      <a:r>
                        <a:rPr lang="da-DK" dirty="0"/>
                        <a:t>Troen offentligt eller privat</a:t>
                      </a:r>
                      <a:r>
                        <a:rPr lang="da-DK" baseline="0" dirty="0"/>
                        <a:t> anliggende?</a:t>
                      </a:r>
                      <a:endParaRPr lang="da-DK" dirty="0"/>
                    </a:p>
                  </a:txBody>
                  <a:tcPr/>
                </a:tc>
                <a:tc>
                  <a:txBody>
                    <a:bodyPr/>
                    <a:lstStyle/>
                    <a:p>
                      <a:r>
                        <a:rPr lang="da-DK" dirty="0"/>
                        <a:t>Offentligt anliggende </a:t>
                      </a:r>
                    </a:p>
                  </a:txBody>
                  <a:tcPr/>
                </a:tc>
                <a:tc>
                  <a:txBody>
                    <a:bodyPr/>
                    <a:lstStyle/>
                    <a:p>
                      <a:r>
                        <a:rPr lang="da-DK" dirty="0"/>
                        <a:t>Privat</a:t>
                      </a:r>
                    </a:p>
                  </a:txBody>
                  <a:tcPr/>
                </a:tc>
                <a:extLst>
                  <a:ext uri="{0D108BD9-81ED-4DB2-BD59-A6C34878D82A}">
                    <a16:rowId xmlns:a16="http://schemas.microsoft.com/office/drawing/2014/main" val="10003"/>
                  </a:ext>
                </a:extLst>
              </a:tr>
              <a:tr h="607854">
                <a:tc>
                  <a:txBody>
                    <a:bodyPr/>
                    <a:lstStyle/>
                    <a:p>
                      <a:r>
                        <a:rPr lang="da-DK" dirty="0"/>
                        <a:t>Hvilken religion?</a:t>
                      </a:r>
                    </a:p>
                  </a:txBody>
                  <a:tcPr/>
                </a:tc>
                <a:tc>
                  <a:txBody>
                    <a:bodyPr/>
                    <a:lstStyle/>
                    <a:p>
                      <a:r>
                        <a:rPr lang="da-DK" dirty="0"/>
                        <a:t>Vores</a:t>
                      </a:r>
                      <a:r>
                        <a:rPr lang="da-DK" baseline="0" dirty="0"/>
                        <a:t> slags kristendom! </a:t>
                      </a:r>
                      <a:endParaRPr lang="da-DK" dirty="0"/>
                    </a:p>
                  </a:txBody>
                  <a:tcPr/>
                </a:tc>
                <a:tc>
                  <a:txBody>
                    <a:bodyPr/>
                    <a:lstStyle/>
                    <a:p>
                      <a:r>
                        <a:rPr lang="da-DK" dirty="0"/>
                        <a:t>Man frelses i egen tro – eller ingen</a:t>
                      </a:r>
                    </a:p>
                  </a:txBody>
                  <a:tcPr/>
                </a:tc>
                <a:extLst>
                  <a:ext uri="{0D108BD9-81ED-4DB2-BD59-A6C34878D82A}">
                    <a16:rowId xmlns:a16="http://schemas.microsoft.com/office/drawing/2014/main" val="10004"/>
                  </a:ext>
                </a:extLst>
              </a:tr>
              <a:tr h="607854">
                <a:tc>
                  <a:txBody>
                    <a:bodyPr/>
                    <a:lstStyle/>
                    <a:p>
                      <a:r>
                        <a:rPr lang="da-DK" dirty="0"/>
                        <a:t>Statens</a:t>
                      </a:r>
                      <a:r>
                        <a:rPr lang="da-DK" baseline="0" dirty="0"/>
                        <a:t> opgave </a:t>
                      </a:r>
                      <a:r>
                        <a:rPr lang="da-DK" baseline="0" dirty="0" err="1"/>
                        <a:t>ift</a:t>
                      </a:r>
                      <a:r>
                        <a:rPr lang="da-DK" baseline="0" dirty="0"/>
                        <a:t> religion? </a:t>
                      </a:r>
                      <a:endParaRPr lang="da-DK" dirty="0"/>
                    </a:p>
                  </a:txBody>
                  <a:tcPr/>
                </a:tc>
                <a:tc>
                  <a:txBody>
                    <a:bodyPr/>
                    <a:lstStyle/>
                    <a:p>
                      <a:r>
                        <a:rPr lang="da-DK" dirty="0"/>
                        <a:t>Sørge for at</a:t>
                      </a:r>
                      <a:r>
                        <a:rPr lang="da-DK" baseline="0" dirty="0"/>
                        <a:t> samfundet følger kristen moral </a:t>
                      </a:r>
                      <a:endParaRPr lang="da-DK" dirty="0"/>
                    </a:p>
                  </a:txBody>
                  <a:tcPr/>
                </a:tc>
                <a:tc>
                  <a:txBody>
                    <a:bodyPr/>
                    <a:lstStyle/>
                    <a:p>
                      <a:r>
                        <a:rPr lang="da-DK" dirty="0"/>
                        <a:t>Sikre individuel frihed,</a:t>
                      </a:r>
                      <a:r>
                        <a:rPr lang="da-DK" baseline="0" dirty="0"/>
                        <a:t> bl.a. </a:t>
                      </a:r>
                      <a:r>
                        <a:rPr lang="da-DK" baseline="0" dirty="0" err="1"/>
                        <a:t>vha</a:t>
                      </a:r>
                      <a:r>
                        <a:rPr lang="da-DK" baseline="0" dirty="0"/>
                        <a:t> religionsfrihed</a:t>
                      </a:r>
                      <a:endParaRPr lang="da-DK" dirty="0"/>
                    </a:p>
                  </a:txBody>
                  <a:tcPr/>
                </a:tc>
                <a:extLst>
                  <a:ext uri="{0D108BD9-81ED-4DB2-BD59-A6C34878D82A}">
                    <a16:rowId xmlns:a16="http://schemas.microsoft.com/office/drawing/2014/main" val="10005"/>
                  </a:ext>
                </a:extLst>
              </a:tr>
              <a:tr h="607854">
                <a:tc>
                  <a:txBody>
                    <a:bodyPr/>
                    <a:lstStyle/>
                    <a:p>
                      <a:r>
                        <a:rPr lang="da-DK" dirty="0"/>
                        <a:t>Pagtstanke? </a:t>
                      </a:r>
                    </a:p>
                  </a:txBody>
                  <a:tcPr/>
                </a:tc>
                <a:tc>
                  <a:txBody>
                    <a:bodyPr/>
                    <a:lstStyle/>
                    <a:p>
                      <a:r>
                        <a:rPr lang="da-DK" dirty="0"/>
                        <a:t>Ja – hold pagten, eller trækker gud velsignelsen</a:t>
                      </a:r>
                    </a:p>
                  </a:txBody>
                  <a:tcPr/>
                </a:tc>
                <a:tc>
                  <a:txBody>
                    <a:bodyPr/>
                    <a:lstStyle/>
                    <a:p>
                      <a:r>
                        <a:rPr lang="da-DK" dirty="0"/>
                        <a:t>Jo – som særligt ansvar overfor gud og ideen om USA som lighedens land. </a:t>
                      </a:r>
                    </a:p>
                  </a:txBody>
                  <a:tcPr/>
                </a:tc>
                <a:extLst>
                  <a:ext uri="{0D108BD9-81ED-4DB2-BD59-A6C34878D82A}">
                    <a16:rowId xmlns:a16="http://schemas.microsoft.com/office/drawing/2014/main" val="10006"/>
                  </a:ext>
                </a:extLst>
              </a:tr>
              <a:tr h="607854">
                <a:tc>
                  <a:txBody>
                    <a:bodyPr/>
                    <a:lstStyle/>
                    <a:p>
                      <a:r>
                        <a:rPr lang="da-DK" dirty="0"/>
                        <a:t>Inkluderende/</a:t>
                      </a:r>
                    </a:p>
                    <a:p>
                      <a:r>
                        <a:rPr lang="da-DK" dirty="0"/>
                        <a:t>Ekskluderende? </a:t>
                      </a:r>
                    </a:p>
                  </a:txBody>
                  <a:tcPr/>
                </a:tc>
                <a:tc>
                  <a:txBody>
                    <a:bodyPr/>
                    <a:lstStyle/>
                    <a:p>
                      <a:r>
                        <a:rPr lang="da-DK" dirty="0"/>
                        <a:t>Ekskluderende </a:t>
                      </a:r>
                    </a:p>
                  </a:txBody>
                  <a:tcPr/>
                </a:tc>
                <a:tc>
                  <a:txBody>
                    <a:bodyPr/>
                    <a:lstStyle/>
                    <a:p>
                      <a:r>
                        <a:rPr lang="da-DK" dirty="0"/>
                        <a:t>Inkluderende</a:t>
                      </a:r>
                      <a:r>
                        <a:rPr lang="da-DK" baseline="0" dirty="0"/>
                        <a:t> </a:t>
                      </a:r>
                      <a:endParaRPr lang="da-DK"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86639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88713E-3D2B-1F7A-D084-62506E2D6BAB}"/>
              </a:ext>
            </a:extLst>
          </p:cNvPr>
          <p:cNvSpPr>
            <a:spLocks noGrp="1"/>
          </p:cNvSpPr>
          <p:nvPr>
            <p:ph type="title"/>
          </p:nvPr>
        </p:nvSpPr>
        <p:spPr/>
        <p:txBody>
          <a:bodyPr/>
          <a:lstStyle/>
          <a:p>
            <a:r>
              <a:rPr lang="da-DK" dirty="0"/>
              <a:t>Folder fra KKK – uddelt i </a:t>
            </a:r>
            <a:r>
              <a:rPr lang="da-DK" dirty="0" err="1"/>
              <a:t>Missisippi</a:t>
            </a:r>
            <a:r>
              <a:rPr lang="da-DK" dirty="0"/>
              <a:t>, 1964. </a:t>
            </a:r>
          </a:p>
        </p:txBody>
      </p:sp>
      <p:sp>
        <p:nvSpPr>
          <p:cNvPr id="3" name="Pladsholder til indhold 2">
            <a:extLst>
              <a:ext uri="{FF2B5EF4-FFF2-40B4-BE49-F238E27FC236}">
                <a16:creationId xmlns:a16="http://schemas.microsoft.com/office/drawing/2014/main" id="{4D8C83BF-D7DD-BAB3-CA1A-23A11C0DE219}"/>
              </a:ext>
            </a:extLst>
          </p:cNvPr>
          <p:cNvSpPr>
            <a:spLocks noGrp="1"/>
          </p:cNvSpPr>
          <p:nvPr>
            <p:ph idx="1"/>
          </p:nvPr>
        </p:nvSpPr>
        <p:spPr/>
        <p:txBody>
          <a:bodyPr/>
          <a:lstStyle/>
          <a:p>
            <a:r>
              <a:rPr lang="da-DK" dirty="0"/>
              <a:t>Læs teksten – hvad har den med civilreligion at gøre? </a:t>
            </a:r>
          </a:p>
          <a:p>
            <a:endParaRPr lang="da-DK" dirty="0"/>
          </a:p>
          <a:p>
            <a:endParaRPr lang="da-DK" dirty="0"/>
          </a:p>
        </p:txBody>
      </p:sp>
    </p:spTree>
    <p:extLst>
      <p:ext uri="{BB962C8B-B14F-4D97-AF65-F5344CB8AC3E}">
        <p14:creationId xmlns:p14="http://schemas.microsoft.com/office/powerpoint/2010/main" val="654236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9CA994-1C6C-D244-BE7E-D55D7BF599DF}"/>
              </a:ext>
            </a:extLst>
          </p:cNvPr>
          <p:cNvSpPr>
            <a:spLocks noGrp="1"/>
          </p:cNvSpPr>
          <p:nvPr>
            <p:ph type="title"/>
          </p:nvPr>
        </p:nvSpPr>
        <p:spPr/>
        <p:txBody>
          <a:bodyPr/>
          <a:lstStyle/>
          <a:p>
            <a:r>
              <a:rPr lang="da-DK" dirty="0"/>
              <a:t>Musikstykker </a:t>
            </a:r>
          </a:p>
        </p:txBody>
      </p:sp>
      <p:sp>
        <p:nvSpPr>
          <p:cNvPr id="3" name="Pladsholder til indhold 2">
            <a:extLst>
              <a:ext uri="{FF2B5EF4-FFF2-40B4-BE49-F238E27FC236}">
                <a16:creationId xmlns:a16="http://schemas.microsoft.com/office/drawing/2014/main" id="{120B7FBF-3CB6-31E6-751F-3CE9733AC93E}"/>
              </a:ext>
            </a:extLst>
          </p:cNvPr>
          <p:cNvSpPr>
            <a:spLocks noGrp="1"/>
          </p:cNvSpPr>
          <p:nvPr>
            <p:ph idx="1"/>
          </p:nvPr>
        </p:nvSpPr>
        <p:spPr/>
        <p:txBody>
          <a:bodyPr/>
          <a:lstStyle/>
          <a:p>
            <a:pPr marL="514350" indent="-514350">
              <a:buFont typeface="+mj-lt"/>
              <a:buAutoNum type="arabicPeriod"/>
            </a:pPr>
            <a:r>
              <a:rPr lang="da-DK" dirty="0"/>
              <a:t>hvordan har afroamerikanerne gennem kunsten kæmpet mod den hvide befolknings city on a </a:t>
            </a:r>
            <a:r>
              <a:rPr lang="da-DK" dirty="0" err="1"/>
              <a:t>hill</a:t>
            </a:r>
            <a:r>
              <a:rPr lang="da-DK" dirty="0"/>
              <a:t>? </a:t>
            </a:r>
          </a:p>
          <a:p>
            <a:pPr marL="971550" lvl="1" indent="-514350">
              <a:buFont typeface="+mj-lt"/>
              <a:buAutoNum type="arabicPeriod"/>
            </a:pPr>
            <a:r>
              <a:rPr lang="da-DK" dirty="0"/>
              <a:t>Al </a:t>
            </a:r>
            <a:r>
              <a:rPr lang="da-DK" dirty="0" err="1"/>
              <a:t>Jolson</a:t>
            </a:r>
            <a:r>
              <a:rPr lang="da-DK" dirty="0"/>
              <a:t> – </a:t>
            </a:r>
            <a:r>
              <a:rPr lang="da-DK" dirty="0" err="1"/>
              <a:t>minstrel</a:t>
            </a:r>
            <a:r>
              <a:rPr lang="da-DK" dirty="0"/>
              <a:t> show </a:t>
            </a:r>
          </a:p>
          <a:p>
            <a:pPr lvl="1"/>
            <a:r>
              <a:rPr lang="da-DK" dirty="0">
                <a:hlinkClick r:id="rId2"/>
              </a:rPr>
              <a:t>https://youtu.be/nhavaXOynO8</a:t>
            </a:r>
            <a:r>
              <a:rPr lang="da-DK" dirty="0"/>
              <a:t> </a:t>
            </a:r>
          </a:p>
          <a:p>
            <a:pPr marL="457200" lvl="1" indent="0">
              <a:buNone/>
            </a:pPr>
            <a:r>
              <a:rPr lang="da-DK" dirty="0"/>
              <a:t>2. Louis Armstrong: Go </a:t>
            </a:r>
            <a:r>
              <a:rPr lang="da-DK" dirty="0" err="1"/>
              <a:t>down</a:t>
            </a:r>
            <a:r>
              <a:rPr lang="da-DK" dirty="0"/>
              <a:t>, Moses. Indspillet 1935, fra 1870</a:t>
            </a:r>
          </a:p>
          <a:p>
            <a:pPr marL="457200" lvl="1" indent="0">
              <a:buNone/>
            </a:pPr>
            <a:r>
              <a:rPr lang="da-DK" dirty="0"/>
              <a:t>2. Billie Holiday: Strange </a:t>
            </a:r>
            <a:r>
              <a:rPr lang="da-DK" dirty="0" err="1"/>
              <a:t>fruit</a:t>
            </a:r>
            <a:r>
              <a:rPr lang="da-DK" dirty="0"/>
              <a:t>. 1935</a:t>
            </a:r>
          </a:p>
          <a:p>
            <a:pPr marL="457200" lvl="1" indent="0">
              <a:buNone/>
            </a:pPr>
            <a:r>
              <a:rPr lang="da-DK" dirty="0"/>
              <a:t>3. James Brown: </a:t>
            </a:r>
            <a:r>
              <a:rPr lang="da-DK" dirty="0" err="1"/>
              <a:t>I’m</a:t>
            </a:r>
            <a:r>
              <a:rPr lang="da-DK" dirty="0"/>
              <a:t> </a:t>
            </a:r>
            <a:r>
              <a:rPr lang="da-DK" dirty="0" err="1"/>
              <a:t>black</a:t>
            </a:r>
            <a:r>
              <a:rPr lang="da-DK" dirty="0"/>
              <a:t> and </a:t>
            </a:r>
            <a:r>
              <a:rPr lang="da-DK" dirty="0" err="1"/>
              <a:t>I’m</a:t>
            </a:r>
            <a:r>
              <a:rPr lang="da-DK" dirty="0"/>
              <a:t> </a:t>
            </a:r>
            <a:r>
              <a:rPr lang="da-DK" dirty="0" err="1"/>
              <a:t>proud</a:t>
            </a:r>
            <a:r>
              <a:rPr lang="da-DK" dirty="0"/>
              <a:t>. 1968</a:t>
            </a:r>
          </a:p>
          <a:p>
            <a:pPr marL="457200" lvl="1" indent="0">
              <a:buNone/>
            </a:pPr>
            <a:r>
              <a:rPr lang="da-DK" dirty="0"/>
              <a:t>4. Lil Nas X – Old </a:t>
            </a:r>
            <a:r>
              <a:rPr lang="da-DK" dirty="0" err="1"/>
              <a:t>town</a:t>
            </a:r>
            <a:r>
              <a:rPr lang="da-DK" dirty="0"/>
              <a:t> </a:t>
            </a:r>
            <a:r>
              <a:rPr lang="da-DK" dirty="0" err="1"/>
              <a:t>road</a:t>
            </a:r>
            <a:r>
              <a:rPr lang="da-DK" dirty="0"/>
              <a:t> (2019)</a:t>
            </a:r>
          </a:p>
          <a:p>
            <a:pPr marL="457200" lvl="1" indent="0">
              <a:buNone/>
            </a:pPr>
            <a:endParaRPr lang="da-DK" dirty="0"/>
          </a:p>
        </p:txBody>
      </p:sp>
    </p:spTree>
    <p:extLst>
      <p:ext uri="{BB962C8B-B14F-4D97-AF65-F5344CB8AC3E}">
        <p14:creationId xmlns:p14="http://schemas.microsoft.com/office/powerpoint/2010/main" val="3256737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DDFA80-2E12-1B85-C6BF-A74B6EDFB129}"/>
              </a:ext>
            </a:extLst>
          </p:cNvPr>
          <p:cNvSpPr>
            <a:spLocks noGrp="1"/>
          </p:cNvSpPr>
          <p:nvPr>
            <p:ph type="title"/>
          </p:nvPr>
        </p:nvSpPr>
        <p:spPr/>
        <p:txBody>
          <a:bodyPr/>
          <a:lstStyle/>
          <a:p>
            <a:r>
              <a:rPr lang="da-DK" dirty="0"/>
              <a:t>Jason </a:t>
            </a:r>
            <a:r>
              <a:rPr lang="da-DK" dirty="0" err="1"/>
              <a:t>Aldean</a:t>
            </a:r>
            <a:r>
              <a:rPr lang="da-DK" dirty="0"/>
              <a:t>: Try </a:t>
            </a:r>
            <a:r>
              <a:rPr lang="da-DK" dirty="0" err="1"/>
              <a:t>that</a:t>
            </a:r>
            <a:r>
              <a:rPr lang="da-DK" dirty="0"/>
              <a:t> in a small </a:t>
            </a:r>
            <a:r>
              <a:rPr lang="da-DK" dirty="0" err="1"/>
              <a:t>town</a:t>
            </a:r>
            <a:r>
              <a:rPr lang="da-DK" dirty="0"/>
              <a:t>. 2023</a:t>
            </a:r>
          </a:p>
        </p:txBody>
      </p:sp>
      <p:sp>
        <p:nvSpPr>
          <p:cNvPr id="3" name="Pladsholder til indhold 2">
            <a:extLst>
              <a:ext uri="{FF2B5EF4-FFF2-40B4-BE49-F238E27FC236}">
                <a16:creationId xmlns:a16="http://schemas.microsoft.com/office/drawing/2014/main" id="{773CED79-0A8E-7CC7-31E5-B274486E59FB}"/>
              </a:ext>
            </a:extLst>
          </p:cNvPr>
          <p:cNvSpPr>
            <a:spLocks noGrp="1"/>
          </p:cNvSpPr>
          <p:nvPr>
            <p:ph sz="half" idx="1"/>
          </p:nvPr>
        </p:nvSpPr>
        <p:spPr/>
        <p:txBody>
          <a:bodyPr>
            <a:normAutofit fontScale="62500" lnSpcReduction="20000"/>
          </a:bodyPr>
          <a:lstStyle/>
          <a:p>
            <a:pPr marL="0" indent="0">
              <a:buNone/>
            </a:pPr>
            <a:r>
              <a:rPr lang="en-US" dirty="0"/>
              <a:t>Sucker punch somebody on a sidewalk </a:t>
            </a:r>
            <a:br>
              <a:rPr lang="en-US" dirty="0"/>
            </a:br>
            <a:r>
              <a:rPr lang="en-US" dirty="0"/>
              <a:t>Car jack an old lady at a red light </a:t>
            </a:r>
            <a:br>
              <a:rPr lang="en-US" dirty="0"/>
            </a:br>
            <a:r>
              <a:rPr lang="en-US" dirty="0"/>
              <a:t>Pull a gun on the owner of a liquor store </a:t>
            </a:r>
            <a:br>
              <a:rPr lang="en-US" dirty="0"/>
            </a:br>
            <a:r>
              <a:rPr lang="en-US" dirty="0"/>
              <a:t>You think it's cool, well, act a fool if you like </a:t>
            </a:r>
            <a:br>
              <a:rPr lang="en-US" dirty="0"/>
            </a:br>
            <a:r>
              <a:rPr lang="en-US" dirty="0"/>
              <a:t>Cuss out a cop, spit in his face </a:t>
            </a:r>
            <a:br>
              <a:rPr lang="en-US" dirty="0"/>
            </a:br>
            <a:r>
              <a:rPr lang="en-US" dirty="0"/>
              <a:t>Stomp on the flag and light it up </a:t>
            </a:r>
            <a:br>
              <a:rPr lang="en-US" dirty="0"/>
            </a:br>
            <a:r>
              <a:rPr lang="en-US" dirty="0"/>
              <a:t>Yeah, you think you're tough </a:t>
            </a:r>
            <a:br>
              <a:rPr lang="en-US" dirty="0"/>
            </a:br>
            <a:br>
              <a:rPr lang="en-US" dirty="0"/>
            </a:br>
            <a:r>
              <a:rPr lang="en-US" dirty="0"/>
              <a:t>Well, try that in a small town </a:t>
            </a:r>
            <a:br>
              <a:rPr lang="en-US" dirty="0"/>
            </a:br>
            <a:r>
              <a:rPr lang="en-US" dirty="0"/>
              <a:t>See how far you make it down the road </a:t>
            </a:r>
            <a:br>
              <a:rPr lang="en-US" dirty="0"/>
            </a:br>
            <a:r>
              <a:rPr lang="en-US" dirty="0"/>
              <a:t>'Round here we take care of our own </a:t>
            </a:r>
            <a:br>
              <a:rPr lang="en-US" dirty="0"/>
            </a:br>
            <a:r>
              <a:rPr lang="en-US" dirty="0"/>
              <a:t>You cross that line, it won't take long </a:t>
            </a:r>
            <a:br>
              <a:rPr lang="en-US" dirty="0"/>
            </a:br>
            <a:r>
              <a:rPr lang="en-US" dirty="0"/>
              <a:t>For you to find out, I recommend you don't </a:t>
            </a:r>
            <a:br>
              <a:rPr lang="en-US" dirty="0"/>
            </a:br>
            <a:r>
              <a:rPr lang="en-US" dirty="0"/>
              <a:t>Try that in a small town </a:t>
            </a:r>
            <a:br>
              <a:rPr lang="en-US" dirty="0"/>
            </a:br>
            <a:br>
              <a:rPr lang="en-US" dirty="0"/>
            </a:br>
            <a:r>
              <a:rPr lang="en-US" dirty="0"/>
              <a:t>Got a gun that my granddad gave me </a:t>
            </a:r>
            <a:br>
              <a:rPr lang="en-US" dirty="0"/>
            </a:br>
            <a:r>
              <a:rPr lang="en-US" dirty="0"/>
              <a:t>They say one day they're </a:t>
            </a:r>
            <a:r>
              <a:rPr lang="en-US" dirty="0" err="1"/>
              <a:t>gonna</a:t>
            </a:r>
            <a:r>
              <a:rPr lang="en-US" dirty="0"/>
              <a:t> round up </a:t>
            </a:r>
            <a:br>
              <a:rPr lang="en-US" dirty="0"/>
            </a:br>
            <a:r>
              <a:rPr lang="en-US" dirty="0"/>
              <a:t>Well, that shit might fly in the city, good luck </a:t>
            </a:r>
            <a:br>
              <a:rPr lang="en-US" dirty="0"/>
            </a:br>
            <a:br>
              <a:rPr lang="en-US" dirty="0"/>
            </a:br>
            <a:endParaRPr lang="en-US" dirty="0"/>
          </a:p>
          <a:p>
            <a:endParaRPr lang="da-DK" dirty="0"/>
          </a:p>
        </p:txBody>
      </p:sp>
      <p:sp>
        <p:nvSpPr>
          <p:cNvPr id="4" name="Pladsholder til indhold 3">
            <a:extLst>
              <a:ext uri="{FF2B5EF4-FFF2-40B4-BE49-F238E27FC236}">
                <a16:creationId xmlns:a16="http://schemas.microsoft.com/office/drawing/2014/main" id="{E1275826-AA68-9C1B-E938-C036D2E9A732}"/>
              </a:ext>
            </a:extLst>
          </p:cNvPr>
          <p:cNvSpPr>
            <a:spLocks noGrp="1"/>
          </p:cNvSpPr>
          <p:nvPr>
            <p:ph sz="half" idx="2"/>
          </p:nvPr>
        </p:nvSpPr>
        <p:spPr/>
        <p:txBody>
          <a:bodyPr>
            <a:normAutofit fontScale="62500" lnSpcReduction="20000"/>
          </a:bodyPr>
          <a:lstStyle/>
          <a:p>
            <a:pPr marL="0" indent="0">
              <a:buNone/>
            </a:pPr>
            <a:r>
              <a:rPr lang="en-US" dirty="0"/>
              <a:t>Try that in a small town </a:t>
            </a:r>
            <a:br>
              <a:rPr lang="en-US" dirty="0"/>
            </a:br>
            <a:r>
              <a:rPr lang="en-US" dirty="0"/>
              <a:t>…. </a:t>
            </a:r>
          </a:p>
          <a:p>
            <a:pPr marL="0" indent="0">
              <a:buNone/>
            </a:pPr>
            <a:r>
              <a:rPr lang="en-US" dirty="0"/>
              <a:t>Full of good </a:t>
            </a:r>
            <a:r>
              <a:rPr lang="en-US" dirty="0" err="1"/>
              <a:t>ol</a:t>
            </a:r>
            <a:r>
              <a:rPr lang="en-US" dirty="0"/>
              <a:t>' boys, raised up right </a:t>
            </a:r>
            <a:br>
              <a:rPr lang="en-US" dirty="0"/>
            </a:br>
            <a:r>
              <a:rPr lang="en-US" dirty="0"/>
              <a:t>If you're looking for a fight </a:t>
            </a:r>
            <a:br>
              <a:rPr lang="en-US" dirty="0"/>
            </a:br>
            <a:r>
              <a:rPr lang="en-US" dirty="0"/>
              <a:t>Try that in a small town </a:t>
            </a:r>
            <a:br>
              <a:rPr lang="en-US" dirty="0"/>
            </a:br>
            <a:r>
              <a:rPr lang="en-US" dirty="0"/>
              <a:t>(Try that in a small town) </a:t>
            </a:r>
            <a:br>
              <a:rPr lang="en-US" dirty="0"/>
            </a:br>
            <a:br>
              <a:rPr lang="en-US" dirty="0"/>
            </a:br>
            <a:r>
              <a:rPr lang="en-US" dirty="0"/>
              <a:t>Try that in a small town </a:t>
            </a:r>
            <a:br>
              <a:rPr lang="en-US" dirty="0"/>
            </a:br>
            <a:r>
              <a:rPr lang="en-US" dirty="0"/>
              <a:t>(See how far you make it down the road) </a:t>
            </a:r>
            <a:br>
              <a:rPr lang="en-US" dirty="0"/>
            </a:br>
            <a:r>
              <a:rPr lang="en-US" dirty="0"/>
              <a:t>'Round here we take care of our own </a:t>
            </a:r>
            <a:br>
              <a:rPr lang="en-US" dirty="0"/>
            </a:br>
            <a:r>
              <a:rPr lang="en-US" dirty="0"/>
              <a:t>You cross that line, it won't take long </a:t>
            </a:r>
            <a:br>
              <a:rPr lang="en-US" dirty="0"/>
            </a:br>
            <a:r>
              <a:rPr lang="en-US" dirty="0"/>
              <a:t>For you to find out, I recommend you don't </a:t>
            </a:r>
            <a:br>
              <a:rPr lang="en-US" dirty="0"/>
            </a:br>
            <a:r>
              <a:rPr lang="en-US" dirty="0"/>
              <a:t>Try that in a small town </a:t>
            </a:r>
            <a:br>
              <a:rPr lang="en-US" dirty="0"/>
            </a:br>
            <a:r>
              <a:rPr lang="en-US" dirty="0"/>
              <a:t>(Try that in a small town) </a:t>
            </a:r>
            <a:br>
              <a:rPr lang="en-US" dirty="0"/>
            </a:br>
            <a:br>
              <a:rPr lang="en-US" dirty="0"/>
            </a:br>
            <a:r>
              <a:rPr lang="en-US" dirty="0"/>
              <a:t>Ooh, try that in a small town </a:t>
            </a:r>
            <a:br>
              <a:rPr lang="en-US" dirty="0"/>
            </a:br>
            <a:br>
              <a:rPr lang="en-US" dirty="0"/>
            </a:br>
            <a:r>
              <a:rPr lang="en-US" dirty="0"/>
              <a:t>source: </a:t>
            </a:r>
            <a:r>
              <a:rPr lang="en-US" dirty="0">
                <a:hlinkClick r:id="rId2"/>
              </a:rPr>
              <a:t>https://www.lyricsondemand.com/jason_aldean/try_that_in_a_small_town</a:t>
            </a:r>
            <a:br>
              <a:rPr lang="en-US" dirty="0"/>
            </a:br>
            <a:endParaRPr lang="da-DK" dirty="0"/>
          </a:p>
        </p:txBody>
      </p:sp>
    </p:spTree>
    <p:extLst>
      <p:ext uri="{BB962C8B-B14F-4D97-AF65-F5344CB8AC3E}">
        <p14:creationId xmlns:p14="http://schemas.microsoft.com/office/powerpoint/2010/main" val="3845433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C5EC71C6-F7C2-29DE-A2D8-25DE64468D04}"/>
              </a:ext>
            </a:extLst>
          </p:cNvPr>
          <p:cNvSpPr>
            <a:spLocks noGrp="1"/>
          </p:cNvSpPr>
          <p:nvPr>
            <p:ph type="title"/>
          </p:nvPr>
        </p:nvSpPr>
        <p:spPr/>
        <p:txBody>
          <a:bodyPr/>
          <a:lstStyle/>
          <a:p>
            <a:r>
              <a:rPr lang="da-DK" dirty="0"/>
              <a:t>Jason </a:t>
            </a:r>
            <a:r>
              <a:rPr lang="da-DK" dirty="0" err="1"/>
              <a:t>Aldean</a:t>
            </a:r>
            <a:r>
              <a:rPr lang="da-DK" dirty="0"/>
              <a:t>: Try </a:t>
            </a:r>
            <a:r>
              <a:rPr lang="da-DK" dirty="0" err="1"/>
              <a:t>that</a:t>
            </a:r>
            <a:r>
              <a:rPr lang="da-DK" dirty="0"/>
              <a:t> in a small </a:t>
            </a:r>
            <a:r>
              <a:rPr lang="da-DK" dirty="0" err="1"/>
              <a:t>town</a:t>
            </a:r>
            <a:r>
              <a:rPr lang="da-DK" dirty="0"/>
              <a:t>. 2023</a:t>
            </a:r>
          </a:p>
        </p:txBody>
      </p:sp>
      <p:sp>
        <p:nvSpPr>
          <p:cNvPr id="6" name="Pladsholder til indhold 5">
            <a:extLst>
              <a:ext uri="{FF2B5EF4-FFF2-40B4-BE49-F238E27FC236}">
                <a16:creationId xmlns:a16="http://schemas.microsoft.com/office/drawing/2014/main" id="{E99469AB-72B2-952B-E0E1-1D223E77CE9F}"/>
              </a:ext>
            </a:extLst>
          </p:cNvPr>
          <p:cNvSpPr>
            <a:spLocks noGrp="1"/>
          </p:cNvSpPr>
          <p:nvPr>
            <p:ph idx="1"/>
          </p:nvPr>
        </p:nvSpPr>
        <p:spPr/>
        <p:txBody>
          <a:bodyPr>
            <a:normAutofit lnSpcReduction="10000"/>
          </a:bodyPr>
          <a:lstStyle/>
          <a:p>
            <a:r>
              <a:rPr lang="da-DK" dirty="0"/>
              <a:t>Stort hit i 2023 – meget populært i Trumps vælgerskare. </a:t>
            </a:r>
          </a:p>
          <a:p>
            <a:endParaRPr lang="da-DK" dirty="0"/>
          </a:p>
          <a:p>
            <a:r>
              <a:rPr lang="da-DK" dirty="0"/>
              <a:t>Gav en del ballade, at </a:t>
            </a:r>
            <a:r>
              <a:rPr lang="da-DK" dirty="0" err="1"/>
              <a:t>Aldean</a:t>
            </a:r>
            <a:r>
              <a:rPr lang="da-DK" dirty="0"/>
              <a:t> og bagmænd havde overset, at en ung afroamerikansk blev hængt på facaden af rådhuset bagved i 1927. </a:t>
            </a:r>
          </a:p>
          <a:p>
            <a:endParaRPr lang="da-DK" dirty="0"/>
          </a:p>
          <a:p>
            <a:r>
              <a:rPr lang="da-DK" dirty="0">
                <a:hlinkClick r:id="rId2"/>
              </a:rPr>
              <a:t>https://youtu.be/b1_RKu-ESCY</a:t>
            </a:r>
            <a:r>
              <a:rPr lang="da-DK" dirty="0"/>
              <a:t> </a:t>
            </a:r>
          </a:p>
          <a:p>
            <a:endParaRPr lang="da-DK" dirty="0"/>
          </a:p>
          <a:p>
            <a:r>
              <a:rPr lang="da-DK" dirty="0"/>
              <a:t>Hvordan forholder sangen sig til det amerikanske liv – normer og værdier, race mm. Civilreligion? </a:t>
            </a:r>
          </a:p>
        </p:txBody>
      </p:sp>
    </p:spTree>
    <p:extLst>
      <p:ext uri="{BB962C8B-B14F-4D97-AF65-F5344CB8AC3E}">
        <p14:creationId xmlns:p14="http://schemas.microsoft.com/office/powerpoint/2010/main" val="3446576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840780-1960-FB65-DEB4-4AC0E91042DB}"/>
              </a:ext>
            </a:extLst>
          </p:cNvPr>
          <p:cNvSpPr>
            <a:spLocks noGrp="1"/>
          </p:cNvSpPr>
          <p:nvPr>
            <p:ph type="title"/>
          </p:nvPr>
        </p:nvSpPr>
        <p:spPr/>
        <p:txBody>
          <a:bodyPr/>
          <a:lstStyle/>
          <a:p>
            <a:r>
              <a:rPr lang="da-DK" dirty="0"/>
              <a:t>Lil Nas X: Old </a:t>
            </a:r>
            <a:r>
              <a:rPr lang="da-DK" dirty="0" err="1"/>
              <a:t>town</a:t>
            </a:r>
            <a:r>
              <a:rPr lang="da-DK" dirty="0"/>
              <a:t> </a:t>
            </a:r>
            <a:r>
              <a:rPr lang="da-DK" dirty="0" err="1"/>
              <a:t>road</a:t>
            </a:r>
            <a:endParaRPr lang="da-DK" dirty="0"/>
          </a:p>
        </p:txBody>
      </p:sp>
      <p:sp>
        <p:nvSpPr>
          <p:cNvPr id="3" name="Pladsholder til indhold 2">
            <a:extLst>
              <a:ext uri="{FF2B5EF4-FFF2-40B4-BE49-F238E27FC236}">
                <a16:creationId xmlns:a16="http://schemas.microsoft.com/office/drawing/2014/main" id="{88D39393-3EFE-E5CC-3412-88B9715F9257}"/>
              </a:ext>
            </a:extLst>
          </p:cNvPr>
          <p:cNvSpPr>
            <a:spLocks noGrp="1"/>
          </p:cNvSpPr>
          <p:nvPr>
            <p:ph idx="1"/>
          </p:nvPr>
        </p:nvSpPr>
        <p:spPr/>
        <p:txBody>
          <a:bodyPr>
            <a:normAutofit lnSpcReduction="10000"/>
          </a:bodyPr>
          <a:lstStyle/>
          <a:p>
            <a:r>
              <a:rPr lang="da-DK" dirty="0"/>
              <a:t>Kolossalt stort hit i 2019.</a:t>
            </a:r>
          </a:p>
          <a:p>
            <a:r>
              <a:rPr lang="da-DK" dirty="0"/>
              <a:t>Lil Nas X toppede først de andre hitliste – og så Country hitlisten. </a:t>
            </a:r>
          </a:p>
          <a:p>
            <a:r>
              <a:rPr lang="da-DK" dirty="0"/>
              <a:t>Sangen blev smidt ud derfra, fordi den ikke var ”country nok”.</a:t>
            </a:r>
          </a:p>
          <a:p>
            <a:r>
              <a:rPr lang="da-DK" dirty="0"/>
              <a:t>Det gav bare en ny udgave med country-ikonet Billy Ray Cyrus. </a:t>
            </a:r>
          </a:p>
          <a:p>
            <a:r>
              <a:rPr lang="da-DK" dirty="0"/>
              <a:t>… endnu større hit. </a:t>
            </a:r>
          </a:p>
          <a:p>
            <a:r>
              <a:rPr lang="da-DK" dirty="0">
                <a:hlinkClick r:id="rId2"/>
              </a:rPr>
              <a:t>https://www.youtube.com/watch?v=w2Ov5jzm3j8</a:t>
            </a:r>
            <a:r>
              <a:rPr lang="da-DK" dirty="0"/>
              <a:t> </a:t>
            </a:r>
          </a:p>
          <a:p>
            <a:endParaRPr lang="da-DK" dirty="0"/>
          </a:p>
          <a:p>
            <a:r>
              <a:rPr lang="da-DK" dirty="0"/>
              <a:t>Hvordan forholder sangen sig til det amerikanske liv – normer og værdier, race mm. Civilreligion? </a:t>
            </a:r>
          </a:p>
          <a:p>
            <a:endParaRPr lang="da-DK" dirty="0"/>
          </a:p>
        </p:txBody>
      </p:sp>
    </p:spTree>
    <p:extLst>
      <p:ext uri="{BB962C8B-B14F-4D97-AF65-F5344CB8AC3E}">
        <p14:creationId xmlns:p14="http://schemas.microsoft.com/office/powerpoint/2010/main" val="1990279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828BD6-CF27-F930-1B70-8BC1982E9B79}"/>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A3D2B885-D781-A67C-4B6B-BC0B86C8FF8E}"/>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598275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115F8A-C082-9E7B-4D09-2EA264D3ECB0}"/>
              </a:ext>
            </a:extLst>
          </p:cNvPr>
          <p:cNvSpPr>
            <a:spLocks noGrp="1"/>
          </p:cNvSpPr>
          <p:nvPr>
            <p:ph type="title"/>
          </p:nvPr>
        </p:nvSpPr>
        <p:spPr/>
        <p:txBody>
          <a:bodyPr/>
          <a:lstStyle/>
          <a:p>
            <a:r>
              <a:rPr lang="da-DK" dirty="0"/>
              <a:t>Lil Nas X: </a:t>
            </a:r>
            <a:r>
              <a:rPr lang="en-US" dirty="0"/>
              <a:t>Old Town Road (2019)</a:t>
            </a:r>
            <a:endParaRPr lang="da-DK" dirty="0"/>
          </a:p>
        </p:txBody>
      </p:sp>
      <p:sp>
        <p:nvSpPr>
          <p:cNvPr id="3" name="Pladsholder til indhold 2">
            <a:extLst>
              <a:ext uri="{FF2B5EF4-FFF2-40B4-BE49-F238E27FC236}">
                <a16:creationId xmlns:a16="http://schemas.microsoft.com/office/drawing/2014/main" id="{E6898321-A9DF-4242-1E63-AC700DF5001D}"/>
              </a:ext>
            </a:extLst>
          </p:cNvPr>
          <p:cNvSpPr>
            <a:spLocks noGrp="1"/>
          </p:cNvSpPr>
          <p:nvPr>
            <p:ph sz="half" idx="1"/>
          </p:nvPr>
        </p:nvSpPr>
        <p:spPr>
          <a:xfrm>
            <a:off x="838200" y="1825624"/>
            <a:ext cx="5181600" cy="5032375"/>
          </a:xfrm>
        </p:spPr>
        <p:txBody>
          <a:bodyPr>
            <a:normAutofit fontScale="62500" lnSpcReduction="20000"/>
          </a:bodyPr>
          <a:lstStyle/>
          <a:p>
            <a:pPr marL="0" indent="0">
              <a:buNone/>
            </a:pPr>
            <a:r>
              <a:rPr lang="en-US" dirty="0"/>
              <a:t>Yeah, I'm </a:t>
            </a:r>
            <a:r>
              <a:rPr lang="en-US" dirty="0" err="1"/>
              <a:t>gonna</a:t>
            </a:r>
            <a:r>
              <a:rPr lang="en-US" dirty="0"/>
              <a:t> take my horse to the old town road </a:t>
            </a:r>
            <a:br>
              <a:rPr lang="en-US" dirty="0"/>
            </a:br>
            <a:r>
              <a:rPr lang="en-US" dirty="0"/>
              <a:t>I'm </a:t>
            </a:r>
            <a:r>
              <a:rPr lang="en-US" dirty="0" err="1"/>
              <a:t>gonna</a:t>
            </a:r>
            <a:r>
              <a:rPr lang="en-US" dirty="0"/>
              <a:t> ride 'til I can't no more </a:t>
            </a:r>
            <a:br>
              <a:rPr lang="en-US" dirty="0"/>
            </a:br>
            <a:r>
              <a:rPr lang="en-US" dirty="0"/>
              <a:t>I'm </a:t>
            </a:r>
            <a:r>
              <a:rPr lang="en-US" dirty="0" err="1"/>
              <a:t>gonna</a:t>
            </a:r>
            <a:r>
              <a:rPr lang="en-US" dirty="0"/>
              <a:t> take my horse to the old town road </a:t>
            </a:r>
            <a:br>
              <a:rPr lang="en-US" dirty="0"/>
            </a:br>
            <a:r>
              <a:rPr lang="en-US" dirty="0"/>
              <a:t>I'm </a:t>
            </a:r>
            <a:r>
              <a:rPr lang="en-US" dirty="0" err="1"/>
              <a:t>gonna</a:t>
            </a:r>
            <a:r>
              <a:rPr lang="en-US" dirty="0"/>
              <a:t> ride 'til I can't no more </a:t>
            </a:r>
            <a:br>
              <a:rPr lang="en-US" dirty="0"/>
            </a:br>
            <a:r>
              <a:rPr lang="en-US" dirty="0"/>
              <a:t>(Kio, Kio) </a:t>
            </a:r>
            <a:br>
              <a:rPr lang="en-US" dirty="0"/>
            </a:br>
            <a:br>
              <a:rPr lang="en-US" dirty="0"/>
            </a:br>
            <a:r>
              <a:rPr lang="en-US" dirty="0"/>
              <a:t>I got the horses in the back </a:t>
            </a:r>
            <a:br>
              <a:rPr lang="en-US" dirty="0"/>
            </a:br>
            <a:r>
              <a:rPr lang="en-US" dirty="0"/>
              <a:t>Horse tack is attached </a:t>
            </a:r>
            <a:br>
              <a:rPr lang="en-US" dirty="0"/>
            </a:br>
            <a:r>
              <a:rPr lang="en-US" dirty="0"/>
              <a:t>Hat is matte black </a:t>
            </a:r>
            <a:br>
              <a:rPr lang="en-US" dirty="0"/>
            </a:br>
            <a:r>
              <a:rPr lang="en-US" dirty="0"/>
              <a:t>Got the boots that's black to match </a:t>
            </a:r>
            <a:br>
              <a:rPr lang="en-US" dirty="0"/>
            </a:br>
            <a:r>
              <a:rPr lang="en-US" dirty="0" err="1"/>
              <a:t>Ridin</a:t>
            </a:r>
            <a:r>
              <a:rPr lang="en-US" dirty="0"/>
              <a:t>' on a horse, ha </a:t>
            </a:r>
            <a:br>
              <a:rPr lang="en-US" dirty="0"/>
            </a:br>
            <a:r>
              <a:rPr lang="en-US" dirty="0"/>
              <a:t>You can whip your Porsche </a:t>
            </a:r>
            <a:br>
              <a:rPr lang="en-US" dirty="0"/>
            </a:br>
            <a:r>
              <a:rPr lang="en-US" dirty="0"/>
              <a:t>I been in the valley </a:t>
            </a:r>
            <a:br>
              <a:rPr lang="en-US" dirty="0"/>
            </a:br>
            <a:r>
              <a:rPr lang="en-US" dirty="0"/>
              <a:t>You </a:t>
            </a:r>
            <a:r>
              <a:rPr lang="en-US" dirty="0" err="1"/>
              <a:t>ain't</a:t>
            </a:r>
            <a:r>
              <a:rPr lang="en-US" dirty="0"/>
              <a:t> been up off that porch, now </a:t>
            </a:r>
            <a:br>
              <a:rPr lang="en-US" dirty="0"/>
            </a:br>
            <a:br>
              <a:rPr lang="en-US" dirty="0"/>
            </a:br>
            <a:r>
              <a:rPr lang="en-US" dirty="0"/>
              <a:t>Can't nobody tell me </a:t>
            </a:r>
            <a:r>
              <a:rPr lang="en-US" dirty="0" err="1"/>
              <a:t>nothin</a:t>
            </a:r>
            <a:r>
              <a:rPr lang="en-US" dirty="0"/>
              <a:t>' </a:t>
            </a:r>
            <a:br>
              <a:rPr lang="en-US" dirty="0"/>
            </a:br>
            <a:r>
              <a:rPr lang="en-US" dirty="0"/>
              <a:t>You can't tell me </a:t>
            </a:r>
            <a:r>
              <a:rPr lang="en-US" dirty="0" err="1"/>
              <a:t>nothin</a:t>
            </a:r>
            <a:r>
              <a:rPr lang="en-US" dirty="0"/>
              <a:t>' </a:t>
            </a:r>
            <a:br>
              <a:rPr lang="en-US" dirty="0"/>
            </a:br>
            <a:r>
              <a:rPr lang="en-US" dirty="0"/>
              <a:t>Can't nobody tell me </a:t>
            </a:r>
            <a:r>
              <a:rPr lang="en-US" dirty="0" err="1"/>
              <a:t>nothin</a:t>
            </a:r>
            <a:r>
              <a:rPr lang="en-US" dirty="0"/>
              <a:t>' </a:t>
            </a:r>
            <a:br>
              <a:rPr lang="en-US" dirty="0"/>
            </a:br>
            <a:r>
              <a:rPr lang="en-US" dirty="0"/>
              <a:t>You can't tell me </a:t>
            </a:r>
            <a:r>
              <a:rPr lang="en-US" dirty="0" err="1"/>
              <a:t>nothin</a:t>
            </a:r>
            <a:r>
              <a:rPr lang="en-US" dirty="0"/>
              <a:t>' </a:t>
            </a:r>
            <a:br>
              <a:rPr lang="en-US" dirty="0"/>
            </a:br>
            <a:br>
              <a:rPr lang="en-US" dirty="0"/>
            </a:br>
            <a:endParaRPr lang="da-DK" dirty="0"/>
          </a:p>
        </p:txBody>
      </p:sp>
      <p:sp>
        <p:nvSpPr>
          <p:cNvPr id="4" name="Pladsholder til indhold 3">
            <a:extLst>
              <a:ext uri="{FF2B5EF4-FFF2-40B4-BE49-F238E27FC236}">
                <a16:creationId xmlns:a16="http://schemas.microsoft.com/office/drawing/2014/main" id="{C981576A-AD61-B12B-30A4-E5EABCDF3F04}"/>
              </a:ext>
            </a:extLst>
          </p:cNvPr>
          <p:cNvSpPr>
            <a:spLocks noGrp="1"/>
          </p:cNvSpPr>
          <p:nvPr>
            <p:ph sz="half" idx="2"/>
          </p:nvPr>
        </p:nvSpPr>
        <p:spPr>
          <a:xfrm>
            <a:off x="6172200" y="1825624"/>
            <a:ext cx="5181600" cy="5032375"/>
          </a:xfrm>
        </p:spPr>
        <p:txBody>
          <a:bodyPr>
            <a:normAutofit fontScale="62500" lnSpcReduction="20000"/>
          </a:bodyPr>
          <a:lstStyle/>
          <a:p>
            <a:r>
              <a:rPr lang="en-US" dirty="0" err="1"/>
              <a:t>Ridin</a:t>
            </a:r>
            <a:r>
              <a:rPr lang="en-US" dirty="0"/>
              <a:t>' on a tractor </a:t>
            </a:r>
            <a:br>
              <a:rPr lang="en-US" dirty="0"/>
            </a:br>
            <a:r>
              <a:rPr lang="en-US" dirty="0"/>
              <a:t>Lean all in my bladder </a:t>
            </a:r>
            <a:br>
              <a:rPr lang="en-US" dirty="0"/>
            </a:br>
            <a:r>
              <a:rPr lang="en-US" dirty="0"/>
              <a:t>Cheated on my baby </a:t>
            </a:r>
            <a:br>
              <a:rPr lang="en-US" dirty="0"/>
            </a:br>
            <a:r>
              <a:rPr lang="en-US" dirty="0"/>
              <a:t>You can go and ask her </a:t>
            </a:r>
            <a:br>
              <a:rPr lang="en-US" dirty="0"/>
            </a:br>
            <a:r>
              <a:rPr lang="en-US" dirty="0"/>
              <a:t>My life is a movie </a:t>
            </a:r>
            <a:br>
              <a:rPr lang="en-US" dirty="0"/>
            </a:br>
            <a:r>
              <a:rPr lang="en-US" dirty="0"/>
              <a:t>Bull </a:t>
            </a:r>
            <a:r>
              <a:rPr lang="en-US" dirty="0" err="1"/>
              <a:t>ridin</a:t>
            </a:r>
            <a:r>
              <a:rPr lang="en-US" dirty="0"/>
              <a:t>' and boobies </a:t>
            </a:r>
            <a:br>
              <a:rPr lang="en-US" dirty="0"/>
            </a:br>
            <a:r>
              <a:rPr lang="en-US" dirty="0"/>
              <a:t>Cowboy hat from Gucci </a:t>
            </a:r>
            <a:br>
              <a:rPr lang="en-US" dirty="0"/>
            </a:br>
            <a:r>
              <a:rPr lang="en-US" dirty="0"/>
              <a:t>Wrangler on my booty </a:t>
            </a:r>
            <a:br>
              <a:rPr lang="en-US" dirty="0"/>
            </a:br>
            <a:br>
              <a:rPr lang="en-US" dirty="0"/>
            </a:br>
            <a:r>
              <a:rPr lang="en-US" dirty="0"/>
              <a:t>Can't nobody tell me </a:t>
            </a:r>
            <a:r>
              <a:rPr lang="en-US" dirty="0" err="1"/>
              <a:t>nothin</a:t>
            </a:r>
            <a:r>
              <a:rPr lang="en-US" dirty="0"/>
              <a:t>' </a:t>
            </a:r>
            <a:br>
              <a:rPr lang="en-US" dirty="0"/>
            </a:br>
            <a:r>
              <a:rPr lang="en-US" dirty="0"/>
              <a:t>You can't tell me </a:t>
            </a:r>
            <a:r>
              <a:rPr lang="en-US" dirty="0" err="1"/>
              <a:t>nothin</a:t>
            </a:r>
            <a:r>
              <a:rPr lang="en-US" dirty="0"/>
              <a:t>' </a:t>
            </a:r>
            <a:br>
              <a:rPr lang="en-US" dirty="0"/>
            </a:br>
            <a:r>
              <a:rPr lang="en-US" dirty="0"/>
              <a:t>Can't nobody tell me </a:t>
            </a:r>
            <a:r>
              <a:rPr lang="en-US" dirty="0" err="1"/>
              <a:t>nothin</a:t>
            </a:r>
            <a:r>
              <a:rPr lang="en-US" dirty="0"/>
              <a:t>' </a:t>
            </a:r>
            <a:br>
              <a:rPr lang="en-US" dirty="0"/>
            </a:br>
            <a:r>
              <a:rPr lang="en-US" dirty="0"/>
              <a:t>You can't tell me </a:t>
            </a:r>
            <a:r>
              <a:rPr lang="en-US" dirty="0" err="1"/>
              <a:t>nothin</a:t>
            </a:r>
            <a:r>
              <a:rPr lang="en-US" dirty="0"/>
              <a:t>' </a:t>
            </a:r>
            <a:br>
              <a:rPr lang="en-US" dirty="0"/>
            </a:br>
            <a:br>
              <a:rPr lang="en-US" dirty="0"/>
            </a:br>
            <a:r>
              <a:rPr lang="en-US" dirty="0"/>
              <a:t>Yeah, I'm </a:t>
            </a:r>
            <a:r>
              <a:rPr lang="en-US" dirty="0" err="1"/>
              <a:t>gonna</a:t>
            </a:r>
            <a:r>
              <a:rPr lang="en-US" dirty="0"/>
              <a:t> take my horse to the old town road </a:t>
            </a:r>
            <a:br>
              <a:rPr lang="en-US" dirty="0"/>
            </a:br>
            <a:r>
              <a:rPr lang="en-US" dirty="0"/>
              <a:t>I'm </a:t>
            </a:r>
            <a:r>
              <a:rPr lang="en-US" dirty="0" err="1"/>
              <a:t>gonna</a:t>
            </a:r>
            <a:r>
              <a:rPr lang="en-US" dirty="0"/>
              <a:t> ride 'til I can't no more </a:t>
            </a:r>
            <a:br>
              <a:rPr lang="en-US" dirty="0"/>
            </a:br>
            <a:r>
              <a:rPr lang="en-US" dirty="0"/>
              <a:t>I'm </a:t>
            </a:r>
            <a:r>
              <a:rPr lang="en-US" dirty="0" err="1"/>
              <a:t>gonna</a:t>
            </a:r>
            <a:r>
              <a:rPr lang="en-US" dirty="0"/>
              <a:t> take my horse to the old town road </a:t>
            </a:r>
            <a:br>
              <a:rPr lang="en-US" dirty="0"/>
            </a:br>
            <a:r>
              <a:rPr lang="en-US" dirty="0"/>
              <a:t>I'm </a:t>
            </a:r>
            <a:r>
              <a:rPr lang="en-US" dirty="0" err="1"/>
              <a:t>gonna</a:t>
            </a:r>
            <a:r>
              <a:rPr lang="en-US" dirty="0"/>
              <a:t> ride 'til I can't no more </a:t>
            </a:r>
            <a:br>
              <a:rPr lang="en-US" dirty="0"/>
            </a:br>
            <a:r>
              <a:rPr lang="en-US" dirty="0"/>
              <a:t>I got the— </a:t>
            </a:r>
            <a:br>
              <a:rPr lang="en-US" dirty="0"/>
            </a:br>
            <a:br>
              <a:rPr lang="en-US" dirty="0"/>
            </a:br>
            <a:r>
              <a:rPr lang="en-US" dirty="0"/>
              <a:t>source: </a:t>
            </a:r>
            <a:r>
              <a:rPr lang="en-US" dirty="0">
                <a:hlinkClick r:id="rId2"/>
              </a:rPr>
              <a:t>https://www.lyricsondemand.com/l/lilnasxlyrics/oldtownroadlyrics.html</a:t>
            </a:r>
            <a:br>
              <a:rPr lang="en-US" dirty="0"/>
            </a:br>
            <a:endParaRPr lang="en-US" dirty="0"/>
          </a:p>
          <a:p>
            <a:endParaRPr lang="da-DK" dirty="0"/>
          </a:p>
          <a:p>
            <a:endParaRPr lang="da-DK" dirty="0"/>
          </a:p>
        </p:txBody>
      </p:sp>
    </p:spTree>
    <p:extLst>
      <p:ext uri="{BB962C8B-B14F-4D97-AF65-F5344CB8AC3E}">
        <p14:creationId xmlns:p14="http://schemas.microsoft.com/office/powerpoint/2010/main" val="248490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74986-2F2F-5ED2-D84F-C7F06969830C}"/>
              </a:ext>
            </a:extLst>
          </p:cNvPr>
          <p:cNvSpPr>
            <a:spLocks noGrp="1"/>
          </p:cNvSpPr>
          <p:nvPr>
            <p:ph type="title"/>
          </p:nvPr>
        </p:nvSpPr>
        <p:spPr/>
        <p:txBody>
          <a:bodyPr/>
          <a:lstStyle/>
          <a:p>
            <a:r>
              <a:rPr lang="da-DK" dirty="0" err="1"/>
              <a:t>Bellahs</a:t>
            </a:r>
            <a:r>
              <a:rPr lang="da-DK" dirty="0"/>
              <a:t> </a:t>
            </a:r>
            <a:r>
              <a:rPr lang="da-DK" dirty="0" err="1"/>
              <a:t>defition</a:t>
            </a:r>
            <a:r>
              <a:rPr lang="da-DK" dirty="0"/>
              <a:t> af amerikansk civilreligion </a:t>
            </a:r>
          </a:p>
        </p:txBody>
      </p:sp>
      <p:sp>
        <p:nvSpPr>
          <p:cNvPr id="3" name="Pladsholder til indhold 2">
            <a:extLst>
              <a:ext uri="{FF2B5EF4-FFF2-40B4-BE49-F238E27FC236}">
                <a16:creationId xmlns:a16="http://schemas.microsoft.com/office/drawing/2014/main" id="{C70DD9AB-C644-04D6-B801-73AFD3A06984}"/>
              </a:ext>
            </a:extLst>
          </p:cNvPr>
          <p:cNvSpPr>
            <a:spLocks noGrp="1"/>
          </p:cNvSpPr>
          <p:nvPr>
            <p:ph idx="1"/>
          </p:nvPr>
        </p:nvSpPr>
        <p:spPr/>
        <p:txBody>
          <a:bodyPr>
            <a:normAutofit lnSpcReduction="10000"/>
          </a:bodyPr>
          <a:lstStyle/>
          <a:p>
            <a:r>
              <a:rPr lang="da-DK" dirty="0"/>
              <a:t>Vigtige træk ved amerikansk civilreligion</a:t>
            </a:r>
          </a:p>
          <a:p>
            <a:pPr lvl="1"/>
            <a:r>
              <a:rPr lang="da-DK" dirty="0"/>
              <a:t>Gud er blot gud – benævnes ikke som de kristnes gud. </a:t>
            </a:r>
          </a:p>
          <a:p>
            <a:pPr lvl="1"/>
            <a:r>
              <a:rPr lang="da-DK" dirty="0"/>
              <a:t>USA er en stat, hvor kernen er, at alle er skabt lige og har ret til at søge lykken (uafhængighedserklæringen, forfatning og  </a:t>
            </a:r>
            <a:r>
              <a:rPr lang="da-DK" dirty="0" err="1"/>
              <a:t>Gettysburgtalen</a:t>
            </a:r>
            <a:r>
              <a:rPr lang="da-DK" dirty="0"/>
              <a:t>) </a:t>
            </a:r>
          </a:p>
          <a:p>
            <a:pPr lvl="1"/>
            <a:r>
              <a:rPr lang="da-DK" dirty="0"/>
              <a:t>Ideen om amerikansk </a:t>
            </a:r>
            <a:r>
              <a:rPr lang="da-DK" dirty="0" err="1"/>
              <a:t>exceptionalisme</a:t>
            </a:r>
            <a:r>
              <a:rPr lang="da-DK" dirty="0"/>
              <a:t> (landet hvor alle er lige og staten har et </a:t>
            </a:r>
            <a:r>
              <a:rPr lang="da-DK"/>
              <a:t>særligt formål). </a:t>
            </a:r>
            <a:endParaRPr lang="da-DK" dirty="0"/>
          </a:p>
          <a:p>
            <a:pPr lvl="1"/>
            <a:r>
              <a:rPr lang="da-DK" dirty="0"/>
              <a:t>Denne ide korrigerer hele tiden de levendes handlinger (ex afskaffe slaveri, demokrati til flere </a:t>
            </a:r>
            <a:r>
              <a:rPr lang="da-DK" dirty="0" err="1"/>
              <a:t>osv</a:t>
            </a:r>
            <a:r>
              <a:rPr lang="da-DK" dirty="0"/>
              <a:t>)</a:t>
            </a:r>
          </a:p>
          <a:p>
            <a:pPr lvl="1"/>
            <a:r>
              <a:rPr lang="da-DK" dirty="0"/>
              <a:t>Rummer nationalmytologiske elementer, helligsteder, helligdage, hellige personer mm. </a:t>
            </a:r>
          </a:p>
          <a:p>
            <a:pPr lvl="1"/>
            <a:endParaRPr lang="da-DK" dirty="0"/>
          </a:p>
          <a:p>
            <a:pPr lvl="1"/>
            <a:r>
              <a:rPr lang="da-DK" dirty="0"/>
              <a:t>Er det en dækkende definition – eller findes der andre civilreligioner i USA? </a:t>
            </a:r>
          </a:p>
        </p:txBody>
      </p:sp>
    </p:spTree>
    <p:extLst>
      <p:ext uri="{BB962C8B-B14F-4D97-AF65-F5344CB8AC3E}">
        <p14:creationId xmlns:p14="http://schemas.microsoft.com/office/powerpoint/2010/main" val="28643808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74986-2F2F-5ED2-D84F-C7F06969830C}"/>
              </a:ext>
            </a:extLst>
          </p:cNvPr>
          <p:cNvSpPr>
            <a:spLocks noGrp="1"/>
          </p:cNvSpPr>
          <p:nvPr>
            <p:ph type="title"/>
          </p:nvPr>
        </p:nvSpPr>
        <p:spPr/>
        <p:txBody>
          <a:bodyPr/>
          <a:lstStyle/>
          <a:p>
            <a:r>
              <a:rPr lang="da-DK" dirty="0" err="1"/>
              <a:t>Bellahs</a:t>
            </a:r>
            <a:r>
              <a:rPr lang="da-DK" dirty="0"/>
              <a:t> </a:t>
            </a:r>
            <a:r>
              <a:rPr lang="da-DK" dirty="0" err="1"/>
              <a:t>defition</a:t>
            </a:r>
            <a:r>
              <a:rPr lang="da-DK" dirty="0"/>
              <a:t> af amerikansk civilreligion </a:t>
            </a:r>
          </a:p>
        </p:txBody>
      </p:sp>
      <p:sp>
        <p:nvSpPr>
          <p:cNvPr id="3" name="Pladsholder til indhold 2">
            <a:extLst>
              <a:ext uri="{FF2B5EF4-FFF2-40B4-BE49-F238E27FC236}">
                <a16:creationId xmlns:a16="http://schemas.microsoft.com/office/drawing/2014/main" id="{C70DD9AB-C644-04D6-B801-73AFD3A06984}"/>
              </a:ext>
            </a:extLst>
          </p:cNvPr>
          <p:cNvSpPr>
            <a:spLocks noGrp="1"/>
          </p:cNvSpPr>
          <p:nvPr>
            <p:ph idx="1"/>
          </p:nvPr>
        </p:nvSpPr>
        <p:spPr/>
        <p:txBody>
          <a:bodyPr>
            <a:normAutofit lnSpcReduction="10000"/>
          </a:bodyPr>
          <a:lstStyle/>
          <a:p>
            <a:r>
              <a:rPr lang="da-DK" dirty="0"/>
              <a:t>Vigtige træk ved amerikansk civilreligion</a:t>
            </a:r>
          </a:p>
          <a:p>
            <a:pPr lvl="1"/>
            <a:r>
              <a:rPr lang="da-DK" dirty="0"/>
              <a:t>Gud er blot gud – benævnes ikke som de kristnes gud. </a:t>
            </a:r>
          </a:p>
          <a:p>
            <a:pPr lvl="1"/>
            <a:r>
              <a:rPr lang="da-DK" dirty="0"/>
              <a:t>USA er en stat, hvor kernen er, at alle er skabt lige og har ret til at søge lykken (uafhængighedserklæringen, forfatning og  </a:t>
            </a:r>
            <a:r>
              <a:rPr lang="da-DK" dirty="0" err="1"/>
              <a:t>Gettysburgtalen</a:t>
            </a:r>
            <a:r>
              <a:rPr lang="da-DK" dirty="0"/>
              <a:t>) </a:t>
            </a:r>
          </a:p>
          <a:p>
            <a:pPr lvl="1"/>
            <a:r>
              <a:rPr lang="da-DK" dirty="0"/>
              <a:t>Ideen om amerikansk </a:t>
            </a:r>
            <a:r>
              <a:rPr lang="da-DK" dirty="0" err="1"/>
              <a:t>exceptionalisme</a:t>
            </a:r>
            <a:r>
              <a:rPr lang="da-DK" dirty="0"/>
              <a:t> (landet hvor alle er lige og staten har et særligt formål). </a:t>
            </a:r>
          </a:p>
          <a:p>
            <a:pPr lvl="1"/>
            <a:r>
              <a:rPr lang="da-DK" dirty="0"/>
              <a:t>Rummer nationalmytologiske elementer, helligsteder, helligdage, hellige personer mm. </a:t>
            </a:r>
          </a:p>
          <a:p>
            <a:pPr lvl="1"/>
            <a:r>
              <a:rPr lang="da-DK" i="1" dirty="0"/>
              <a:t>Denne ide korrigerer hele tiden de levendes handlinger (ex afskaffe slaveri, demokrati til flere </a:t>
            </a:r>
            <a:r>
              <a:rPr lang="da-DK" i="1" dirty="0" err="1"/>
              <a:t>osv</a:t>
            </a:r>
            <a:r>
              <a:rPr lang="da-DK" i="1" dirty="0"/>
              <a:t>)</a:t>
            </a:r>
          </a:p>
          <a:p>
            <a:pPr marL="457200" lvl="1" indent="0">
              <a:buNone/>
            </a:pPr>
            <a:endParaRPr lang="da-DK" dirty="0"/>
          </a:p>
          <a:p>
            <a:pPr lvl="1"/>
            <a:r>
              <a:rPr lang="da-DK" dirty="0"/>
              <a:t>Har </a:t>
            </a:r>
            <a:r>
              <a:rPr lang="da-DK" dirty="0" err="1"/>
              <a:t>Bellah</a:t>
            </a:r>
            <a:r>
              <a:rPr lang="da-DK" dirty="0"/>
              <a:t> ret i sin opfattelse af USA’s civilreligion? </a:t>
            </a:r>
          </a:p>
        </p:txBody>
      </p:sp>
    </p:spTree>
    <p:extLst>
      <p:ext uri="{BB962C8B-B14F-4D97-AF65-F5344CB8AC3E}">
        <p14:creationId xmlns:p14="http://schemas.microsoft.com/office/powerpoint/2010/main" val="2745018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24C1FF-72D9-23E5-9B45-0B73B298E16A}"/>
              </a:ext>
            </a:extLst>
          </p:cNvPr>
          <p:cNvSpPr>
            <a:spLocks noGrp="1"/>
          </p:cNvSpPr>
          <p:nvPr>
            <p:ph type="title"/>
          </p:nvPr>
        </p:nvSpPr>
        <p:spPr/>
        <p:txBody>
          <a:bodyPr>
            <a:normAutofit/>
          </a:bodyPr>
          <a:lstStyle/>
          <a:p>
            <a:r>
              <a:rPr lang="da-DK" sz="3600" dirty="0"/>
              <a:t>Ser vi ansatserne til en afroamerikansk civilreligion?</a:t>
            </a:r>
            <a:br>
              <a:rPr lang="da-DK" sz="3600" dirty="0"/>
            </a:br>
            <a:r>
              <a:rPr lang="da-DK" sz="3600" dirty="0"/>
              <a:t>Opfyldes kriterierne?  </a:t>
            </a:r>
          </a:p>
        </p:txBody>
      </p:sp>
      <p:sp>
        <p:nvSpPr>
          <p:cNvPr id="3" name="Pladsholder til indhold 2">
            <a:extLst>
              <a:ext uri="{FF2B5EF4-FFF2-40B4-BE49-F238E27FC236}">
                <a16:creationId xmlns:a16="http://schemas.microsoft.com/office/drawing/2014/main" id="{B999901E-B22A-8FC5-CAFC-0A7BEBE0C3A9}"/>
              </a:ext>
            </a:extLst>
          </p:cNvPr>
          <p:cNvSpPr>
            <a:spLocks noGrp="1"/>
          </p:cNvSpPr>
          <p:nvPr>
            <p:ph idx="1"/>
          </p:nvPr>
        </p:nvSpPr>
        <p:spPr/>
        <p:txBody>
          <a:bodyPr>
            <a:normAutofit/>
          </a:bodyPr>
          <a:lstStyle/>
          <a:p>
            <a:r>
              <a:rPr lang="da-DK" dirty="0"/>
              <a:t>Gud er blot gud –</a:t>
            </a:r>
          </a:p>
          <a:p>
            <a:r>
              <a:rPr lang="da-DK" dirty="0"/>
              <a:t>USA er en stat, hvor kernen er, at alle er skabt lige og har ret til at søge lykken</a:t>
            </a:r>
          </a:p>
          <a:p>
            <a:r>
              <a:rPr lang="da-DK" dirty="0"/>
              <a:t>Ideen om amerikansk </a:t>
            </a:r>
            <a:r>
              <a:rPr lang="da-DK" dirty="0" err="1"/>
              <a:t>exceptionalisme</a:t>
            </a:r>
            <a:r>
              <a:rPr lang="da-DK" dirty="0"/>
              <a:t> – er det positivt? </a:t>
            </a:r>
          </a:p>
          <a:p>
            <a:r>
              <a:rPr lang="da-DK" dirty="0"/>
              <a:t>Rummer nationalmytologiske elementer, helligsteder, helligdage, hellige personer mm. </a:t>
            </a:r>
          </a:p>
          <a:p>
            <a:r>
              <a:rPr lang="da-DK" i="1" dirty="0"/>
              <a:t>Civilreligionen korrigerer hele tiden de levendes handlinger (ex afskaffe slaveri, demokrati til flere </a:t>
            </a:r>
            <a:r>
              <a:rPr lang="da-DK" i="1" dirty="0" err="1"/>
              <a:t>osv</a:t>
            </a:r>
            <a:r>
              <a:rPr lang="da-DK" i="1" dirty="0"/>
              <a:t>)</a:t>
            </a:r>
          </a:p>
          <a:p>
            <a:pPr marL="0" indent="0">
              <a:buNone/>
            </a:pPr>
            <a:r>
              <a:rPr lang="da-DK" dirty="0"/>
              <a:t> </a:t>
            </a:r>
          </a:p>
        </p:txBody>
      </p:sp>
    </p:spTree>
    <p:extLst>
      <p:ext uri="{BB962C8B-B14F-4D97-AF65-F5344CB8AC3E}">
        <p14:creationId xmlns:p14="http://schemas.microsoft.com/office/powerpoint/2010/main" val="36949405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653E27-E42A-C35D-F872-BCB617DB0A56}"/>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2ECEDD0A-8DE9-3A35-18C8-05B5F5669F5D}"/>
              </a:ext>
            </a:extLst>
          </p:cNvPr>
          <p:cNvSpPr>
            <a:spLocks noGrp="1"/>
          </p:cNvSpPr>
          <p:nvPr>
            <p:ph idx="1"/>
          </p:nvPr>
        </p:nvSpPr>
        <p:spPr/>
        <p:txBody>
          <a:bodyPr/>
          <a:lstStyle/>
          <a:p>
            <a:r>
              <a:rPr lang="da-DK" dirty="0"/>
              <a:t>Trailer for 1619 </a:t>
            </a:r>
            <a:r>
              <a:rPr lang="da-DK" dirty="0" err="1"/>
              <a:t>project</a:t>
            </a:r>
            <a:r>
              <a:rPr lang="da-DK" dirty="0"/>
              <a:t>. </a:t>
            </a:r>
          </a:p>
          <a:p>
            <a:endParaRPr lang="da-DK" dirty="0"/>
          </a:p>
          <a:p>
            <a:r>
              <a:rPr lang="da-DK" dirty="0"/>
              <a:t>https://youtu.be/JV96CxxDFtw</a:t>
            </a:r>
          </a:p>
        </p:txBody>
      </p:sp>
    </p:spTree>
    <p:extLst>
      <p:ext uri="{BB962C8B-B14F-4D97-AF65-F5344CB8AC3E}">
        <p14:creationId xmlns:p14="http://schemas.microsoft.com/office/powerpoint/2010/main" val="22717081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396</TotalTime>
  <Words>2458</Words>
  <Application>Microsoft Office PowerPoint</Application>
  <PresentationFormat>Widescreen</PresentationFormat>
  <Paragraphs>197</Paragraphs>
  <Slides>35</Slides>
  <Notes>7</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35</vt:i4>
      </vt:variant>
    </vt:vector>
  </HeadingPairs>
  <TitlesOfParts>
    <vt:vector size="42" baseType="lpstr">
      <vt:lpstr>Aptos</vt:lpstr>
      <vt:lpstr>Aptos Display</vt:lpstr>
      <vt:lpstr>Arial</vt:lpstr>
      <vt:lpstr>Calibri</vt:lpstr>
      <vt:lpstr>Perpetua</vt:lpstr>
      <vt:lpstr>Wingdings</vt:lpstr>
      <vt:lpstr>Office-tema</vt:lpstr>
      <vt:lpstr>De to civilreligioner og afro-amerikanernes kamp for lige ret </vt:lpstr>
      <vt:lpstr>PowerPoint-præsentation</vt:lpstr>
      <vt:lpstr>Milepæle: </vt:lpstr>
      <vt:lpstr>Tilbageslaget –  kaldes ”rekonstruktionen” i historiebøgerne. </vt:lpstr>
      <vt:lpstr>PowerPoint-præsentation</vt:lpstr>
      <vt:lpstr>PowerPoint-præsentation</vt:lpstr>
      <vt:lpstr>PowerPoint-præsentation</vt:lpstr>
      <vt:lpstr>1921: en hvid hob brænder en mindre sort by ned. </vt:lpstr>
      <vt:lpstr>Lynching af Jesse Washington, 15 maj 1916. </vt:lpstr>
      <vt:lpstr>PowerPoint-præsentation</vt:lpstr>
      <vt:lpstr>Ku Klux Klan demonstrerer i  Washington DC i 1926</vt:lpstr>
      <vt:lpstr>Borgerrettighedskampen virker </vt:lpstr>
      <vt:lpstr>PowerPoint-præsentation</vt:lpstr>
      <vt:lpstr>PowerPoint-præsentation</vt:lpstr>
      <vt:lpstr>PowerPoint-præsentation</vt:lpstr>
      <vt:lpstr>PowerPoint-præsentation</vt:lpstr>
      <vt:lpstr>PowerPoint-præsentation</vt:lpstr>
      <vt:lpstr>Mount Pleasant Baptist Church, Louisana.</vt:lpstr>
      <vt:lpstr>PowerPoint-præsentation</vt:lpstr>
      <vt:lpstr>Project 1776.</vt:lpstr>
      <vt:lpstr>Projekt 1776 – kommissionens mission</vt:lpstr>
      <vt:lpstr>Hvordan ser de to kilder på USA’s historie? </vt:lpstr>
      <vt:lpstr>Sæt det i sammenhæng med de to civilreligioner.</vt:lpstr>
      <vt:lpstr>Hvilken slags by på en bakketop? </vt:lpstr>
      <vt:lpstr>Folder fra KKK – uddelt i Missisippi, 1964. </vt:lpstr>
      <vt:lpstr>Musikstykker </vt:lpstr>
      <vt:lpstr>Jason Aldean: Try that in a small town. 2023</vt:lpstr>
      <vt:lpstr>Jason Aldean: Try that in a small town. 2023</vt:lpstr>
      <vt:lpstr>Lil Nas X: Old town road</vt:lpstr>
      <vt:lpstr>PowerPoint-præsentation</vt:lpstr>
      <vt:lpstr>Lil Nas X: Old Town Road (2019)</vt:lpstr>
      <vt:lpstr>Bellahs defition af amerikansk civilreligion </vt:lpstr>
      <vt:lpstr>Bellahs defition af amerikansk civilreligion </vt:lpstr>
      <vt:lpstr>Ser vi ansatserne til en afroamerikansk civilreligion? Opfyldes kriterierne?  </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Jørgensen</dc:creator>
  <cp:lastModifiedBy>Martin Jørgensen</cp:lastModifiedBy>
  <cp:revision>1</cp:revision>
  <dcterms:created xsi:type="dcterms:W3CDTF">2024-10-08T19:53:08Z</dcterms:created>
  <dcterms:modified xsi:type="dcterms:W3CDTF">2024-10-09T12:06:11Z</dcterms:modified>
</cp:coreProperties>
</file>