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65" r:id="rId4"/>
    <p:sldId id="258" r:id="rId5"/>
    <p:sldId id="262" r:id="rId6"/>
    <p:sldId id="259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88F716-3F4F-DF4B-8EE6-947893742CD7}" v="8" dt="2024-10-25T07:41:17.6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4"/>
    <p:restoredTop sz="96070"/>
  </p:normalViewPr>
  <p:slideViewPr>
    <p:cSldViewPr snapToGrid="0">
      <p:cViewPr varScale="1">
        <p:scale>
          <a:sx n="93" d="100"/>
          <a:sy n="93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5BC90-C2E8-BBC9-FF6D-11FA5647C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F229B83-B780-740B-01CD-B7F966DA1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CB5766-6928-F307-D7A7-FE1378DB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E0E096-4C1C-4FD0-5B80-A49FA6D18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921A17-C2FB-4CB1-F037-5525A2BD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282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A837B-8E0C-9653-4B01-AAA61B054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6027F7-F998-7DD9-4272-547B84F79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E00C58-379A-7F33-DE0B-0E5B6E2E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338339-EC7A-2C4F-B74F-42902DF6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A5A9EF-AC90-528D-4653-BF77C4E2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64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9DC9A-8D76-0EB8-DF32-C1274512F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13CD932-180D-A18D-E0DC-2F241D753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E997F6-FF04-0434-3BC3-958C9DD89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A2DD83-32DA-B8D1-FEA2-1BD7F65D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BA7369-49AF-1CC1-6AC0-25FBFB13D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94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55020-7790-8264-A940-7C8DB3D5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28C2D0-4DFD-6B5E-E599-89A661F8A6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0830EB-627E-4C39-7431-25AC4CBE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6161EE-7ED2-812F-B1A5-CD06F1A4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0D0D33-3134-7CB1-EF49-5BCB49901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6743BB-52FE-A0BD-840F-7F07233B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915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AF14A-2CA4-7B4D-13C6-D2962CBFF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9E3F753-4EB4-F6B2-8AEB-BD897E122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2C58E5B-F08F-713B-366A-4089025F4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2E018A5-8715-2C32-CBFD-062BB920E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1498674-4542-329D-3B1C-CD0B25930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E93A54B-16A8-3E25-D549-CA8377765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2AC886D-6304-AE01-43EF-D5E45253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3B5083F-4C92-8272-BE3C-8064C2EED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735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42624-72E6-FDE9-BCE2-20B6E9DF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3D729E1-C15A-8138-C2A8-738B130E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8C1045B-BA3B-FFC7-55F0-5CB3195D5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D368808-4BF8-630A-7943-45ED610A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984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55D42B6-2D58-C62D-9129-D1687BFBB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8883489-6E0C-E5DA-54B6-14C6B4D2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A9397E3-C52C-E097-73D0-0A04619D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52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1C345-D423-3125-ABCF-C0891C89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7AB4F4-FA36-5192-E245-8B13462F2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038BE0-D72E-F50F-9EBB-BF2A42BF3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100C26-E1FC-AF00-00B6-8B6D40E8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640FD3-D330-1B45-2759-21B60075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92CACD-3D04-901D-646E-1F1A471D9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989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B5838-BFE8-5E38-23EB-A22B5AF1E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8500D2C-A30E-1FD0-E0F2-81094FB24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26E1ED-F8EE-43A5-6D90-B485937B4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A178B4A-BB2C-D630-8F8E-891D2C70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8FFDB8B-7C7E-10AC-D360-8F3B395D2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3C2270-E34A-3308-B686-00BF250F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806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CF908-7B1F-2C1D-5D1D-8A7A2F40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57772F-DA12-8608-EC48-CFF4EBF0E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C97C27-FB31-32D1-BD07-49A90DC8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291B98-3450-EBF6-305A-5789EC00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9AFC7D-78F1-7A05-58DE-8ACA6840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74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79D43B7-E4F3-FB7D-6409-185012DF9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AD410B6-8B32-782C-0CC8-CF1367E28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FB4A0D-8796-B049-85E8-1A271C7F1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A5F8FB-605E-9553-1A91-DA7A5C4AC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FB87EC-6DE0-A1E4-69FA-A9F6C26F0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382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539C96A-0D7C-7B42-1C01-40DDA8B35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54CC121-47E8-1234-4609-A06409295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0343B6-20D4-B25D-6ACE-E748DA342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55DA3-6811-E24B-8D58-B2882365244D}" type="datetimeFigureOut">
              <a:rPr lang="da-DK" smtClean="0"/>
              <a:t>25.10.2024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C9DC8E-DF26-2DF4-E92A-E45BF333B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953B9A-C5E9-1846-9535-F6B7A2D98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5A6A4-3875-7E4C-99E4-8B415B8D10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228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D14DF-74F8-A8C7-C873-DBD9F3D3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97099E-6FAC-D055-5557-2FC7EA7DE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273"/>
            <a:ext cx="10515600" cy="4583690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VIGTIGT! Udfyld jeres personlighedsprofil!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b="1" dirty="0"/>
              <a:t>Ledelsesopgaver</a:t>
            </a:r>
          </a:p>
          <a:p>
            <a:r>
              <a:rPr lang="da-DK" dirty="0"/>
              <a:t>Ledelse - historisk: </a:t>
            </a:r>
            <a:r>
              <a:rPr lang="da-DK" dirty="0" err="1"/>
              <a:t>Fayol</a:t>
            </a:r>
            <a:r>
              <a:rPr lang="da-DK" dirty="0"/>
              <a:t> (administrative skole), Taylor (</a:t>
            </a:r>
            <a:r>
              <a:rPr lang="da-DK" dirty="0" err="1"/>
              <a:t>scientific</a:t>
            </a:r>
            <a:r>
              <a:rPr lang="da-DK" dirty="0"/>
              <a:t> management), </a:t>
            </a:r>
            <a:r>
              <a:rPr lang="da-DK" dirty="0" err="1"/>
              <a:t>Mayo</a:t>
            </a:r>
            <a:r>
              <a:rPr lang="da-DK" dirty="0"/>
              <a:t> (human relations/HR)</a:t>
            </a:r>
          </a:p>
          <a:p>
            <a:r>
              <a:rPr lang="da-DK" dirty="0"/>
              <a:t>Motivation: Herzberg</a:t>
            </a:r>
          </a:p>
          <a:p>
            <a:r>
              <a:rPr lang="da-DK" dirty="0"/>
              <a:t>Ledelsesstil: Kurt Lewin</a:t>
            </a:r>
          </a:p>
          <a:p>
            <a:r>
              <a:rPr lang="da-DK" dirty="0"/>
              <a:t>Menneskesyn: McGregor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Casearbejde</a:t>
            </a:r>
            <a:r>
              <a:rPr lang="da-DK" dirty="0"/>
              <a:t> 1: Martin Thorborg</a:t>
            </a:r>
          </a:p>
          <a:p>
            <a:r>
              <a:rPr lang="da-DK" dirty="0" err="1"/>
              <a:t>Casearbejde</a:t>
            </a:r>
            <a:r>
              <a:rPr lang="da-DK" dirty="0"/>
              <a:t> 2: </a:t>
            </a:r>
            <a:r>
              <a:rPr lang="da-DK" dirty="0" err="1"/>
              <a:t>Clever</a:t>
            </a:r>
            <a:r>
              <a:rPr lang="da-DK" dirty="0"/>
              <a:t> </a:t>
            </a:r>
          </a:p>
          <a:p>
            <a:r>
              <a:rPr lang="da-DK" dirty="0" err="1"/>
              <a:t>Casearbejde</a:t>
            </a:r>
            <a:r>
              <a:rPr lang="da-DK" dirty="0"/>
              <a:t> 3: Restaurant </a:t>
            </a:r>
            <a:r>
              <a:rPr lang="da-DK" dirty="0" err="1"/>
              <a:t>Alchemist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019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C7D1D-6211-AABD-8099-8077D1DE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Ledelsesopgaver</a:t>
            </a:r>
          </a:p>
        </p:txBody>
      </p:sp>
      <p:pic>
        <p:nvPicPr>
          <p:cNvPr id="5" name="Pladsholder til indhold 4" descr="Et billede, der indeholder tekst, skærmbillede, Font/skrifttype, visitkort&#10;&#10;Automatisk genereret beskrivelse">
            <a:extLst>
              <a:ext uri="{FF2B5EF4-FFF2-40B4-BE49-F238E27FC236}">
                <a16:creationId xmlns:a16="http://schemas.microsoft.com/office/drawing/2014/main" id="{1D9B011F-6E30-74C0-BC51-B3F316775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5452" y="1825625"/>
            <a:ext cx="7721095" cy="4351338"/>
          </a:xfrm>
        </p:spPr>
      </p:pic>
    </p:spTree>
    <p:extLst>
      <p:ext uri="{BB962C8B-B14F-4D97-AF65-F5344CB8AC3E}">
        <p14:creationId xmlns:p14="http://schemas.microsoft.com/office/powerpoint/2010/main" val="883597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D42389-0D00-216D-2A96-62324389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Historisk – et par skoler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4AA512-A104-B0FF-0DF4-561F9E5DE61D}"/>
              </a:ext>
            </a:extLst>
          </p:cNvPr>
          <p:cNvSpPr/>
          <p:nvPr/>
        </p:nvSpPr>
        <p:spPr>
          <a:xfrm>
            <a:off x="304801" y="1825625"/>
            <a:ext cx="3726872" cy="300961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 err="1">
                <a:solidFill>
                  <a:schemeClr val="tx1"/>
                </a:solidFill>
              </a:rPr>
              <a:t>Fayol</a:t>
            </a:r>
            <a:r>
              <a:rPr lang="da-DK" sz="1600" b="1" dirty="0">
                <a:solidFill>
                  <a:schemeClr val="tx1"/>
                </a:solidFill>
              </a:rPr>
              <a:t> (1841-1925)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14 principper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”</a:t>
            </a:r>
            <a:r>
              <a:rPr lang="da-DK" sz="1600" dirty="0" err="1">
                <a:solidFill>
                  <a:schemeClr val="tx1"/>
                </a:solidFill>
              </a:rPr>
              <a:t>unity</a:t>
            </a:r>
            <a:r>
              <a:rPr lang="da-DK" sz="1600" dirty="0">
                <a:solidFill>
                  <a:schemeClr val="tx1"/>
                </a:solidFill>
              </a:rPr>
              <a:t> of </a:t>
            </a:r>
            <a:r>
              <a:rPr lang="da-DK" sz="1600" dirty="0" err="1">
                <a:solidFill>
                  <a:schemeClr val="tx1"/>
                </a:solidFill>
              </a:rPr>
              <a:t>command</a:t>
            </a:r>
            <a:r>
              <a:rPr lang="da-DK" sz="1600" dirty="0">
                <a:solidFill>
                  <a:schemeClr val="tx1"/>
                </a:solidFill>
              </a:rPr>
              <a:t>”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”</a:t>
            </a:r>
            <a:r>
              <a:rPr lang="da-DK" sz="1600" dirty="0" err="1">
                <a:solidFill>
                  <a:schemeClr val="tx1"/>
                </a:solidFill>
              </a:rPr>
              <a:t>unity</a:t>
            </a:r>
            <a:r>
              <a:rPr lang="da-DK" sz="1600" dirty="0">
                <a:solidFill>
                  <a:schemeClr val="tx1"/>
                </a:solidFill>
              </a:rPr>
              <a:t> of </a:t>
            </a:r>
            <a:r>
              <a:rPr lang="da-DK" sz="1600" dirty="0" err="1">
                <a:solidFill>
                  <a:schemeClr val="tx1"/>
                </a:solidFill>
              </a:rPr>
              <a:t>direction</a:t>
            </a:r>
            <a:r>
              <a:rPr lang="da-DK" sz="1600" dirty="0">
                <a:solidFill>
                  <a:schemeClr val="tx1"/>
                </a:solidFill>
              </a:rPr>
              <a:t>”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Ledelsesspænd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Den administrative skole</a:t>
            </a:r>
            <a:endParaRPr lang="da-DK" sz="16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FFF68E9-55E6-03EE-4D77-4726F979DAA7}"/>
              </a:ext>
            </a:extLst>
          </p:cNvPr>
          <p:cNvSpPr/>
          <p:nvPr/>
        </p:nvSpPr>
        <p:spPr>
          <a:xfrm>
            <a:off x="4204855" y="1825623"/>
            <a:ext cx="3726872" cy="300961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</a:rPr>
              <a:t>Taylor (1865-1915)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Specialisering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Løn efter præstation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Scientific management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Idealtype</a:t>
            </a:r>
          </a:p>
          <a:p>
            <a:pPr algn="ctr"/>
            <a:endParaRPr lang="da-DK" sz="1600" dirty="0">
              <a:solidFill>
                <a:schemeClr val="tx1"/>
              </a:solidFill>
            </a:endParaRPr>
          </a:p>
          <a:p>
            <a:pPr algn="ctr"/>
            <a:endParaRPr lang="da-DK" sz="1600" b="1" dirty="0">
              <a:solidFill>
                <a:schemeClr val="tx1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98ADA59-6753-49DC-70B6-8D53A0BF820A}"/>
              </a:ext>
            </a:extLst>
          </p:cNvPr>
          <p:cNvSpPr/>
          <p:nvPr/>
        </p:nvSpPr>
        <p:spPr>
          <a:xfrm>
            <a:off x="8104909" y="1825623"/>
            <a:ext cx="3726872" cy="300961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 err="1">
                <a:solidFill>
                  <a:schemeClr val="tx1"/>
                </a:solidFill>
              </a:rPr>
              <a:t>Mayo</a:t>
            </a:r>
            <a:r>
              <a:rPr lang="da-DK" sz="1600" b="1" dirty="0">
                <a:solidFill>
                  <a:schemeClr val="tx1"/>
                </a:solidFill>
              </a:rPr>
              <a:t> (1880-1949)</a:t>
            </a:r>
            <a:endParaRPr lang="da-DK" sz="1600" dirty="0">
              <a:solidFill>
                <a:schemeClr val="tx1"/>
              </a:solidFill>
            </a:endParaRP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”</a:t>
            </a:r>
            <a:r>
              <a:rPr lang="da-DK" sz="1600" dirty="0" err="1">
                <a:solidFill>
                  <a:schemeClr val="tx1"/>
                </a:solidFill>
              </a:rPr>
              <a:t>Hawthorne</a:t>
            </a:r>
            <a:r>
              <a:rPr lang="da-DK" sz="1600" dirty="0">
                <a:solidFill>
                  <a:schemeClr val="tx1"/>
                </a:solidFill>
              </a:rPr>
              <a:t>-studierne”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Positiv opmærksomhed og anerkendelse</a:t>
            </a:r>
          </a:p>
          <a:p>
            <a:pPr algn="ctr"/>
            <a:r>
              <a:rPr lang="da-DK" sz="1600" dirty="0">
                <a:solidFill>
                  <a:schemeClr val="tx1"/>
                </a:solidFill>
              </a:rPr>
              <a:t>Idealtype</a:t>
            </a:r>
          </a:p>
        </p:txBody>
      </p:sp>
    </p:spTree>
    <p:extLst>
      <p:ext uri="{BB962C8B-B14F-4D97-AF65-F5344CB8AC3E}">
        <p14:creationId xmlns:p14="http://schemas.microsoft.com/office/powerpoint/2010/main" val="425619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28492-0CD3-DDCB-6829-39FB4F1C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visitkort&#10;&#10;Automatisk genereret beskrivelse">
            <a:extLst>
              <a:ext uri="{FF2B5EF4-FFF2-40B4-BE49-F238E27FC236}">
                <a16:creationId xmlns:a16="http://schemas.microsoft.com/office/drawing/2014/main" id="{BAE8E414-D070-3F85-572C-3E4AB544E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4896" y="1825625"/>
            <a:ext cx="8502207" cy="4351338"/>
          </a:xfrm>
        </p:spPr>
      </p:pic>
    </p:spTree>
    <p:extLst>
      <p:ext uri="{BB962C8B-B14F-4D97-AF65-F5344CB8AC3E}">
        <p14:creationId xmlns:p14="http://schemas.microsoft.com/office/powerpoint/2010/main" val="358235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B8CC8-B4EC-0C1D-D65C-1EA12F0F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Lewin - ledelsesstil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9DBC8E-0C6D-A808-7DE1-C5274A7D8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Demokratisk </a:t>
            </a:r>
            <a:r>
              <a:rPr lang="da-DK" dirty="0" err="1"/>
              <a:t>ledelsstil</a:t>
            </a:r>
            <a:endParaRPr lang="da-DK" dirty="0"/>
          </a:p>
          <a:p>
            <a:r>
              <a:rPr lang="da-DK" dirty="0"/>
              <a:t>Autoritær ledelsesstil</a:t>
            </a:r>
          </a:p>
          <a:p>
            <a:r>
              <a:rPr lang="da-DK" dirty="0"/>
              <a:t>Laissez-faire ledelsesstil</a:t>
            </a:r>
          </a:p>
        </p:txBody>
      </p:sp>
    </p:spTree>
    <p:extLst>
      <p:ext uri="{BB962C8B-B14F-4D97-AF65-F5344CB8AC3E}">
        <p14:creationId xmlns:p14="http://schemas.microsoft.com/office/powerpoint/2010/main" val="4093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BEFDE-612C-A736-9C84-AAF53A13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67DDC8E0-4205-CE5F-A57E-BE2CF94F8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3826" y="1825625"/>
            <a:ext cx="5304347" cy="4351338"/>
          </a:xfrm>
        </p:spPr>
      </p:pic>
    </p:spTree>
    <p:extLst>
      <p:ext uri="{BB962C8B-B14F-4D97-AF65-F5344CB8AC3E}">
        <p14:creationId xmlns:p14="http://schemas.microsoft.com/office/powerpoint/2010/main" val="3605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AB731C-0BD2-C4BE-25B4-531EB4B3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Clever</a:t>
            </a:r>
            <a:br>
              <a:rPr lang="da-DK" dirty="0"/>
            </a:br>
            <a:r>
              <a:rPr lang="da-DK" sz="1600" dirty="0"/>
              <a:t>Se modulet d. 4/10 </a:t>
            </a:r>
            <a:endParaRPr lang="da-DK" dirty="0"/>
          </a:p>
        </p:txBody>
      </p:sp>
      <p:pic>
        <p:nvPicPr>
          <p:cNvPr id="5" name="Pladsholder til indhold 4" descr="Et billede, der indeholder tekst, skærmbillede, dokument, Font/skrifttype&#10;&#10;Automatisk genereret beskrivelse">
            <a:extLst>
              <a:ext uri="{FF2B5EF4-FFF2-40B4-BE49-F238E27FC236}">
                <a16:creationId xmlns:a16="http://schemas.microsoft.com/office/drawing/2014/main" id="{EA960A4C-655D-EC04-33BB-941325A90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8837" y="351704"/>
            <a:ext cx="7190509" cy="6291697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346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55C2A9-DF68-2D37-8907-C9D94CDE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Martin Thorborg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F7B396-CCE4-EBB8-ECA0-CBB8359F6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4463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08916E-0BFE-F73A-53E5-AF5891D7C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Alchemist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ED66E60-1777-3778-47C0-09991A880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97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0018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19754</TotalTime>
  <Words>122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Dagens program</vt:lpstr>
      <vt:lpstr>Ledelsesopgaver</vt:lpstr>
      <vt:lpstr>Historisk – et par skoler</vt:lpstr>
      <vt:lpstr>PowerPoint-præsentation</vt:lpstr>
      <vt:lpstr>Lewin - ledelsesstil</vt:lpstr>
      <vt:lpstr>PowerPoint-præsentation</vt:lpstr>
      <vt:lpstr>Clever Se modulet d. 4/10 </vt:lpstr>
      <vt:lpstr>Martin Thorborg</vt:lpstr>
      <vt:lpstr>Alchemist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Niels Hjuler Kristensen</dc:creator>
  <cp:lastModifiedBy>Niels Hjuler Kristensen</cp:lastModifiedBy>
  <cp:revision>5</cp:revision>
  <dcterms:created xsi:type="dcterms:W3CDTF">2023-11-01T21:01:48Z</dcterms:created>
  <dcterms:modified xsi:type="dcterms:W3CDTF">2024-10-25T07:42:18Z</dcterms:modified>
</cp:coreProperties>
</file>