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A9279D5F-C523-472F-9869-ACB1AA7E959B}"/>
    <pc:docChg chg="custSel delSld modSld">
      <pc:chgData name="Martin Jørgensen" userId="26d9fe71-6d2d-401b-9392-599258e85213" providerId="ADAL" clId="{A9279D5F-C523-472F-9869-ACB1AA7E959B}" dt="2022-01-17T08:57:13.428" v="75" actId="20577"/>
      <pc:docMkLst>
        <pc:docMk/>
      </pc:docMkLst>
      <pc:sldChg chg="addSp modSp mod">
        <pc:chgData name="Martin Jørgensen" userId="26d9fe71-6d2d-401b-9392-599258e85213" providerId="ADAL" clId="{A9279D5F-C523-472F-9869-ACB1AA7E959B}" dt="2022-01-17T08:56:57.856" v="69" actId="20577"/>
        <pc:sldMkLst>
          <pc:docMk/>
          <pc:sldMk cId="1677272088" sldId="259"/>
        </pc:sldMkLst>
        <pc:spChg chg="mod">
          <ac:chgData name="Martin Jørgensen" userId="26d9fe71-6d2d-401b-9392-599258e85213" providerId="ADAL" clId="{A9279D5F-C523-472F-9869-ACB1AA7E959B}" dt="2022-01-17T08:56:57.856" v="69" actId="20577"/>
          <ac:spMkLst>
            <pc:docMk/>
            <pc:sldMk cId="1677272088" sldId="259"/>
            <ac:spMk id="2" creationId="{00000000-0000-0000-0000-000000000000}"/>
          </ac:spMkLst>
        </pc:spChg>
        <pc:graphicFrameChg chg="add mod modGraphic">
          <ac:chgData name="Martin Jørgensen" userId="26d9fe71-6d2d-401b-9392-599258e85213" providerId="ADAL" clId="{A9279D5F-C523-472F-9869-ACB1AA7E959B}" dt="2022-01-17T08:25:37.594" v="66" actId="20577"/>
          <ac:graphicFrameMkLst>
            <pc:docMk/>
            <pc:sldMk cId="1677272088" sldId="259"/>
            <ac:graphicFrameMk id="4" creationId="{A11526C0-155D-4F13-A74E-61FAA1ACADAC}"/>
          </ac:graphicFrameMkLst>
        </pc:graphicFrameChg>
      </pc:sldChg>
      <pc:sldChg chg="modSp mod">
        <pc:chgData name="Martin Jørgensen" userId="26d9fe71-6d2d-401b-9392-599258e85213" providerId="ADAL" clId="{A9279D5F-C523-472F-9869-ACB1AA7E959B}" dt="2022-01-17T08:57:13.428" v="75" actId="20577"/>
        <pc:sldMkLst>
          <pc:docMk/>
          <pc:sldMk cId="830329548" sldId="260"/>
        </pc:sldMkLst>
        <pc:spChg chg="mod">
          <ac:chgData name="Martin Jørgensen" userId="26d9fe71-6d2d-401b-9392-599258e85213" providerId="ADAL" clId="{A9279D5F-C523-472F-9869-ACB1AA7E959B}" dt="2022-01-17T08:57:13.428" v="75" actId="20577"/>
          <ac:spMkLst>
            <pc:docMk/>
            <pc:sldMk cId="830329548" sldId="260"/>
            <ac:spMk id="2" creationId="{00000000-0000-0000-0000-000000000000}"/>
          </ac:spMkLst>
        </pc:spChg>
      </pc:sldChg>
      <pc:sldChg chg="del">
        <pc:chgData name="Martin Jørgensen" userId="26d9fe71-6d2d-401b-9392-599258e85213" providerId="ADAL" clId="{A9279D5F-C523-472F-9869-ACB1AA7E959B}" dt="2022-01-17T08:25:47.171" v="67" actId="47"/>
        <pc:sldMkLst>
          <pc:docMk/>
          <pc:sldMk cId="3799363028" sldId="261"/>
        </pc:sldMkLst>
      </pc:sldChg>
      <pc:sldChg chg="modSp mod">
        <pc:chgData name="Martin Jørgensen" userId="26d9fe71-6d2d-401b-9392-599258e85213" providerId="ADAL" clId="{A9279D5F-C523-472F-9869-ACB1AA7E959B}" dt="2022-01-17T08:57:04.084" v="71" actId="20577"/>
        <pc:sldMkLst>
          <pc:docMk/>
          <pc:sldMk cId="210844308" sldId="263"/>
        </pc:sldMkLst>
        <pc:spChg chg="mod">
          <ac:chgData name="Martin Jørgensen" userId="26d9fe71-6d2d-401b-9392-599258e85213" providerId="ADAL" clId="{A9279D5F-C523-472F-9869-ACB1AA7E959B}" dt="2022-01-17T08:57:04.084" v="71" actId="20577"/>
          <ac:spMkLst>
            <pc:docMk/>
            <pc:sldMk cId="210844308" sldId="263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6656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6094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16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2982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1841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068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4108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2216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918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163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446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08C36-F896-45D3-BFB1-2CAAD6EFF889}" type="datetimeFigureOut">
              <a:rPr lang="da-DK" smtClean="0"/>
              <a:t>17-01-2022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2BE81-6161-424F-994F-31E7E142A4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8441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New age-tilhængernes selvfortælling.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Samlebåndsprodukt eller unika</a:t>
            </a:r>
          </a:p>
        </p:txBody>
      </p:sp>
    </p:spTree>
    <p:extLst>
      <p:ext uri="{BB962C8B-B14F-4D97-AF65-F5344CB8AC3E}">
        <p14:creationId xmlns:p14="http://schemas.microsoft.com/office/powerpoint/2010/main" val="2381308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Omhandler tilhængerens fortælling om sig selv. </a:t>
            </a:r>
          </a:p>
          <a:p>
            <a:r>
              <a:rPr lang="da-DK" dirty="0"/>
              <a:t>Problemformulering: er den enkelte tilhænger noget helt unikt, eller er tilhængerne tilsammen ganske ens? (altså </a:t>
            </a:r>
            <a:r>
              <a:rPr lang="da-DK" dirty="0" err="1"/>
              <a:t>uunikke</a:t>
            </a:r>
            <a:r>
              <a:rPr lang="da-DK" dirty="0"/>
              <a:t>?)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09828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Selvfortælling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Den fortælling, man fortæller om sig selv.</a:t>
            </a:r>
          </a:p>
          <a:p>
            <a:r>
              <a:rPr lang="da-DK" dirty="0"/>
              <a:t>Fortællingen er plastisk, formbar, ændrer sig – ”selektiv” hukommelse, hvor noget fremhæves, noget glemmes.</a:t>
            </a:r>
          </a:p>
          <a:p>
            <a:r>
              <a:rPr lang="da-DK" dirty="0"/>
              <a:t>Fortællingen ændres, så den passer til nutiden. </a:t>
            </a:r>
          </a:p>
          <a:p>
            <a:r>
              <a:rPr lang="da-DK" dirty="0"/>
              <a:t>Vigtigt: fortællingen er ikke løgn for fortælleren. </a:t>
            </a:r>
          </a:p>
          <a:p>
            <a:r>
              <a:rPr lang="da-DK" dirty="0"/>
              <a:t>Eksempler: individuelle: fortolkninger af traumer. </a:t>
            </a:r>
          </a:p>
          <a:p>
            <a:pPr marL="0" indent="0">
              <a:buNone/>
            </a:pPr>
            <a:r>
              <a:rPr lang="da-DK" dirty="0"/>
              <a:t>	kollektive: national modstandsmyte 1940-45</a:t>
            </a:r>
          </a:p>
        </p:txBody>
      </p:sp>
    </p:spTree>
    <p:extLst>
      <p:ext uri="{BB962C8B-B14F-4D97-AF65-F5344CB8AC3E}">
        <p14:creationId xmlns:p14="http://schemas.microsoft.com/office/powerpoint/2010/main" val="297629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67000" y="370939"/>
            <a:ext cx="6858000" cy="672859"/>
          </a:xfrm>
        </p:spPr>
        <p:txBody>
          <a:bodyPr>
            <a:normAutofit fontScale="90000"/>
          </a:bodyPr>
          <a:lstStyle/>
          <a:p>
            <a:r>
              <a:rPr lang="da-DK" sz="4400" dirty="0"/>
              <a:t>1 Spiritualitet: troen er helt min egen</a:t>
            </a:r>
            <a:endParaRPr lang="en-GB" sz="44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667000" y="1362975"/>
            <a:ext cx="6858000" cy="448573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da-DK" sz="2000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A11526C0-155D-4F13-A74E-61FAA1ACA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952493"/>
              </p:ext>
            </p:extLst>
          </p:nvPr>
        </p:nvGraphicFramePr>
        <p:xfrm>
          <a:off x="1862666" y="4749800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11438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7797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Institutionaliseret religion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Spiritualitet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9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23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7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34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649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272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 De spirituelt søgendes livshistorier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844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/>
              <a:t>3 Spiritualitetens uskrevne selvrealiseringsmyte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032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ser ikke livet som det er.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Eksamensøvelse: </a:t>
            </a:r>
          </a:p>
          <a:p>
            <a:r>
              <a:rPr lang="da-DK" dirty="0"/>
              <a:t>Forbered en fremlæggelse af teksten.</a:t>
            </a:r>
          </a:p>
          <a:p>
            <a:endParaRPr lang="da-DK" dirty="0"/>
          </a:p>
          <a:p>
            <a:r>
              <a:rPr lang="da-DK" dirty="0"/>
              <a:t>Tip – find selvfortællingen</a:t>
            </a:r>
          </a:p>
          <a:p>
            <a:r>
              <a:rPr lang="da-DK" dirty="0"/>
              <a:t>Find new age træk - </a:t>
            </a:r>
          </a:p>
          <a:p>
            <a:r>
              <a:rPr lang="da-DK" dirty="0"/>
              <a:t> 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16832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144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New age-tilhængernes selvfortælling. </vt:lpstr>
      <vt:lpstr>PowerPoint-præsentation</vt:lpstr>
      <vt:lpstr>Selvfortælling </vt:lpstr>
      <vt:lpstr>1 Spiritualitet: troen er helt min egen</vt:lpstr>
      <vt:lpstr>2 De spirituelt søgendes livshistorier </vt:lpstr>
      <vt:lpstr>3 Spiritualitetens uskrevne selvrealiseringsmyte</vt:lpstr>
      <vt:lpstr>Vi ser ikke livet som det 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age-tilhængernes selvfortælling.</dc:title>
  <dc:creator>Martin Jørgensen</dc:creator>
  <cp:lastModifiedBy>Martin Jørgensen</cp:lastModifiedBy>
  <cp:revision>4</cp:revision>
  <dcterms:created xsi:type="dcterms:W3CDTF">2017-11-29T10:18:25Z</dcterms:created>
  <dcterms:modified xsi:type="dcterms:W3CDTF">2022-01-17T08:57:30Z</dcterms:modified>
</cp:coreProperties>
</file>