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73" r:id="rId4"/>
    <p:sldId id="259" r:id="rId5"/>
    <p:sldId id="269" r:id="rId6"/>
    <p:sldId id="276" r:id="rId7"/>
    <p:sldId id="270" r:id="rId8"/>
    <p:sldId id="271" r:id="rId9"/>
    <p:sldId id="272" r:id="rId10"/>
    <p:sldId id="274" r:id="rId11"/>
    <p:sldId id="275" r:id="rId12"/>
    <p:sldId id="257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D95FE2-931C-4D61-8AC7-626A186D0E08}" v="2" dt="2023-02-06T09:54:05.5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Jørgensen" userId="26d9fe71-6d2d-401b-9392-599258e85213" providerId="ADAL" clId="{BBD95FE2-931C-4D61-8AC7-626A186D0E08}"/>
    <pc:docChg chg="custSel addSld delSld modSld">
      <pc:chgData name="Martin Jørgensen" userId="26d9fe71-6d2d-401b-9392-599258e85213" providerId="ADAL" clId="{BBD95FE2-931C-4D61-8AC7-626A186D0E08}" dt="2023-02-08T08:54:10.730" v="2081" actId="20577"/>
      <pc:docMkLst>
        <pc:docMk/>
      </pc:docMkLst>
      <pc:sldChg chg="modSp mod">
        <pc:chgData name="Martin Jørgensen" userId="26d9fe71-6d2d-401b-9392-599258e85213" providerId="ADAL" clId="{BBD95FE2-931C-4D61-8AC7-626A186D0E08}" dt="2023-02-06T06:40:42.224" v="30" actId="20577"/>
        <pc:sldMkLst>
          <pc:docMk/>
          <pc:sldMk cId="2583848036" sldId="256"/>
        </pc:sldMkLst>
        <pc:spChg chg="mod">
          <ac:chgData name="Martin Jørgensen" userId="26d9fe71-6d2d-401b-9392-599258e85213" providerId="ADAL" clId="{BBD95FE2-931C-4D61-8AC7-626A186D0E08}" dt="2023-02-06T06:40:42.224" v="30" actId="20577"/>
          <ac:spMkLst>
            <pc:docMk/>
            <pc:sldMk cId="2583848036" sldId="256"/>
            <ac:spMk id="2" creationId="{00000000-0000-0000-0000-000000000000}"/>
          </ac:spMkLst>
        </pc:spChg>
      </pc:sldChg>
      <pc:sldChg chg="modSp mod">
        <pc:chgData name="Martin Jørgensen" userId="26d9fe71-6d2d-401b-9392-599258e85213" providerId="ADAL" clId="{BBD95FE2-931C-4D61-8AC7-626A186D0E08}" dt="2023-02-06T09:16:53.820" v="1355" actId="20577"/>
        <pc:sldMkLst>
          <pc:docMk/>
          <pc:sldMk cId="3641527865" sldId="257"/>
        </pc:sldMkLst>
        <pc:spChg chg="mod">
          <ac:chgData name="Martin Jørgensen" userId="26d9fe71-6d2d-401b-9392-599258e85213" providerId="ADAL" clId="{BBD95FE2-931C-4D61-8AC7-626A186D0E08}" dt="2023-02-06T09:16:53.820" v="1355" actId="20577"/>
          <ac:spMkLst>
            <pc:docMk/>
            <pc:sldMk cId="3641527865" sldId="257"/>
            <ac:spMk id="3" creationId="{00000000-0000-0000-0000-000000000000}"/>
          </ac:spMkLst>
        </pc:spChg>
      </pc:sldChg>
      <pc:sldChg chg="modSp mod">
        <pc:chgData name="Martin Jørgensen" userId="26d9fe71-6d2d-401b-9392-599258e85213" providerId="ADAL" clId="{BBD95FE2-931C-4D61-8AC7-626A186D0E08}" dt="2023-02-06T06:41:04.273" v="76" actId="20577"/>
        <pc:sldMkLst>
          <pc:docMk/>
          <pc:sldMk cId="838216716" sldId="258"/>
        </pc:sldMkLst>
        <pc:spChg chg="mod">
          <ac:chgData name="Martin Jørgensen" userId="26d9fe71-6d2d-401b-9392-599258e85213" providerId="ADAL" clId="{BBD95FE2-931C-4D61-8AC7-626A186D0E08}" dt="2023-02-06T06:40:57.296" v="75" actId="6549"/>
          <ac:spMkLst>
            <pc:docMk/>
            <pc:sldMk cId="838216716" sldId="258"/>
            <ac:spMk id="2" creationId="{00000000-0000-0000-0000-000000000000}"/>
          </ac:spMkLst>
        </pc:spChg>
        <pc:spChg chg="mod">
          <ac:chgData name="Martin Jørgensen" userId="26d9fe71-6d2d-401b-9392-599258e85213" providerId="ADAL" clId="{BBD95FE2-931C-4D61-8AC7-626A186D0E08}" dt="2023-02-06T06:41:04.273" v="76" actId="20577"/>
          <ac:spMkLst>
            <pc:docMk/>
            <pc:sldMk cId="838216716" sldId="258"/>
            <ac:spMk id="3" creationId="{00000000-0000-0000-0000-000000000000}"/>
          </ac:spMkLst>
        </pc:spChg>
      </pc:sldChg>
      <pc:sldChg chg="modSp mod">
        <pc:chgData name="Martin Jørgensen" userId="26d9fe71-6d2d-401b-9392-599258e85213" providerId="ADAL" clId="{BBD95FE2-931C-4D61-8AC7-626A186D0E08}" dt="2023-02-06T09:53:29.960" v="1647" actId="20577"/>
        <pc:sldMkLst>
          <pc:docMk/>
          <pc:sldMk cId="3833635750" sldId="259"/>
        </pc:sldMkLst>
        <pc:graphicFrameChg chg="mod modGraphic">
          <ac:chgData name="Martin Jørgensen" userId="26d9fe71-6d2d-401b-9392-599258e85213" providerId="ADAL" clId="{BBD95FE2-931C-4D61-8AC7-626A186D0E08}" dt="2023-02-06T09:53:29.960" v="1647" actId="20577"/>
          <ac:graphicFrameMkLst>
            <pc:docMk/>
            <pc:sldMk cId="3833635750" sldId="259"/>
            <ac:graphicFrameMk id="8" creationId="{00000000-0000-0000-0000-000000000000}"/>
          </ac:graphicFrameMkLst>
        </pc:graphicFrameChg>
      </pc:sldChg>
      <pc:sldChg chg="modSp del mod">
        <pc:chgData name="Martin Jørgensen" userId="26d9fe71-6d2d-401b-9392-599258e85213" providerId="ADAL" clId="{BBD95FE2-931C-4D61-8AC7-626A186D0E08}" dt="2023-02-06T09:53:38.069" v="1648" actId="47"/>
        <pc:sldMkLst>
          <pc:docMk/>
          <pc:sldMk cId="3987699661" sldId="260"/>
        </pc:sldMkLst>
        <pc:graphicFrameChg chg="modGraphic">
          <ac:chgData name="Martin Jørgensen" userId="26d9fe71-6d2d-401b-9392-599258e85213" providerId="ADAL" clId="{BBD95FE2-931C-4D61-8AC7-626A186D0E08}" dt="2023-02-06T06:42:13.796" v="118" actId="21"/>
          <ac:graphicFrameMkLst>
            <pc:docMk/>
            <pc:sldMk cId="3987699661" sldId="260"/>
            <ac:graphicFrameMk id="8" creationId="{00000000-0000-0000-0000-000000000000}"/>
          </ac:graphicFrameMkLst>
        </pc:graphicFrameChg>
      </pc:sldChg>
      <pc:sldChg chg="del">
        <pc:chgData name="Martin Jørgensen" userId="26d9fe71-6d2d-401b-9392-599258e85213" providerId="ADAL" clId="{BBD95FE2-931C-4D61-8AC7-626A186D0E08}" dt="2023-02-06T06:43:15.441" v="180" actId="47"/>
        <pc:sldMkLst>
          <pc:docMk/>
          <pc:sldMk cId="699376397" sldId="264"/>
        </pc:sldMkLst>
      </pc:sldChg>
      <pc:sldChg chg="del">
        <pc:chgData name="Martin Jørgensen" userId="26d9fe71-6d2d-401b-9392-599258e85213" providerId="ADAL" clId="{BBD95FE2-931C-4D61-8AC7-626A186D0E08}" dt="2023-02-06T06:43:18.844" v="181" actId="47"/>
        <pc:sldMkLst>
          <pc:docMk/>
          <pc:sldMk cId="2327704007" sldId="265"/>
        </pc:sldMkLst>
      </pc:sldChg>
      <pc:sldChg chg="del">
        <pc:chgData name="Martin Jørgensen" userId="26d9fe71-6d2d-401b-9392-599258e85213" providerId="ADAL" clId="{BBD95FE2-931C-4D61-8AC7-626A186D0E08}" dt="2023-02-06T06:43:22.813" v="182" actId="47"/>
        <pc:sldMkLst>
          <pc:docMk/>
          <pc:sldMk cId="334885717" sldId="266"/>
        </pc:sldMkLst>
      </pc:sldChg>
      <pc:sldChg chg="modSp mod">
        <pc:chgData name="Martin Jørgensen" userId="26d9fe71-6d2d-401b-9392-599258e85213" providerId="ADAL" clId="{BBD95FE2-931C-4D61-8AC7-626A186D0E08}" dt="2023-02-06T06:42:58.412" v="178" actId="20577"/>
        <pc:sldMkLst>
          <pc:docMk/>
          <pc:sldMk cId="755244710" sldId="269"/>
        </pc:sldMkLst>
        <pc:spChg chg="mod">
          <ac:chgData name="Martin Jørgensen" userId="26d9fe71-6d2d-401b-9392-599258e85213" providerId="ADAL" clId="{BBD95FE2-931C-4D61-8AC7-626A186D0E08}" dt="2023-02-06T06:42:53.295" v="177" actId="20577"/>
          <ac:spMkLst>
            <pc:docMk/>
            <pc:sldMk cId="755244710" sldId="269"/>
            <ac:spMk id="5" creationId="{00000000-0000-0000-0000-000000000000}"/>
          </ac:spMkLst>
        </pc:spChg>
        <pc:spChg chg="mod">
          <ac:chgData name="Martin Jørgensen" userId="26d9fe71-6d2d-401b-9392-599258e85213" providerId="ADAL" clId="{BBD95FE2-931C-4D61-8AC7-626A186D0E08}" dt="2023-02-06T06:42:58.412" v="178" actId="20577"/>
          <ac:spMkLst>
            <pc:docMk/>
            <pc:sldMk cId="755244710" sldId="269"/>
            <ac:spMk id="7" creationId="{00000000-0000-0000-0000-000000000000}"/>
          </ac:spMkLst>
        </pc:spChg>
      </pc:sldChg>
      <pc:sldChg chg="modSp mod">
        <pc:chgData name="Martin Jørgensen" userId="26d9fe71-6d2d-401b-9392-599258e85213" providerId="ADAL" clId="{BBD95FE2-931C-4D61-8AC7-626A186D0E08}" dt="2023-02-06T10:14:25.075" v="1686" actId="27636"/>
        <pc:sldMkLst>
          <pc:docMk/>
          <pc:sldMk cId="1126811516" sldId="270"/>
        </pc:sldMkLst>
        <pc:spChg chg="mod">
          <ac:chgData name="Martin Jørgensen" userId="26d9fe71-6d2d-401b-9392-599258e85213" providerId="ADAL" clId="{BBD95FE2-931C-4D61-8AC7-626A186D0E08}" dt="2023-02-06T10:14:25.075" v="1686" actId="27636"/>
          <ac:spMkLst>
            <pc:docMk/>
            <pc:sldMk cId="1126811516" sldId="270"/>
            <ac:spMk id="3" creationId="{00000000-0000-0000-0000-000000000000}"/>
          </ac:spMkLst>
        </pc:spChg>
      </pc:sldChg>
      <pc:sldChg chg="modSp mod">
        <pc:chgData name="Martin Jørgensen" userId="26d9fe71-6d2d-401b-9392-599258e85213" providerId="ADAL" clId="{BBD95FE2-931C-4D61-8AC7-626A186D0E08}" dt="2023-02-06T09:44:40.072" v="1568" actId="20577"/>
        <pc:sldMkLst>
          <pc:docMk/>
          <pc:sldMk cId="796958944" sldId="271"/>
        </pc:sldMkLst>
        <pc:spChg chg="mod">
          <ac:chgData name="Martin Jørgensen" userId="26d9fe71-6d2d-401b-9392-599258e85213" providerId="ADAL" clId="{BBD95FE2-931C-4D61-8AC7-626A186D0E08}" dt="2023-02-06T09:44:40.072" v="1568" actId="20577"/>
          <ac:spMkLst>
            <pc:docMk/>
            <pc:sldMk cId="796958944" sldId="271"/>
            <ac:spMk id="17" creationId="{00000000-0000-0000-0000-000000000000}"/>
          </ac:spMkLst>
        </pc:spChg>
      </pc:sldChg>
      <pc:sldChg chg="modSp mod">
        <pc:chgData name="Martin Jørgensen" userId="26d9fe71-6d2d-401b-9392-599258e85213" providerId="ADAL" clId="{BBD95FE2-931C-4D61-8AC7-626A186D0E08}" dt="2023-02-06T06:49:56.848" v="873" actId="5793"/>
        <pc:sldMkLst>
          <pc:docMk/>
          <pc:sldMk cId="3932304695" sldId="272"/>
        </pc:sldMkLst>
        <pc:spChg chg="mod">
          <ac:chgData name="Martin Jørgensen" userId="26d9fe71-6d2d-401b-9392-599258e85213" providerId="ADAL" clId="{BBD95FE2-931C-4D61-8AC7-626A186D0E08}" dt="2023-02-06T06:49:56.848" v="873" actId="5793"/>
          <ac:spMkLst>
            <pc:docMk/>
            <pc:sldMk cId="3932304695" sldId="272"/>
            <ac:spMk id="17" creationId="{00000000-0000-0000-0000-000000000000}"/>
          </ac:spMkLst>
        </pc:spChg>
      </pc:sldChg>
      <pc:sldChg chg="modSp new mod">
        <pc:chgData name="Martin Jørgensen" userId="26d9fe71-6d2d-401b-9392-599258e85213" providerId="ADAL" clId="{BBD95FE2-931C-4D61-8AC7-626A186D0E08}" dt="2023-02-06T08:38:40.427" v="1330" actId="20577"/>
        <pc:sldMkLst>
          <pc:docMk/>
          <pc:sldMk cId="1584240088" sldId="273"/>
        </pc:sldMkLst>
        <pc:spChg chg="mod">
          <ac:chgData name="Martin Jørgensen" userId="26d9fe71-6d2d-401b-9392-599258e85213" providerId="ADAL" clId="{BBD95FE2-931C-4D61-8AC7-626A186D0E08}" dt="2023-02-06T08:38:40.427" v="1330" actId="20577"/>
          <ac:spMkLst>
            <pc:docMk/>
            <pc:sldMk cId="1584240088" sldId="273"/>
            <ac:spMk id="2" creationId="{76A3C8C3-609E-1321-E546-3A4029BF1C49}"/>
          </ac:spMkLst>
        </pc:spChg>
      </pc:sldChg>
      <pc:sldChg chg="del">
        <pc:chgData name="Martin Jørgensen" userId="26d9fe71-6d2d-401b-9392-599258e85213" providerId="ADAL" clId="{BBD95FE2-931C-4D61-8AC7-626A186D0E08}" dt="2023-02-06T06:43:09.698" v="179" actId="47"/>
        <pc:sldMkLst>
          <pc:docMk/>
          <pc:sldMk cId="2739809500" sldId="273"/>
        </pc:sldMkLst>
      </pc:sldChg>
      <pc:sldChg chg="addSp modSp new del mod modClrScheme chgLayout">
        <pc:chgData name="Martin Jørgensen" userId="26d9fe71-6d2d-401b-9392-599258e85213" providerId="ADAL" clId="{BBD95FE2-931C-4D61-8AC7-626A186D0E08}" dt="2023-02-06T08:38:20.697" v="1306" actId="47"/>
        <pc:sldMkLst>
          <pc:docMk/>
          <pc:sldMk cId="4275131312" sldId="273"/>
        </pc:sldMkLst>
        <pc:spChg chg="add mod">
          <ac:chgData name="Martin Jørgensen" userId="26d9fe71-6d2d-401b-9392-599258e85213" providerId="ADAL" clId="{BBD95FE2-931C-4D61-8AC7-626A186D0E08}" dt="2023-02-06T06:46:37.118" v="577" actId="700"/>
          <ac:spMkLst>
            <pc:docMk/>
            <pc:sldMk cId="4275131312" sldId="273"/>
            <ac:spMk id="2" creationId="{7ECD1D6F-57D0-AD56-1864-F28B6D96D7DD}"/>
          </ac:spMkLst>
        </pc:spChg>
        <pc:spChg chg="add mod">
          <ac:chgData name="Martin Jørgensen" userId="26d9fe71-6d2d-401b-9392-599258e85213" providerId="ADAL" clId="{BBD95FE2-931C-4D61-8AC7-626A186D0E08}" dt="2023-02-06T06:46:37.118" v="577" actId="700"/>
          <ac:spMkLst>
            <pc:docMk/>
            <pc:sldMk cId="4275131312" sldId="273"/>
            <ac:spMk id="3" creationId="{C67D035F-2A50-E0C8-F7E9-4FB7E07B991E}"/>
          </ac:spMkLst>
        </pc:spChg>
      </pc:sldChg>
      <pc:sldChg chg="addSp modSp new mod modClrScheme chgLayout">
        <pc:chgData name="Martin Jørgensen" userId="26d9fe71-6d2d-401b-9392-599258e85213" providerId="ADAL" clId="{BBD95FE2-931C-4D61-8AC7-626A186D0E08}" dt="2023-02-06T12:29:47.514" v="2055" actId="20577"/>
        <pc:sldMkLst>
          <pc:docMk/>
          <pc:sldMk cId="3809167063" sldId="274"/>
        </pc:sldMkLst>
        <pc:spChg chg="add mod">
          <ac:chgData name="Martin Jørgensen" userId="26d9fe71-6d2d-401b-9392-599258e85213" providerId="ADAL" clId="{BBD95FE2-931C-4D61-8AC7-626A186D0E08}" dt="2023-02-06T10:14:41.299" v="1717" actId="20577"/>
          <ac:spMkLst>
            <pc:docMk/>
            <pc:sldMk cId="3809167063" sldId="274"/>
            <ac:spMk id="2" creationId="{36FCD7DC-8073-6E94-A3B5-2D519766510A}"/>
          </ac:spMkLst>
        </pc:spChg>
        <pc:spChg chg="add mod">
          <ac:chgData name="Martin Jørgensen" userId="26d9fe71-6d2d-401b-9392-599258e85213" providerId="ADAL" clId="{BBD95FE2-931C-4D61-8AC7-626A186D0E08}" dt="2023-02-06T12:29:47.514" v="2055" actId="20577"/>
          <ac:spMkLst>
            <pc:docMk/>
            <pc:sldMk cId="3809167063" sldId="274"/>
            <ac:spMk id="3" creationId="{2CEE2482-B7D8-4D0B-B28B-7474FBC9D2AC}"/>
          </ac:spMkLst>
        </pc:spChg>
      </pc:sldChg>
      <pc:sldChg chg="modSp new mod">
        <pc:chgData name="Martin Jørgensen" userId="26d9fe71-6d2d-401b-9392-599258e85213" providerId="ADAL" clId="{BBD95FE2-931C-4D61-8AC7-626A186D0E08}" dt="2023-02-06T09:18:00.295" v="1555" actId="20577"/>
        <pc:sldMkLst>
          <pc:docMk/>
          <pc:sldMk cId="369459659" sldId="275"/>
        </pc:sldMkLst>
        <pc:spChg chg="mod">
          <ac:chgData name="Martin Jørgensen" userId="26d9fe71-6d2d-401b-9392-599258e85213" providerId="ADAL" clId="{BBD95FE2-931C-4D61-8AC7-626A186D0E08}" dt="2023-02-06T09:17:18.975" v="1376" actId="20577"/>
          <ac:spMkLst>
            <pc:docMk/>
            <pc:sldMk cId="369459659" sldId="275"/>
            <ac:spMk id="2" creationId="{C93F8475-C2CB-A860-634E-1D15261D09F6}"/>
          </ac:spMkLst>
        </pc:spChg>
        <pc:spChg chg="mod">
          <ac:chgData name="Martin Jørgensen" userId="26d9fe71-6d2d-401b-9392-599258e85213" providerId="ADAL" clId="{BBD95FE2-931C-4D61-8AC7-626A186D0E08}" dt="2023-02-06T09:18:00.295" v="1555" actId="20577"/>
          <ac:spMkLst>
            <pc:docMk/>
            <pc:sldMk cId="369459659" sldId="275"/>
            <ac:spMk id="3" creationId="{EE8883DF-8A95-0852-A9BC-EEDF8F5902C4}"/>
          </ac:spMkLst>
        </pc:spChg>
      </pc:sldChg>
      <pc:sldChg chg="addSp delSp modSp new mod modClrScheme chgLayout">
        <pc:chgData name="Martin Jørgensen" userId="26d9fe71-6d2d-401b-9392-599258e85213" providerId="ADAL" clId="{BBD95FE2-931C-4D61-8AC7-626A186D0E08}" dt="2023-02-08T08:54:10.730" v="2081" actId="20577"/>
        <pc:sldMkLst>
          <pc:docMk/>
          <pc:sldMk cId="265639174" sldId="276"/>
        </pc:sldMkLst>
        <pc:spChg chg="del mod ord">
          <ac:chgData name="Martin Jørgensen" userId="26d9fe71-6d2d-401b-9392-599258e85213" providerId="ADAL" clId="{BBD95FE2-931C-4D61-8AC7-626A186D0E08}" dt="2023-02-06T09:54:05.017" v="1650" actId="700"/>
          <ac:spMkLst>
            <pc:docMk/>
            <pc:sldMk cId="265639174" sldId="276"/>
            <ac:spMk id="2" creationId="{0FC70C74-D474-ABD7-CFA7-9CC4B150FB40}"/>
          </ac:spMkLst>
        </pc:spChg>
        <pc:spChg chg="del">
          <ac:chgData name="Martin Jørgensen" userId="26d9fe71-6d2d-401b-9392-599258e85213" providerId="ADAL" clId="{BBD95FE2-931C-4D61-8AC7-626A186D0E08}" dt="2023-02-06T09:54:05.017" v="1650" actId="700"/>
          <ac:spMkLst>
            <pc:docMk/>
            <pc:sldMk cId="265639174" sldId="276"/>
            <ac:spMk id="3" creationId="{2A607070-E8EE-5FA9-B84C-DF2D2E793137}"/>
          </ac:spMkLst>
        </pc:spChg>
        <pc:spChg chg="del mod ord">
          <ac:chgData name="Martin Jørgensen" userId="26d9fe71-6d2d-401b-9392-599258e85213" providerId="ADAL" clId="{BBD95FE2-931C-4D61-8AC7-626A186D0E08}" dt="2023-02-06T09:54:05.017" v="1650" actId="700"/>
          <ac:spMkLst>
            <pc:docMk/>
            <pc:sldMk cId="265639174" sldId="276"/>
            <ac:spMk id="4" creationId="{9CD3D98F-050C-C2EE-6EAA-3BC541752A43}"/>
          </ac:spMkLst>
        </pc:spChg>
        <pc:spChg chg="del">
          <ac:chgData name="Martin Jørgensen" userId="26d9fe71-6d2d-401b-9392-599258e85213" providerId="ADAL" clId="{BBD95FE2-931C-4D61-8AC7-626A186D0E08}" dt="2023-02-06T09:54:05.017" v="1650" actId="700"/>
          <ac:spMkLst>
            <pc:docMk/>
            <pc:sldMk cId="265639174" sldId="276"/>
            <ac:spMk id="5" creationId="{61166553-F6E0-0D7F-A35C-35F7694631D0}"/>
          </ac:spMkLst>
        </pc:spChg>
        <pc:spChg chg="del">
          <ac:chgData name="Martin Jørgensen" userId="26d9fe71-6d2d-401b-9392-599258e85213" providerId="ADAL" clId="{BBD95FE2-931C-4D61-8AC7-626A186D0E08}" dt="2023-02-06T09:54:05.017" v="1650" actId="700"/>
          <ac:spMkLst>
            <pc:docMk/>
            <pc:sldMk cId="265639174" sldId="276"/>
            <ac:spMk id="6" creationId="{5D61B4B0-F345-102B-258E-AF60324516A5}"/>
          </ac:spMkLst>
        </pc:spChg>
        <pc:spChg chg="add mod ord">
          <ac:chgData name="Martin Jørgensen" userId="26d9fe71-6d2d-401b-9392-599258e85213" providerId="ADAL" clId="{BBD95FE2-931C-4D61-8AC7-626A186D0E08}" dt="2023-02-06T09:54:19.523" v="1682" actId="20577"/>
          <ac:spMkLst>
            <pc:docMk/>
            <pc:sldMk cId="265639174" sldId="276"/>
            <ac:spMk id="7" creationId="{429D3864-E462-513E-F980-E7B5D2ECD96B}"/>
          </ac:spMkLst>
        </pc:spChg>
        <pc:spChg chg="add mod ord">
          <ac:chgData name="Martin Jørgensen" userId="26d9fe71-6d2d-401b-9392-599258e85213" providerId="ADAL" clId="{BBD95FE2-931C-4D61-8AC7-626A186D0E08}" dt="2023-02-08T08:54:10.730" v="2081" actId="20577"/>
          <ac:spMkLst>
            <pc:docMk/>
            <pc:sldMk cId="265639174" sldId="276"/>
            <ac:spMk id="8" creationId="{8F5D4FAB-D113-DEBD-1157-574ECDE455FD}"/>
          </ac:spMkLst>
        </pc:spChg>
        <pc:spChg chg="add del mod">
          <ac:chgData name="Martin Jørgensen" userId="26d9fe71-6d2d-401b-9392-599258e85213" providerId="ADAL" clId="{BBD95FE2-931C-4D61-8AC7-626A186D0E08}" dt="2023-02-06T09:54:23.771" v="1684"/>
          <ac:spMkLst>
            <pc:docMk/>
            <pc:sldMk cId="265639174" sldId="276"/>
            <ac:spMk id="9" creationId="{DD495EB4-1407-F207-ED7F-A3841A6FE2F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C8A4E-6C29-4B00-84B1-A190768DB399}" type="datetimeFigureOut">
              <a:rPr lang="da-DK" smtClean="0"/>
              <a:t>08-02-2023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DA72C-A43A-4B2F-9CFF-8B10B54356B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1622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0EBB34-DFEA-45A0-91C4-021B0BA5F3EF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1434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0EBB34-DFEA-45A0-91C4-021B0BA5F3EF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9647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0EBB34-DFEA-45A0-91C4-021B0BA5F3EF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1586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EBF-F1FE-44E6-AB57-4B04376F4E63}" type="datetimeFigureOut">
              <a:rPr lang="da-DK" smtClean="0"/>
              <a:t>08-02-2023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1BAC-7D4D-4B80-97BE-CF915F48CF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9143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EBF-F1FE-44E6-AB57-4B04376F4E63}" type="datetimeFigureOut">
              <a:rPr lang="da-DK" smtClean="0"/>
              <a:t>08-02-2023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1BAC-7D4D-4B80-97BE-CF915F48CF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6737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EBF-F1FE-44E6-AB57-4B04376F4E63}" type="datetimeFigureOut">
              <a:rPr lang="da-DK" smtClean="0"/>
              <a:t>08-02-2023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1BAC-7D4D-4B80-97BE-CF915F48CF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5336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EBF-F1FE-44E6-AB57-4B04376F4E63}" type="datetimeFigureOut">
              <a:rPr lang="da-DK" smtClean="0"/>
              <a:t>08-02-2023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1BAC-7D4D-4B80-97BE-CF915F48CF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2610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EBF-F1FE-44E6-AB57-4B04376F4E63}" type="datetimeFigureOut">
              <a:rPr lang="da-DK" smtClean="0"/>
              <a:t>08-02-2023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1BAC-7D4D-4B80-97BE-CF915F48CF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5683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EBF-F1FE-44E6-AB57-4B04376F4E63}" type="datetimeFigureOut">
              <a:rPr lang="da-DK" smtClean="0"/>
              <a:t>08-02-2023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1BAC-7D4D-4B80-97BE-CF915F48CF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5142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EBF-F1FE-44E6-AB57-4B04376F4E63}" type="datetimeFigureOut">
              <a:rPr lang="da-DK" smtClean="0"/>
              <a:t>08-02-2023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1BAC-7D4D-4B80-97BE-CF915F48CF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1181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EBF-F1FE-44E6-AB57-4B04376F4E63}" type="datetimeFigureOut">
              <a:rPr lang="da-DK" smtClean="0"/>
              <a:t>08-02-2023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1BAC-7D4D-4B80-97BE-CF915F48CF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6897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EBF-F1FE-44E6-AB57-4B04376F4E63}" type="datetimeFigureOut">
              <a:rPr lang="da-DK" smtClean="0"/>
              <a:t>08-02-2023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1BAC-7D4D-4B80-97BE-CF915F48CF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687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EBF-F1FE-44E6-AB57-4B04376F4E63}" type="datetimeFigureOut">
              <a:rPr lang="da-DK" smtClean="0"/>
              <a:t>08-02-2023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1BAC-7D4D-4B80-97BE-CF915F48CF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9967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EBF-F1FE-44E6-AB57-4B04376F4E63}" type="datetimeFigureOut">
              <a:rPr lang="da-DK" smtClean="0"/>
              <a:t>08-02-2023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1BAC-7D4D-4B80-97BE-CF915F48CF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2327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BBEBF-F1FE-44E6-AB57-4B04376F4E63}" type="datetimeFigureOut">
              <a:rPr lang="da-DK" smtClean="0"/>
              <a:t>08-02-2023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A1BAC-7D4D-4B80-97BE-CF915F48CF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556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Krop Sind Ånd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Bearbejdelse af feltarbejdet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83848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899913" cy="1325563"/>
          </a:xfrm>
        </p:spPr>
        <p:txBody>
          <a:bodyPr/>
          <a:lstStyle/>
          <a:p>
            <a:r>
              <a:rPr lang="da-DK" dirty="0"/>
              <a:t>Besøg på Krop Sind Ånd, København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Brug øjne, ører, næse, mavefornemmelse osv. </a:t>
            </a:r>
          </a:p>
          <a:p>
            <a:r>
              <a:rPr lang="da-DK" dirty="0"/>
              <a:t>Sug indtryk ind – tænk ikke for meget over dem i øjeblikket – men husk! </a:t>
            </a:r>
          </a:p>
          <a:p>
            <a:r>
              <a:rPr lang="da-DK" dirty="0"/>
              <a:t>Kig på rummet, menneskene, køn, alder, hvem er hvor, hvem taler, hvem taler ikke osv. </a:t>
            </a:r>
          </a:p>
          <a:p>
            <a:endParaRPr lang="da-DK" dirty="0"/>
          </a:p>
          <a:p>
            <a:r>
              <a:rPr lang="da-DK" dirty="0"/>
              <a:t>Hvad var din særlige/pudsige/sigende oplevelse/observation? </a:t>
            </a:r>
          </a:p>
          <a:p>
            <a:r>
              <a:rPr lang="da-DK" dirty="0"/>
              <a:t>Hvorfor tror du, at netop det, gjorde indtryk på dig? 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38216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A3C8C3-609E-1321-E546-3A4029BF1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Din særlige oplevelse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01EEA-D6CA-3701-720E-8172E4E38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4240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398247"/>
              </p:ext>
            </p:extLst>
          </p:nvPr>
        </p:nvGraphicFramePr>
        <p:xfrm>
          <a:off x="123289" y="719666"/>
          <a:ext cx="11681718" cy="6153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3475">
                  <a:extLst>
                    <a:ext uri="{9D8B030D-6E8A-4147-A177-3AD203B41FA5}">
                      <a16:colId xmlns:a16="http://schemas.microsoft.com/office/drawing/2014/main" val="3020881723"/>
                    </a:ext>
                  </a:extLst>
                </a:gridCol>
                <a:gridCol w="3637052">
                  <a:extLst>
                    <a:ext uri="{9D8B030D-6E8A-4147-A177-3AD203B41FA5}">
                      <a16:colId xmlns:a16="http://schemas.microsoft.com/office/drawing/2014/main" val="967710248"/>
                    </a:ext>
                  </a:extLst>
                </a:gridCol>
                <a:gridCol w="5291191">
                  <a:extLst>
                    <a:ext uri="{9D8B030D-6E8A-4147-A177-3AD203B41FA5}">
                      <a16:colId xmlns:a16="http://schemas.microsoft.com/office/drawing/2014/main" val="1244896760"/>
                    </a:ext>
                  </a:extLst>
                </a:gridCol>
              </a:tblGrid>
              <a:tr h="720824">
                <a:tc>
                  <a:txBody>
                    <a:bodyPr/>
                    <a:lstStyle/>
                    <a:p>
                      <a:r>
                        <a:rPr lang="da-DK" dirty="0"/>
                        <a:t>OBSERVATIONSPUNKTER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DINE OBSERVATIONER – DET DU KAN SE, HØRE, DUFTE, MÆRKE.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HVAD KAN DETTE</a:t>
                      </a:r>
                      <a:r>
                        <a:rPr lang="da-DK" sz="18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FORTÆLLE OS OM GRUPPENS FORESTILLINGER/STRUKTURER/SOCIALE NORMER/RELIGIONENS INDHOLD? 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090352"/>
                  </a:ext>
                </a:extLst>
              </a:tr>
              <a:tr h="720824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da-DK" dirty="0"/>
                        <a:t>Hvem er til stede?</a:t>
                      </a:r>
                    </a:p>
                    <a:p>
                      <a:r>
                        <a:rPr lang="da-DK" dirty="0"/>
                        <a:t>Antal mm.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768524"/>
                  </a:ext>
                </a:extLst>
              </a:tr>
              <a:tr h="72082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da-DK" dirty="0"/>
                        <a:t>2. Stedet,</a:t>
                      </a:r>
                      <a:r>
                        <a:rPr lang="da-DK" baseline="0" dirty="0"/>
                        <a:t> rummet…</a:t>
                      </a:r>
                    </a:p>
                    <a:p>
                      <a:r>
                        <a:rPr lang="da-DK" dirty="0"/>
                        <a:t>pynt, genstande…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633802"/>
                  </a:ext>
                </a:extLst>
              </a:tr>
              <a:tr h="720824">
                <a:tc>
                  <a:txBody>
                    <a:bodyPr/>
                    <a:lstStyle/>
                    <a:p>
                      <a:r>
                        <a:rPr lang="da-DK" dirty="0"/>
                        <a:t>3. Kønsfordeling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024952"/>
                  </a:ext>
                </a:extLst>
              </a:tr>
              <a:tr h="720824">
                <a:tc>
                  <a:txBody>
                    <a:bodyPr/>
                    <a:lstStyle/>
                    <a:p>
                      <a:r>
                        <a:rPr lang="da-DK" dirty="0"/>
                        <a:t>4. Aldersfordeling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08270"/>
                  </a:ext>
                </a:extLst>
              </a:tr>
              <a:tr h="720824">
                <a:tc>
                  <a:txBody>
                    <a:bodyPr/>
                    <a:lstStyle/>
                    <a:p>
                      <a:r>
                        <a:rPr lang="da-DK" dirty="0"/>
                        <a:t>5. Stemning</a:t>
                      </a:r>
                      <a:r>
                        <a:rPr lang="da-DK" baseline="0" dirty="0"/>
                        <a:t>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330580"/>
                  </a:ext>
                </a:extLst>
              </a:tr>
              <a:tr h="720824">
                <a:tc>
                  <a:txBody>
                    <a:bodyPr/>
                    <a:lstStyle/>
                    <a:p>
                      <a:r>
                        <a:rPr lang="da-DK" dirty="0"/>
                        <a:t>6. Hvad var det vigtigste ved messen for deltagerne – tror du?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081335"/>
                  </a:ext>
                </a:extLst>
              </a:tr>
              <a:tr h="720824">
                <a:tc>
                  <a:txBody>
                    <a:bodyPr/>
                    <a:lstStyle/>
                    <a:p>
                      <a:r>
                        <a:rPr lang="da-DK" dirty="0"/>
                        <a:t>7. Andet?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165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3635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Konklusioner 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Vedr. udstillerne  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tekst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Afspejler strukturer teologien/forestillinger/</a:t>
            </a:r>
            <a:r>
              <a:rPr lang="da-DK" dirty="0" err="1"/>
              <a:t>ethos</a:t>
            </a:r>
            <a:r>
              <a:rPr lang="da-DK" dirty="0"/>
              <a:t>?</a:t>
            </a:r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5244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429D3864-E462-513E-F980-E7B5D2ECD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søgendes livshistorier 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8F5D4FAB-D113-DEBD-1157-574ECDE45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Skabelonen lyder: </a:t>
            </a:r>
          </a:p>
          <a:p>
            <a:pPr marL="0" indent="0">
              <a:buNone/>
            </a:pPr>
            <a:r>
              <a:rPr lang="da-DK" dirty="0"/>
              <a:t>Man lever sit liv, som man nu gør </a:t>
            </a:r>
            <a:r>
              <a:rPr lang="da-DK" dirty="0">
                <a:sym typeface="Wingdings" panose="05000000000000000000" pitchFamily="2" charset="2"/>
              </a:rPr>
              <a:t> afbrydes af krise  opvågnen  find dit sande indre jeg  søgen finde sit </a:t>
            </a:r>
            <a:r>
              <a:rPr lang="da-DK">
                <a:sym typeface="Wingdings" panose="05000000000000000000" pitchFamily="2" charset="2"/>
              </a:rPr>
              <a:t>nye jeg? </a:t>
            </a:r>
            <a:endParaRPr lang="da-DK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a-DK" dirty="0">
                <a:sym typeface="Wingdings" panose="05000000000000000000" pitchFamily="2" charset="2"/>
              </a:rPr>
              <a:t>Passer jeres observationer ind?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5639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Kirke – sekt- kult - </a:t>
            </a:r>
            <a:r>
              <a:rPr lang="da-DK" dirty="0" err="1"/>
              <a:t>denomination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Hvor kan spiritualitet placeres? </a:t>
            </a:r>
          </a:p>
          <a:p>
            <a:endParaRPr lang="da-DK" dirty="0"/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Kilde til de to skemaer:</a:t>
            </a:r>
          </a:p>
          <a:p>
            <a:r>
              <a:rPr lang="da-DK" dirty="0" err="1"/>
              <a:t>McGuire</a:t>
            </a:r>
            <a:r>
              <a:rPr lang="da-DK" dirty="0"/>
              <a:t>, Meredith (1997): Religion – the social </a:t>
            </a:r>
            <a:r>
              <a:rPr lang="da-DK" dirty="0" err="1"/>
              <a:t>Context</a:t>
            </a:r>
            <a:r>
              <a:rPr lang="da-DK" dirty="0"/>
              <a:t>. </a:t>
            </a:r>
          </a:p>
          <a:p>
            <a:r>
              <a:rPr lang="da-DK" dirty="0" err="1"/>
              <a:t>Wadsworth</a:t>
            </a:r>
            <a:r>
              <a:rPr lang="da-DK" dirty="0"/>
              <a:t> Publishing Company, side 148-154</a:t>
            </a:r>
          </a:p>
        </p:txBody>
      </p:sp>
    </p:spTree>
    <p:extLst>
      <p:ext uri="{BB962C8B-B14F-4D97-AF65-F5344CB8AC3E}">
        <p14:creationId xmlns:p14="http://schemas.microsoft.com/office/powerpoint/2010/main" val="1126811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Lige pilforbindelse 4"/>
          <p:cNvCxnSpPr/>
          <p:nvPr/>
        </p:nvCxnSpPr>
        <p:spPr>
          <a:xfrm>
            <a:off x="6096000" y="133398"/>
            <a:ext cx="72008" cy="674136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pilforbindelse 6"/>
          <p:cNvCxnSpPr/>
          <p:nvPr/>
        </p:nvCxnSpPr>
        <p:spPr>
          <a:xfrm>
            <a:off x="1524000" y="3573016"/>
            <a:ext cx="91440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boks 7"/>
          <p:cNvSpPr txBox="1"/>
          <p:nvPr/>
        </p:nvSpPr>
        <p:spPr>
          <a:xfrm>
            <a:off x="1524001" y="3213555"/>
            <a:ext cx="88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positivt</a:t>
            </a:r>
          </a:p>
        </p:txBody>
      </p:sp>
      <p:sp>
        <p:nvSpPr>
          <p:cNvPr id="9" name="Tekstboks 8"/>
          <p:cNvSpPr txBox="1"/>
          <p:nvPr/>
        </p:nvSpPr>
        <p:spPr>
          <a:xfrm>
            <a:off x="9660387" y="3217863"/>
            <a:ext cx="94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negativt</a:t>
            </a:r>
          </a:p>
        </p:txBody>
      </p:sp>
      <p:sp>
        <p:nvSpPr>
          <p:cNvPr id="10" name="Tekstboks 9"/>
          <p:cNvSpPr txBox="1"/>
          <p:nvPr/>
        </p:nvSpPr>
        <p:spPr>
          <a:xfrm>
            <a:off x="5038179" y="3573016"/>
            <a:ext cx="2259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Forhold til samfundet </a:t>
            </a:r>
          </a:p>
        </p:txBody>
      </p:sp>
      <p:sp>
        <p:nvSpPr>
          <p:cNvPr id="11" name="Tekstboks 10"/>
          <p:cNvSpPr txBox="1"/>
          <p:nvPr/>
        </p:nvSpPr>
        <p:spPr>
          <a:xfrm>
            <a:off x="6132004" y="1366896"/>
            <a:ext cx="6480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Egen </a:t>
            </a:r>
          </a:p>
          <a:p>
            <a:r>
              <a:rPr lang="da-DK" dirty="0"/>
              <a:t>For-</a:t>
            </a:r>
          </a:p>
          <a:p>
            <a:r>
              <a:rPr lang="da-DK" dirty="0"/>
              <a:t>Stå-</a:t>
            </a:r>
            <a:r>
              <a:rPr lang="da-DK" dirty="0" err="1"/>
              <a:t>else</a:t>
            </a:r>
            <a:r>
              <a:rPr lang="da-DK" dirty="0"/>
              <a:t> af </a:t>
            </a:r>
            <a:r>
              <a:rPr lang="da-DK" dirty="0" err="1"/>
              <a:t>legi-timi</a:t>
            </a:r>
            <a:r>
              <a:rPr lang="da-DK" dirty="0"/>
              <a:t>-</a:t>
            </a:r>
          </a:p>
          <a:p>
            <a:r>
              <a:rPr lang="da-DK" dirty="0" err="1"/>
              <a:t>tet</a:t>
            </a: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12" name="Tekstboks 11"/>
          <p:cNvSpPr txBox="1"/>
          <p:nvPr/>
        </p:nvSpPr>
        <p:spPr>
          <a:xfrm>
            <a:off x="6168008" y="260648"/>
            <a:ext cx="139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Unik og sand</a:t>
            </a:r>
          </a:p>
        </p:txBody>
      </p:sp>
      <p:sp>
        <p:nvSpPr>
          <p:cNvPr id="13" name="Tekstboks 12"/>
          <p:cNvSpPr txBox="1"/>
          <p:nvPr/>
        </p:nvSpPr>
        <p:spPr>
          <a:xfrm>
            <a:off x="6220994" y="6484694"/>
            <a:ext cx="1236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Pluralistisk </a:t>
            </a:r>
          </a:p>
        </p:txBody>
      </p:sp>
      <p:sp>
        <p:nvSpPr>
          <p:cNvPr id="14" name="Tekstboks 13"/>
          <p:cNvSpPr txBox="1"/>
          <p:nvPr/>
        </p:nvSpPr>
        <p:spPr>
          <a:xfrm>
            <a:off x="1524000" y="404665"/>
            <a:ext cx="434279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KIRKE</a:t>
            </a:r>
          </a:p>
          <a:p>
            <a:r>
              <a:rPr lang="da-DK" dirty="0"/>
              <a:t>Kan omfatte alle – ofte hele samfund </a:t>
            </a:r>
          </a:p>
          <a:p>
            <a:r>
              <a:rPr lang="da-DK" dirty="0"/>
              <a:t>Harmonerer med samfundets værdier</a:t>
            </a:r>
          </a:p>
          <a:p>
            <a:r>
              <a:rPr lang="da-DK" dirty="0"/>
              <a:t>Ser sig som ”samfundets kirke”</a:t>
            </a:r>
          </a:p>
          <a:p>
            <a:r>
              <a:rPr lang="da-DK" dirty="0"/>
              <a:t>Religiøst liv afslappet – en del af samfundets</a:t>
            </a:r>
          </a:p>
          <a:p>
            <a:r>
              <a:rPr lang="da-DK" dirty="0"/>
              <a:t>hverdag. </a:t>
            </a:r>
          </a:p>
          <a:p>
            <a:r>
              <a:rPr lang="da-DK" dirty="0"/>
              <a:t>Inkluderende</a:t>
            </a:r>
          </a:p>
        </p:txBody>
      </p:sp>
      <p:sp>
        <p:nvSpPr>
          <p:cNvPr id="15" name="Tekstboks 14"/>
          <p:cNvSpPr txBox="1"/>
          <p:nvPr/>
        </p:nvSpPr>
        <p:spPr>
          <a:xfrm>
            <a:off x="7631237" y="455200"/>
            <a:ext cx="301460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SEKT</a:t>
            </a:r>
          </a:p>
          <a:p>
            <a:r>
              <a:rPr lang="da-DK" dirty="0"/>
              <a:t>Omfatter gruppen</a:t>
            </a:r>
          </a:p>
          <a:p>
            <a:r>
              <a:rPr lang="da-DK" dirty="0"/>
              <a:t>ser sig som eneste legitime</a:t>
            </a:r>
          </a:p>
          <a:p>
            <a:r>
              <a:rPr lang="da-DK" dirty="0"/>
              <a:t>religion. </a:t>
            </a:r>
          </a:p>
          <a:p>
            <a:r>
              <a:rPr lang="da-DK" dirty="0"/>
              <a:t>Afvisende forhold til </a:t>
            </a:r>
            <a:r>
              <a:rPr lang="da-DK" dirty="0" err="1"/>
              <a:t>samf</a:t>
            </a:r>
            <a:endParaRPr lang="da-DK" dirty="0"/>
          </a:p>
          <a:p>
            <a:r>
              <a:rPr lang="da-DK" dirty="0"/>
              <a:t>Det religiøse liv altomfattende</a:t>
            </a:r>
          </a:p>
          <a:p>
            <a:r>
              <a:rPr lang="da-DK" dirty="0"/>
              <a:t>Ekskluderende. </a:t>
            </a:r>
          </a:p>
        </p:txBody>
      </p:sp>
      <p:sp>
        <p:nvSpPr>
          <p:cNvPr id="16" name="Tekstboks 15"/>
          <p:cNvSpPr txBox="1"/>
          <p:nvPr/>
        </p:nvSpPr>
        <p:spPr>
          <a:xfrm>
            <a:off x="1681395" y="4649024"/>
            <a:ext cx="394018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DENOMINATION</a:t>
            </a:r>
          </a:p>
          <a:p>
            <a:r>
              <a:rPr lang="da-DK" dirty="0"/>
              <a:t>Positivt forhold til </a:t>
            </a:r>
            <a:r>
              <a:rPr lang="da-DK" dirty="0" err="1"/>
              <a:t>samf</a:t>
            </a:r>
            <a:r>
              <a:rPr lang="da-DK" dirty="0"/>
              <a:t>.</a:t>
            </a:r>
          </a:p>
          <a:p>
            <a:r>
              <a:rPr lang="da-DK" dirty="0"/>
              <a:t>Fokus på særlige områder </a:t>
            </a:r>
          </a:p>
          <a:p>
            <a:r>
              <a:rPr lang="da-DK" dirty="0"/>
              <a:t>”afslappet” religionsdyrkelse</a:t>
            </a:r>
          </a:p>
          <a:p>
            <a:r>
              <a:rPr lang="da-DK" dirty="0"/>
              <a:t>Høj organiseringsgrad</a:t>
            </a:r>
          </a:p>
          <a:p>
            <a:r>
              <a:rPr lang="da-DK" dirty="0"/>
              <a:t>Anerkender andre religioners legitimitet</a:t>
            </a:r>
          </a:p>
        </p:txBody>
      </p:sp>
      <p:sp>
        <p:nvSpPr>
          <p:cNvPr id="17" name="Tekstboks 16"/>
          <p:cNvSpPr txBox="1"/>
          <p:nvPr/>
        </p:nvSpPr>
        <p:spPr>
          <a:xfrm>
            <a:off x="7631238" y="4437113"/>
            <a:ext cx="271356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KULT</a:t>
            </a:r>
          </a:p>
          <a:p>
            <a:r>
              <a:rPr lang="da-DK" dirty="0"/>
              <a:t>Anstrengt forhold til </a:t>
            </a:r>
            <a:r>
              <a:rPr lang="da-DK" dirty="0" err="1"/>
              <a:t>samf</a:t>
            </a:r>
            <a:r>
              <a:rPr lang="da-DK" dirty="0"/>
              <a:t>. </a:t>
            </a:r>
          </a:p>
          <a:p>
            <a:r>
              <a:rPr lang="da-DK" dirty="0"/>
              <a:t>Anerkender andre religion-</a:t>
            </a:r>
          </a:p>
          <a:p>
            <a:r>
              <a:rPr lang="da-DK" dirty="0" err="1"/>
              <a:t>ers</a:t>
            </a:r>
            <a:r>
              <a:rPr lang="da-DK" dirty="0"/>
              <a:t> legitimitet</a:t>
            </a:r>
          </a:p>
          <a:p>
            <a:r>
              <a:rPr lang="da-DK" dirty="0"/>
              <a:t>”Det rigtige for mig”</a:t>
            </a:r>
          </a:p>
          <a:p>
            <a:r>
              <a:rPr lang="da-DK" dirty="0"/>
              <a:t>Lav organiseringsgrad</a:t>
            </a:r>
          </a:p>
        </p:txBody>
      </p:sp>
      <p:sp>
        <p:nvSpPr>
          <p:cNvPr id="18" name="Tekstboks 17"/>
          <p:cNvSpPr txBox="1"/>
          <p:nvPr/>
        </p:nvSpPr>
        <p:spPr>
          <a:xfrm>
            <a:off x="1581943" y="133398"/>
            <a:ext cx="4618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TYPER AF MENIGHEDERS KOLLEKTIVE STÅSTED</a:t>
            </a:r>
          </a:p>
        </p:txBody>
      </p:sp>
    </p:spTree>
    <p:extLst>
      <p:ext uri="{BB962C8B-B14F-4D97-AF65-F5344CB8AC3E}">
        <p14:creationId xmlns:p14="http://schemas.microsoft.com/office/powerpoint/2010/main" val="796958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Lige pilforbindelse 4"/>
          <p:cNvCxnSpPr/>
          <p:nvPr/>
        </p:nvCxnSpPr>
        <p:spPr>
          <a:xfrm>
            <a:off x="6096000" y="133398"/>
            <a:ext cx="72008" cy="674136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pilforbindelse 6"/>
          <p:cNvCxnSpPr/>
          <p:nvPr/>
        </p:nvCxnSpPr>
        <p:spPr>
          <a:xfrm>
            <a:off x="1524000" y="3573016"/>
            <a:ext cx="91440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boks 7"/>
          <p:cNvSpPr txBox="1"/>
          <p:nvPr/>
        </p:nvSpPr>
        <p:spPr>
          <a:xfrm>
            <a:off x="1524001" y="3213555"/>
            <a:ext cx="2037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”Masse”-religiøsitet</a:t>
            </a:r>
          </a:p>
        </p:txBody>
      </p:sp>
      <p:sp>
        <p:nvSpPr>
          <p:cNvPr id="9" name="Tekstboks 8"/>
          <p:cNvSpPr txBox="1"/>
          <p:nvPr/>
        </p:nvSpPr>
        <p:spPr>
          <a:xfrm>
            <a:off x="8767106" y="3203685"/>
            <a:ext cx="18437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Virtous-religiøsiet</a:t>
            </a:r>
            <a:endParaRPr lang="da-DK" dirty="0"/>
          </a:p>
          <a:p>
            <a:r>
              <a:rPr lang="da-DK" dirty="0"/>
              <a:t>”ekspert”</a:t>
            </a:r>
          </a:p>
        </p:txBody>
      </p:sp>
      <p:sp>
        <p:nvSpPr>
          <p:cNvPr id="10" name="Tekstboks 9"/>
          <p:cNvSpPr txBox="1"/>
          <p:nvPr/>
        </p:nvSpPr>
        <p:spPr>
          <a:xfrm>
            <a:off x="5038179" y="3573016"/>
            <a:ext cx="2392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Vægtlæggen</a:t>
            </a:r>
            <a:r>
              <a:rPr lang="da-DK" dirty="0"/>
              <a:t> på religion</a:t>
            </a:r>
          </a:p>
        </p:txBody>
      </p:sp>
      <p:sp>
        <p:nvSpPr>
          <p:cNvPr id="11" name="Tekstboks 10"/>
          <p:cNvSpPr txBox="1"/>
          <p:nvPr/>
        </p:nvSpPr>
        <p:spPr>
          <a:xfrm>
            <a:off x="6132004" y="2244059"/>
            <a:ext cx="648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Reli-giøs</a:t>
            </a:r>
            <a:r>
              <a:rPr lang="da-DK" dirty="0"/>
              <a:t> rolle</a:t>
            </a:r>
          </a:p>
        </p:txBody>
      </p:sp>
      <p:sp>
        <p:nvSpPr>
          <p:cNvPr id="12" name="Tekstboks 11"/>
          <p:cNvSpPr txBox="1"/>
          <p:nvPr/>
        </p:nvSpPr>
        <p:spPr>
          <a:xfrm>
            <a:off x="5137463" y="219998"/>
            <a:ext cx="2765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Religiøs rolle altomfattende</a:t>
            </a:r>
          </a:p>
        </p:txBody>
      </p:sp>
      <p:sp>
        <p:nvSpPr>
          <p:cNvPr id="13" name="Tekstboks 12"/>
          <p:cNvSpPr txBox="1"/>
          <p:nvPr/>
        </p:nvSpPr>
        <p:spPr>
          <a:xfrm>
            <a:off x="4199231" y="6484694"/>
            <a:ext cx="4660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Segmenteret – religiøs rolle  er én blandt andre </a:t>
            </a:r>
          </a:p>
        </p:txBody>
      </p:sp>
      <p:sp>
        <p:nvSpPr>
          <p:cNvPr id="14" name="Tekstboks 13"/>
          <p:cNvSpPr txBox="1"/>
          <p:nvPr/>
        </p:nvSpPr>
        <p:spPr>
          <a:xfrm>
            <a:off x="1524000" y="404665"/>
            <a:ext cx="434279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KIRKE</a:t>
            </a:r>
          </a:p>
          <a:p>
            <a:r>
              <a:rPr lang="da-DK" dirty="0"/>
              <a:t>Kan omfatte alle – ofte hele samfund </a:t>
            </a:r>
          </a:p>
          <a:p>
            <a:r>
              <a:rPr lang="da-DK" dirty="0"/>
              <a:t>Harmonerer med samfundets værdier</a:t>
            </a:r>
          </a:p>
          <a:p>
            <a:r>
              <a:rPr lang="da-DK" dirty="0"/>
              <a:t>Ser sig som ”samfundets kirke” </a:t>
            </a:r>
          </a:p>
          <a:p>
            <a:r>
              <a:rPr lang="da-DK" dirty="0"/>
              <a:t>Religiøst liv afslappet – en del af samfundets</a:t>
            </a:r>
          </a:p>
          <a:p>
            <a:r>
              <a:rPr lang="da-DK" dirty="0"/>
              <a:t>hverdag. </a:t>
            </a:r>
          </a:p>
          <a:p>
            <a:r>
              <a:rPr lang="da-DK" dirty="0"/>
              <a:t>Inkluderende. </a:t>
            </a:r>
          </a:p>
        </p:txBody>
      </p:sp>
      <p:sp>
        <p:nvSpPr>
          <p:cNvPr id="15" name="Tekstboks 14"/>
          <p:cNvSpPr txBox="1"/>
          <p:nvPr/>
        </p:nvSpPr>
        <p:spPr>
          <a:xfrm>
            <a:off x="7631237" y="455200"/>
            <a:ext cx="305570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SEKT</a:t>
            </a:r>
          </a:p>
          <a:p>
            <a:r>
              <a:rPr lang="da-DK" dirty="0"/>
              <a:t>Omfatter kun gruppen</a:t>
            </a:r>
          </a:p>
          <a:p>
            <a:r>
              <a:rPr lang="da-DK" dirty="0"/>
              <a:t>Ser sig som eneste legitime</a:t>
            </a:r>
          </a:p>
          <a:p>
            <a:r>
              <a:rPr lang="da-DK" dirty="0"/>
              <a:t>religion. </a:t>
            </a:r>
          </a:p>
          <a:p>
            <a:r>
              <a:rPr lang="da-DK" dirty="0"/>
              <a:t>Afvisende forhold til </a:t>
            </a:r>
            <a:r>
              <a:rPr lang="da-DK" dirty="0" err="1"/>
              <a:t>samf</a:t>
            </a:r>
            <a:endParaRPr lang="da-DK" dirty="0"/>
          </a:p>
          <a:p>
            <a:r>
              <a:rPr lang="da-DK" dirty="0"/>
              <a:t>Det religiøse liv omfatte alle </a:t>
            </a:r>
          </a:p>
          <a:p>
            <a:r>
              <a:rPr lang="da-DK" dirty="0"/>
              <a:t>livets sfærer – </a:t>
            </a:r>
            <a:r>
              <a:rPr lang="da-DK" i="1" dirty="0"/>
              <a:t>virtuost! </a:t>
            </a:r>
          </a:p>
          <a:p>
            <a:r>
              <a:rPr lang="da-DK" i="1" dirty="0"/>
              <a:t>Kun venner indenfor religionen</a:t>
            </a:r>
          </a:p>
          <a:p>
            <a:r>
              <a:rPr lang="da-DK" dirty="0"/>
              <a:t>Ekskluderende. </a:t>
            </a:r>
          </a:p>
        </p:txBody>
      </p:sp>
      <p:sp>
        <p:nvSpPr>
          <p:cNvPr id="16" name="Tekstboks 15"/>
          <p:cNvSpPr txBox="1"/>
          <p:nvPr/>
        </p:nvSpPr>
        <p:spPr>
          <a:xfrm>
            <a:off x="1681394" y="4649024"/>
            <a:ext cx="405694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DENOMINATION</a:t>
            </a:r>
          </a:p>
          <a:p>
            <a:r>
              <a:rPr lang="da-DK" dirty="0"/>
              <a:t>Positivt forhold til samfundet </a:t>
            </a:r>
          </a:p>
          <a:p>
            <a:r>
              <a:rPr lang="da-DK" dirty="0"/>
              <a:t>Folk vælger medlemskab - individualistisk</a:t>
            </a:r>
          </a:p>
          <a:p>
            <a:r>
              <a:rPr lang="da-DK" dirty="0"/>
              <a:t>”afslappet” religionsdyrkelse</a:t>
            </a:r>
          </a:p>
          <a:p>
            <a:r>
              <a:rPr lang="da-DK"/>
              <a:t>Høj organiseringsgrad </a:t>
            </a:r>
            <a:endParaRPr lang="da-DK" dirty="0"/>
          </a:p>
          <a:p>
            <a:r>
              <a:rPr lang="da-DK" dirty="0"/>
              <a:t>Anerkender andre religioners legitimitet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da-DK" dirty="0">
                <a:sym typeface="Wingdings" pitchFamily="2" charset="2"/>
              </a:rPr>
              <a:t>Kan have venner uden for religionen</a:t>
            </a:r>
          </a:p>
          <a:p>
            <a:endParaRPr lang="da-DK" dirty="0"/>
          </a:p>
        </p:txBody>
      </p:sp>
      <p:sp>
        <p:nvSpPr>
          <p:cNvPr id="17" name="Tekstboks 16"/>
          <p:cNvSpPr txBox="1"/>
          <p:nvPr/>
        </p:nvSpPr>
        <p:spPr>
          <a:xfrm>
            <a:off x="7631238" y="4437112"/>
            <a:ext cx="393857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KULT</a:t>
            </a:r>
          </a:p>
          <a:p>
            <a:r>
              <a:rPr lang="da-DK" dirty="0"/>
              <a:t>Anstrengt forhold til </a:t>
            </a:r>
            <a:r>
              <a:rPr lang="da-DK" dirty="0" err="1"/>
              <a:t>samf</a:t>
            </a:r>
            <a:r>
              <a:rPr lang="da-DK" dirty="0"/>
              <a:t>. </a:t>
            </a:r>
          </a:p>
          <a:p>
            <a:r>
              <a:rPr lang="da-DK" dirty="0"/>
              <a:t>Anerkender andre religion-</a:t>
            </a:r>
          </a:p>
          <a:p>
            <a:r>
              <a:rPr lang="da-DK" dirty="0" err="1"/>
              <a:t>ers</a:t>
            </a:r>
            <a:r>
              <a:rPr lang="da-DK" dirty="0"/>
              <a:t> legitimitet - </a:t>
            </a:r>
            <a:r>
              <a:rPr lang="da-DK" i="1" dirty="0"/>
              <a:t>shopper</a:t>
            </a:r>
          </a:p>
          <a:p>
            <a:r>
              <a:rPr lang="da-DK" dirty="0"/>
              <a:t>”Det rigtige for mig”</a:t>
            </a:r>
          </a:p>
          <a:p>
            <a:r>
              <a:rPr lang="da-DK" dirty="0"/>
              <a:t>Lav organiseringsgrad </a:t>
            </a:r>
          </a:p>
          <a:p>
            <a:r>
              <a:rPr lang="da-DK" dirty="0"/>
              <a:t>Dyrkelse af evne- åndelighed, disciplin…</a:t>
            </a:r>
          </a:p>
          <a:p>
            <a:endParaRPr lang="da-DK" dirty="0"/>
          </a:p>
        </p:txBody>
      </p:sp>
      <p:sp>
        <p:nvSpPr>
          <p:cNvPr id="2" name="Tekstboks 1"/>
          <p:cNvSpPr txBox="1"/>
          <p:nvPr/>
        </p:nvSpPr>
        <p:spPr>
          <a:xfrm>
            <a:off x="1524000" y="86777"/>
            <a:ext cx="3702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INDIVIDETS RELIGIØSE ORIENTERING</a:t>
            </a:r>
          </a:p>
        </p:txBody>
      </p:sp>
    </p:spTree>
    <p:extLst>
      <p:ext uri="{BB962C8B-B14F-4D97-AF65-F5344CB8AC3E}">
        <p14:creationId xmlns:p14="http://schemas.microsoft.com/office/powerpoint/2010/main" val="3932304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FCD7DC-8073-6E94-A3B5-2D5197665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Diskuter ud fra skemaerne: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EE2482-B7D8-4D0B-B28B-7474FBC9D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Besvar ud fra dette følgende spørgsmål: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Kan man forestille sig en stor landsdækkende/international spiritualitetskirke med fast lederskab og præster?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Hvordan ville tilhængerne reagere på en landsdækkende spiritualitetskirke med fast lederskab </a:t>
            </a:r>
            <a:r>
              <a:rPr lang="da-DK" dirty="0" err="1"/>
              <a:t>osv</a:t>
            </a:r>
            <a:r>
              <a:rPr lang="da-DK" dirty="0"/>
              <a:t>?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Hvis man nu gerne vil være rig, skal man så blive spiritualitetsforhandler?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Hvordan skal folkekirken reagere på spiritualitetens fremmarch?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09167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3F8475-C2CB-A860-634E-1D15261D0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Andre temaer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8883DF-8A95-0852-A9BC-EEDF8F590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Forholdet til videnskab?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Forholdet til kroppen? </a:t>
            </a:r>
          </a:p>
          <a:p>
            <a:endParaRPr lang="da-DK" dirty="0"/>
          </a:p>
          <a:p>
            <a:endParaRPr lang="da-DK" dirty="0"/>
          </a:p>
          <a:p>
            <a:r>
              <a:rPr lang="da-DK"/>
              <a:t>Påvirkede det, at det er firmaer? </a:t>
            </a:r>
          </a:p>
        </p:txBody>
      </p:sp>
    </p:spTree>
    <p:extLst>
      <p:ext uri="{BB962C8B-B14F-4D97-AF65-F5344CB8AC3E}">
        <p14:creationId xmlns:p14="http://schemas.microsoft.com/office/powerpoint/2010/main" val="369459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Konklusion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Hvorfor bliver spiritualitet mere og mere populært? (både som tjenesteydelser og som produkt uden ”spirituel overbygning”). 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Harmonerer spiritualiteten med senmodernitetens billede af mennesket og samfundet?  </a:t>
            </a:r>
          </a:p>
        </p:txBody>
      </p:sp>
    </p:spTree>
    <p:extLst>
      <p:ext uri="{BB962C8B-B14F-4D97-AF65-F5344CB8AC3E}">
        <p14:creationId xmlns:p14="http://schemas.microsoft.com/office/powerpoint/2010/main" val="3641527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620</Words>
  <Application>Microsoft Office PowerPoint</Application>
  <PresentationFormat>Widescreen</PresentationFormat>
  <Paragraphs>138</Paragraphs>
  <Slides>12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Office-tema</vt:lpstr>
      <vt:lpstr>Krop Sind Ånd</vt:lpstr>
      <vt:lpstr>Besøg på Krop Sind Ånd, København</vt:lpstr>
      <vt:lpstr>Din særlige oplevelse </vt:lpstr>
      <vt:lpstr>PowerPoint-præsentation</vt:lpstr>
      <vt:lpstr>Konklusioner </vt:lpstr>
      <vt:lpstr>De søgendes livshistorier </vt:lpstr>
      <vt:lpstr>Kirke – sekt- kult - denomination</vt:lpstr>
      <vt:lpstr>PowerPoint-præsentation</vt:lpstr>
      <vt:lpstr>PowerPoint-præsentation</vt:lpstr>
      <vt:lpstr>Diskuter ud fra skemaerne: </vt:lpstr>
      <vt:lpstr>Andre temaer</vt:lpstr>
      <vt:lpstr>Konklusion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Martin Jørgensen</dc:creator>
  <cp:lastModifiedBy>Martin Jørgensen</cp:lastModifiedBy>
  <cp:revision>12</cp:revision>
  <dcterms:created xsi:type="dcterms:W3CDTF">2018-10-10T07:33:24Z</dcterms:created>
  <dcterms:modified xsi:type="dcterms:W3CDTF">2023-02-08T08:54:12Z</dcterms:modified>
</cp:coreProperties>
</file>