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9" r:id="rId2"/>
    <p:sldId id="256" r:id="rId3"/>
    <p:sldId id="258" r:id="rId4"/>
    <p:sldId id="261" r:id="rId5"/>
    <p:sldId id="260" r:id="rId6"/>
    <p:sldId id="282" r:id="rId7"/>
    <p:sldId id="284" r:id="rId8"/>
    <p:sldId id="286" r:id="rId9"/>
    <p:sldId id="285" r:id="rId10"/>
    <p:sldId id="287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12F00D-6AB8-184B-B891-5B25B0F0DB6B}" v="10" dt="2024-10-22T13:13:01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30"/>
    <p:restoredTop sz="94536"/>
  </p:normalViewPr>
  <p:slideViewPr>
    <p:cSldViewPr>
      <p:cViewPr varScale="1">
        <p:scale>
          <a:sx n="96" d="100"/>
          <a:sy n="96" d="100"/>
        </p:scale>
        <p:origin x="176" y="4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08058-6495-4641-BDEC-D3D07E1386E8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D6002-BEEF-4258-95EB-A906C253332E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5120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</a:t>
            </a:r>
            <a:r>
              <a:rPr lang="da-DK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forklarmiglige.dk</a:t>
            </a:r>
            <a:r>
              <a:rPr lang="da-DK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/adizes-og-de-4-lederroller</a:t>
            </a: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D6002-BEEF-4258-95EB-A906C253332E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8009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8949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0777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132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8077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1122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8293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2269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976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496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5625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8620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
Andet niveau
Tredje niveau
Fjerde niveau
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B6AA1-3FD9-42BA-AD70-508C80FD8101}" type="datetimeFigureOut">
              <a:rPr lang="da-DK" smtClean="0"/>
              <a:pPr/>
              <a:t>11.11.2024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703A2-80FF-4F9E-8DD9-F880588AD3F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7415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.dk/drtv/se/topdirektoererne_-carlsberg_-jacob-paa-nyt-territorium_44417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dr.dk/drtv/se/topdirektoererne_-carlsberg_-jacob-paa-nyt-territorium_444179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Adizes</a:t>
            </a:r>
            <a:r>
              <a:rPr lang="da-DK" dirty="0"/>
              <a:t> ledertyper</a:t>
            </a:r>
          </a:p>
          <a:p>
            <a:pPr marL="742950" lvl="1" indent="-285750"/>
            <a:r>
              <a:rPr lang="da-DK" sz="2800" dirty="0" err="1"/>
              <a:t>Jean-François</a:t>
            </a:r>
            <a:r>
              <a:rPr lang="da-DK" sz="2800" dirty="0"/>
              <a:t> </a:t>
            </a:r>
            <a:r>
              <a:rPr lang="da-DK" sz="2800" dirty="0" err="1"/>
              <a:t>Zobrist</a:t>
            </a:r>
            <a:r>
              <a:rPr lang="da-DK" sz="2800" dirty="0"/>
              <a:t> fra FAVI</a:t>
            </a:r>
          </a:p>
          <a:p>
            <a:pPr marL="742950" lvl="1" indent="-285750"/>
            <a:r>
              <a:rPr lang="da-DK" sz="2800" dirty="0"/>
              <a:t>Casper Kirketerp-Møller fra Clever</a:t>
            </a:r>
          </a:p>
          <a:p>
            <a:pPr marL="742950" lvl="1" indent="-285750"/>
            <a:r>
              <a:rPr lang="da-DK" sz="2800" dirty="0"/>
              <a:t>Martin Thorborg fra Jubii/</a:t>
            </a:r>
            <a:r>
              <a:rPr lang="da-DK" sz="2800" dirty="0" err="1"/>
              <a:t>Dinero</a:t>
            </a:r>
            <a:endParaRPr lang="da-DK" sz="2800" dirty="0"/>
          </a:p>
          <a:p>
            <a:pPr marL="742950" lvl="1" indent="-285750"/>
            <a:r>
              <a:rPr lang="da-DK" sz="2800" dirty="0"/>
              <a:t>Ali Cevik fra HR-ON?</a:t>
            </a:r>
          </a:p>
          <a:p>
            <a:pPr marL="285750" indent="-285750"/>
            <a:r>
              <a:rPr lang="da-DK" dirty="0"/>
              <a:t>Case: Carlsberg og Jacob Aarup-Andersen</a:t>
            </a:r>
          </a:p>
          <a:p>
            <a:pPr marL="0" indent="0">
              <a:buNone/>
            </a:pP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Ledertyper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Adizes</a:t>
            </a:r>
            <a:r>
              <a:rPr lang="da-DK" dirty="0"/>
              <a:t> ledertyper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Grupper af fire. I svarer på </a:t>
            </a:r>
            <a:r>
              <a:rPr lang="da-DK" dirty="0" err="1"/>
              <a:t>sp</a:t>
            </a:r>
            <a:r>
              <a:rPr lang="da-DK" dirty="0"/>
              <a:t>. 1-3 sammen. Herefter tager I én leder hver i gruppen.</a:t>
            </a:r>
          </a:p>
          <a:p>
            <a:r>
              <a:rPr lang="da-DK" dirty="0"/>
              <a:t>Arbejdsspørgsmål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Redegør for </a:t>
            </a:r>
            <a:r>
              <a:rPr lang="da-DK" dirty="0" err="1"/>
              <a:t>Adizes</a:t>
            </a:r>
            <a:r>
              <a:rPr lang="da-DK" dirty="0"/>
              <a:t> ledertyper.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Hvorfor er én leder ikke nok ifølge </a:t>
            </a:r>
            <a:r>
              <a:rPr lang="da-DK" dirty="0" err="1"/>
              <a:t>Adizes</a:t>
            </a:r>
            <a:r>
              <a:rPr lang="da-DK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Hvordan skal det optimale ledelsesteam være sammensat ifølge </a:t>
            </a:r>
            <a:r>
              <a:rPr lang="da-DK" dirty="0" err="1"/>
              <a:t>Adizes</a:t>
            </a:r>
            <a:r>
              <a:rPr lang="da-DK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Hvilken ledertype er:</a:t>
            </a:r>
          </a:p>
          <a:p>
            <a:pPr marL="742950" lvl="1" indent="-285750"/>
            <a:r>
              <a:rPr lang="da-DK" sz="2800" dirty="0" err="1"/>
              <a:t>Jean-François</a:t>
            </a:r>
            <a:r>
              <a:rPr lang="da-DK" sz="2800" dirty="0"/>
              <a:t> </a:t>
            </a:r>
            <a:r>
              <a:rPr lang="da-DK" sz="2800" dirty="0" err="1"/>
              <a:t>Zobrist</a:t>
            </a:r>
            <a:r>
              <a:rPr lang="da-DK" sz="2800" dirty="0"/>
              <a:t> fra FAVI</a:t>
            </a:r>
          </a:p>
          <a:p>
            <a:pPr marL="742950" lvl="1" indent="-285750"/>
            <a:r>
              <a:rPr lang="da-DK" sz="2800" dirty="0"/>
              <a:t>Casper Kirketerp-Møller fra Clever</a:t>
            </a:r>
          </a:p>
          <a:p>
            <a:pPr marL="742950" lvl="1" indent="-285750"/>
            <a:r>
              <a:rPr lang="da-DK" sz="2800" dirty="0"/>
              <a:t>Martin Thorborg fra Jubii/</a:t>
            </a:r>
            <a:r>
              <a:rPr lang="da-DK" sz="2800" dirty="0" err="1"/>
              <a:t>Dinero</a:t>
            </a:r>
            <a:endParaRPr lang="da-DK" sz="2800" dirty="0"/>
          </a:p>
          <a:p>
            <a:pPr marL="742950" lvl="1" indent="-285750"/>
            <a:r>
              <a:rPr lang="da-DK" sz="2800" dirty="0"/>
              <a:t>Ali Cevik fra HR-ON?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  <a:p>
            <a:pPr marL="514350" indent="-514350">
              <a:buFont typeface="+mj-lt"/>
              <a:buAutoNum type="arabicPeriod"/>
            </a:pPr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311FCEF-B286-1447-AA05-9807FB87F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0"/>
            <a:ext cx="11518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562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kærmbillede 2016-04-05 kl. 11.05.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736" y="0"/>
            <a:ext cx="4975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004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427EDC38-5DA7-9233-6E32-16B10C642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91" y="-171400"/>
            <a:ext cx="10205675" cy="684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21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7AE293-FEBE-6C84-164D-097D92375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Carlsberg: Ny ledelse og fremtidig vækst </a:t>
            </a:r>
            <a:br>
              <a:rPr lang="da-DK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55BAEF-4021-C188-9FFB-53A13C794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 skal inddrage udsendelsen samt relevante begreber, teorier og modeller fra undervisningen i din besvarelse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Redegør kort for de udfordringer der har ramt Carlsberg.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Undersøg hvilken ledertype Jacob Aarup-Andersen er samt hans ledelsesstil og hvordan han motiverer sine medarbejdere. 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Undersøg hvilke strategiske valg Carlsbergs nye topchef Jacob Aarup-Andersen har truffet for at håndtere Carlsbergs udfordringer samt sikre fremtidig vækst.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Vurder afslutningsvis om Carlsbergs nye topchef Jacob Aarup-Andersen vil blive en succesfuld CEO for Carlsberg. Kom i den forbindelse ind på ledelsesstil og strategiske valg.</a:t>
            </a:r>
          </a:p>
          <a:p>
            <a:pPr marL="0" lvl="0" indent="0">
              <a:buNone/>
            </a:pP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https://www.dr.dk/drtv/se/topdirektoererne_-carlsberg_-jacob-paa-nyt-territorium_444179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Jacob Aarup-Andersen er klar med fremtidens Carlsberg: Nu skal der eksekveres. Børsen 17. september 2024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71003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9382A728-FCC4-3A1B-A330-C9A63C92385D}"/>
              </a:ext>
            </a:extLst>
          </p:cNvPr>
          <p:cNvSpPr txBox="1"/>
          <p:nvPr/>
        </p:nvSpPr>
        <p:spPr>
          <a:xfrm>
            <a:off x="1781304" y="595441"/>
            <a:ext cx="91374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https://www.dr.dk/drtv/se/topdirektoererne_-carlsberg_-jacob-paa-nyt-territorium_444179</a:t>
            </a:r>
            <a:endParaRPr lang="da-DK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  <a:p>
            <a:endParaRPr lang="da-DK" dirty="0"/>
          </a:p>
        </p:txBody>
      </p:sp>
      <p:pic>
        <p:nvPicPr>
          <p:cNvPr id="3" name="Billede 2" descr="Et billede, der indeholder tekst, køretøj, bil, Landkøretøj&#10;&#10;Automatisk genereret beskrivelse">
            <a:extLst>
              <a:ext uri="{FF2B5EF4-FFF2-40B4-BE49-F238E27FC236}">
                <a16:creationId xmlns:a16="http://schemas.microsoft.com/office/drawing/2014/main" id="{1338042B-0BF9-1CB9-2D27-C9889E7E3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49" y="1355751"/>
            <a:ext cx="10501313" cy="490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01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 descr="Et billede, der indeholder tekst, Font/skrifttype, design, typografi&#10;&#10;Automatisk genereret beskrivelse">
            <a:extLst>
              <a:ext uri="{FF2B5EF4-FFF2-40B4-BE49-F238E27FC236}">
                <a16:creationId xmlns:a16="http://schemas.microsoft.com/office/drawing/2014/main" id="{CAF0B210-0E26-14BF-A573-996FE4901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73" y="3537124"/>
            <a:ext cx="1905212" cy="3636292"/>
          </a:xfrm>
          <a:prstGeom prst="rect">
            <a:avLst/>
          </a:prstGeom>
        </p:spPr>
      </p:pic>
      <p:pic>
        <p:nvPicPr>
          <p:cNvPr id="12" name="Billede 11" descr="Et billede, der indeholder indendørs, tøj, møbel, menneske&#10;&#10;Automatisk genereret beskrivelse">
            <a:extLst>
              <a:ext uri="{FF2B5EF4-FFF2-40B4-BE49-F238E27FC236}">
                <a16:creationId xmlns:a16="http://schemas.microsoft.com/office/drawing/2014/main" id="{A08A7ECD-82B7-5DE3-3CA0-02CC43278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800" y="1412776"/>
            <a:ext cx="5420399" cy="5229294"/>
          </a:xfrm>
          <a:prstGeom prst="rect">
            <a:avLst/>
          </a:prstGeom>
        </p:spPr>
      </p:pic>
      <p:pic>
        <p:nvPicPr>
          <p:cNvPr id="6" name="Billede 5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FB52EE00-38D9-7D33-08A8-A89ED6087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181" y="0"/>
            <a:ext cx="5760984" cy="4305891"/>
          </a:xfrm>
          <a:prstGeom prst="rect">
            <a:avLst/>
          </a:prstGeom>
        </p:spPr>
      </p:pic>
      <p:pic>
        <p:nvPicPr>
          <p:cNvPr id="8" name="Billede 7" descr="Et billede, der indeholder tekst, skærmbillede, Font/skrifttype, dokument&#10;&#10;Automatisk genereret beskrivelse">
            <a:extLst>
              <a:ext uri="{FF2B5EF4-FFF2-40B4-BE49-F238E27FC236}">
                <a16:creationId xmlns:a16="http://schemas.microsoft.com/office/drawing/2014/main" id="{79FA0BE1-7D71-63A8-2FA4-557B4A7599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" y="8733"/>
            <a:ext cx="4399463" cy="363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39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089D9245-BE09-1200-A96E-EC74D614A404}"/>
              </a:ext>
            </a:extLst>
          </p:cNvPr>
          <p:cNvSpPr txBox="1"/>
          <p:nvPr/>
        </p:nvSpPr>
        <p:spPr>
          <a:xfrm>
            <a:off x="1347396" y="607121"/>
            <a:ext cx="29402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da-DK" sz="1800" b="1" dirty="0"/>
              <a:t>Autoritær </a:t>
            </a:r>
            <a:r>
              <a:rPr lang="da-DK" sz="1800" dirty="0"/>
              <a:t>ledelsesstil </a:t>
            </a:r>
          </a:p>
          <a:p>
            <a:pPr lvl="1"/>
            <a:r>
              <a:rPr lang="da-DK" sz="1800" b="1" dirty="0"/>
              <a:t>Demokratisk </a:t>
            </a:r>
            <a:r>
              <a:rPr lang="da-DK" sz="1800" dirty="0"/>
              <a:t>ledelsesstil</a:t>
            </a:r>
          </a:p>
          <a:p>
            <a:pPr lvl="1"/>
            <a:r>
              <a:rPr lang="da-DK" sz="1800" b="1" dirty="0"/>
              <a:t>Laissez-faire </a:t>
            </a:r>
            <a:r>
              <a:rPr lang="da-DK" sz="1800" dirty="0"/>
              <a:t>ledelsesstil.</a:t>
            </a:r>
          </a:p>
          <a:p>
            <a:endParaRPr lang="da-DK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056BBAB-91C3-E332-D51F-FAD7C111B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47" y="2590473"/>
            <a:ext cx="5771867" cy="343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303EA41-E074-A617-331B-8B75C90FA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75" y="4052528"/>
            <a:ext cx="5669978" cy="217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80AE75C1-725D-99B3-D842-6AB184585C22}"/>
              </a:ext>
            </a:extLst>
          </p:cNvPr>
          <p:cNvSpPr txBox="1"/>
          <p:nvPr/>
        </p:nvSpPr>
        <p:spPr>
          <a:xfrm>
            <a:off x="2532547" y="221892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Lewin</a:t>
            </a:r>
            <a:r>
              <a:rPr lang="da-DK" b="1" dirty="0">
                <a:effectLst/>
              </a:rPr>
              <a:t> </a:t>
            </a:r>
            <a:endParaRPr lang="da-DK" b="1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C82F1174-F99D-D61F-A746-9FFC315A5725}"/>
              </a:ext>
            </a:extLst>
          </p:cNvPr>
          <p:cNvSpPr txBox="1"/>
          <p:nvPr/>
        </p:nvSpPr>
        <p:spPr>
          <a:xfrm>
            <a:off x="502509" y="2377364"/>
            <a:ext cx="71273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Adizes</a:t>
            </a:r>
            <a:r>
              <a:rPr lang="da-DK" dirty="0">
                <a:effectLst/>
              </a:rPr>
              <a:t> </a:t>
            </a:r>
            <a:endParaRPr lang="da-DK" dirty="0"/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A9759143-A661-1002-9A5D-942C0486EA85}"/>
              </a:ext>
            </a:extLst>
          </p:cNvPr>
          <p:cNvSpPr txBox="1"/>
          <p:nvPr/>
        </p:nvSpPr>
        <p:spPr>
          <a:xfrm>
            <a:off x="6310675" y="3548483"/>
            <a:ext cx="71273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Herzberg</a:t>
            </a:r>
            <a:r>
              <a:rPr lang="da-DK" b="1" dirty="0">
                <a:effectLst/>
              </a:rPr>
              <a:t> </a:t>
            </a:r>
            <a:endParaRPr lang="da-DK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2108A5-CBCA-EBE0-8F69-A0100C855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264" y="305382"/>
            <a:ext cx="4926227" cy="300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9387B5BF-EA3B-8763-213E-11E0BCCBBF6A}"/>
              </a:ext>
            </a:extLst>
          </p:cNvPr>
          <p:cNvSpPr txBox="1"/>
          <p:nvPr/>
        </p:nvSpPr>
        <p:spPr>
          <a:xfrm>
            <a:off x="6672210" y="-24559"/>
            <a:ext cx="6444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>
                <a:latin typeface="Calibri" panose="020F0502020204030204" pitchFamily="34" charset="0"/>
                <a:cs typeface="Arial" panose="020B0604020202020204" pitchFamily="34" charset="0"/>
              </a:rPr>
              <a:t>Daniel </a:t>
            </a:r>
            <a:r>
              <a:rPr lang="da-DK" b="1" dirty="0" err="1">
                <a:latin typeface="Calibri" panose="020F0502020204030204" pitchFamily="34" charset="0"/>
                <a:cs typeface="Arial" panose="020B0604020202020204" pitchFamily="34" charset="0"/>
              </a:rPr>
              <a:t>Goleman</a:t>
            </a:r>
            <a:r>
              <a:rPr lang="da-DK" b="1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1387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1108</TotalTime>
  <Words>275</Words>
  <Application>Microsoft Macintosh PowerPoint</Application>
  <PresentationFormat>Widescreen</PresentationFormat>
  <Paragraphs>38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Symbol</vt:lpstr>
      <vt:lpstr>Office-tema</vt:lpstr>
      <vt:lpstr>Dagens program</vt:lpstr>
      <vt:lpstr>Ledertyper</vt:lpstr>
      <vt:lpstr>Adizes ledertyper</vt:lpstr>
      <vt:lpstr>PowerPoint-præsentation</vt:lpstr>
      <vt:lpstr>PowerPoint-præsentation</vt:lpstr>
      <vt:lpstr>PowerPoint-præsentation</vt:lpstr>
      <vt:lpstr>Carlsberg: Ny ledelse og fremtidig vækst  </vt:lpstr>
      <vt:lpstr>PowerPoint-præsentation</vt:lpstr>
      <vt:lpstr>PowerPoint-præsentation</vt:lpstr>
      <vt:lpstr>PowerPoint-præsentation</vt:lpstr>
    </vt:vector>
  </TitlesOfParts>
  <Company>Alssundgymnasiet Sønderborg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Christian</dc:creator>
  <cp:lastModifiedBy>Niels Hjuler Kristensen</cp:lastModifiedBy>
  <cp:revision>62</cp:revision>
  <dcterms:created xsi:type="dcterms:W3CDTF">2012-02-16T19:34:29Z</dcterms:created>
  <dcterms:modified xsi:type="dcterms:W3CDTF">2024-11-11T13:40:26Z</dcterms:modified>
</cp:coreProperties>
</file>