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7"/>
  </p:normalViewPr>
  <p:slideViewPr>
    <p:cSldViewPr snapToGrid="0">
      <p:cViewPr>
        <p:scale>
          <a:sx n="126" d="100"/>
          <a:sy n="126" d="100"/>
        </p:scale>
        <p:origin x="88" y="-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860A3-9EBC-98BE-B0A0-B984F7E8FB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 err="1"/>
              <a:t>Prepositions</a:t>
            </a:r>
            <a:r>
              <a:rPr lang="da-DK" b="1" dirty="0"/>
              <a:t> in the end of </a:t>
            </a:r>
            <a:r>
              <a:rPr lang="da-DK" b="1" dirty="0" err="1"/>
              <a:t>words</a:t>
            </a:r>
            <a:endParaRPr lang="da-DK" b="1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7396C4B-DF07-CDE8-EB94-B3B5389EEF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A special </a:t>
            </a:r>
            <a:r>
              <a:rPr lang="da-DK" dirty="0" err="1"/>
              <a:t>danish</a:t>
            </a:r>
            <a:r>
              <a:rPr lang="da-DK" dirty="0"/>
              <a:t> detail</a:t>
            </a:r>
          </a:p>
        </p:txBody>
      </p:sp>
    </p:spTree>
    <p:extLst>
      <p:ext uri="{BB962C8B-B14F-4D97-AF65-F5344CB8AC3E}">
        <p14:creationId xmlns:p14="http://schemas.microsoft.com/office/powerpoint/2010/main" val="4173517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D5C96-8AE2-B5F2-01D3-DD80FE5C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Always</a:t>
            </a:r>
            <a:r>
              <a:rPr lang="da-DK" dirty="0"/>
              <a:t> </a:t>
            </a:r>
            <a:r>
              <a:rPr lang="da-DK" dirty="0" err="1"/>
              <a:t>emphasis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F1E0AF-E70B-8386-2856-B73E9ACD3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400" dirty="0" err="1"/>
              <a:t>Prepositions</a:t>
            </a:r>
            <a:r>
              <a:rPr lang="da-DK" sz="2400" dirty="0"/>
              <a:t> in end of </a:t>
            </a:r>
            <a:r>
              <a:rPr lang="da-DK" sz="2400" dirty="0" err="1"/>
              <a:t>sentences</a:t>
            </a:r>
            <a:r>
              <a:rPr lang="da-DK" sz="2400" dirty="0"/>
              <a:t> or in the </a:t>
            </a:r>
            <a:r>
              <a:rPr lang="da-DK" sz="2400" dirty="0" err="1"/>
              <a:t>beginning</a:t>
            </a:r>
            <a:r>
              <a:rPr lang="da-DK" sz="2400" dirty="0"/>
              <a:t> of a </a:t>
            </a:r>
            <a:r>
              <a:rPr lang="da-DK" sz="2400" dirty="0" err="1"/>
              <a:t>word</a:t>
            </a:r>
            <a:r>
              <a:rPr lang="da-DK" sz="2400" dirty="0"/>
              <a:t> is </a:t>
            </a:r>
            <a:r>
              <a:rPr lang="da-DK" sz="2400" dirty="0" err="1"/>
              <a:t>always</a:t>
            </a:r>
            <a:r>
              <a:rPr lang="da-DK" sz="2400" dirty="0"/>
              <a:t> </a:t>
            </a:r>
            <a:r>
              <a:rPr lang="da-DK" sz="2400" dirty="0" err="1"/>
              <a:t>emphasized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Tilbud, aflyse, afslutte, medbringe</a:t>
            </a:r>
          </a:p>
          <a:p>
            <a:pPr marL="0" indent="0">
              <a:buNone/>
            </a:pPr>
            <a:r>
              <a:rPr lang="da-DK" dirty="0"/>
              <a:t>Tænke på, hvad tænker du på?</a:t>
            </a:r>
          </a:p>
          <a:p>
            <a:pPr marL="0" indent="0">
              <a:buNone/>
            </a:pPr>
            <a:r>
              <a:rPr lang="da-DK" dirty="0"/>
              <a:t>Lede efter, hvad leder du efter?</a:t>
            </a:r>
          </a:p>
          <a:p>
            <a:pPr marL="0" indent="0">
              <a:buNone/>
            </a:pPr>
            <a:r>
              <a:rPr lang="da-DK" dirty="0"/>
              <a:t>Enige om, vi skal blive enige om, hvad der er bedst</a:t>
            </a:r>
          </a:p>
          <a:p>
            <a:pPr marL="0" indent="0">
              <a:buNone/>
            </a:pPr>
            <a:r>
              <a:rPr lang="da-DK" dirty="0"/>
              <a:t>Har du din taske med? </a:t>
            </a:r>
          </a:p>
        </p:txBody>
      </p:sp>
    </p:spTree>
    <p:extLst>
      <p:ext uri="{BB962C8B-B14F-4D97-AF65-F5344CB8AC3E}">
        <p14:creationId xmlns:p14="http://schemas.microsoft.com/office/powerpoint/2010/main" val="258942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EDF840-406C-A799-18D0-9052D8A72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Slap af!</a:t>
            </a:r>
            <a:br>
              <a:rPr lang="da-DK" dirty="0"/>
            </a:br>
            <a:r>
              <a:rPr lang="da-DK" dirty="0"/>
              <a:t>Hvad har du lyst til?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398D27-77DB-EE9C-6748-1364F65F0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It </a:t>
            </a:r>
            <a:r>
              <a:rPr lang="da-DK" dirty="0" err="1"/>
              <a:t>happens</a:t>
            </a:r>
            <a:r>
              <a:rPr lang="da-DK" dirty="0"/>
              <a:t> all over the </a:t>
            </a:r>
            <a:r>
              <a:rPr lang="da-DK" dirty="0" err="1"/>
              <a:t>language</a:t>
            </a:r>
            <a:endParaRPr lang="da-DK" dirty="0"/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going</a:t>
            </a:r>
            <a:r>
              <a:rPr lang="da-DK" dirty="0"/>
              <a:t> to </a:t>
            </a:r>
            <a:r>
              <a:rPr lang="da-DK" dirty="0" err="1"/>
              <a:t>work</a:t>
            </a:r>
            <a:r>
              <a:rPr lang="da-DK" dirty="0"/>
              <a:t> with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/>
              <a:t>today</a:t>
            </a:r>
            <a:endParaRPr lang="da-DK" dirty="0"/>
          </a:p>
          <a:p>
            <a:r>
              <a:rPr lang="da-DK" dirty="0"/>
              <a:t>Here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going</a:t>
            </a:r>
            <a:r>
              <a:rPr lang="da-DK" dirty="0"/>
              <a:t> to </a:t>
            </a:r>
            <a:r>
              <a:rPr lang="da-DK" dirty="0" err="1"/>
              <a:t>see</a:t>
            </a:r>
            <a:r>
              <a:rPr lang="da-DK" dirty="0"/>
              <a:t> </a:t>
            </a:r>
            <a:r>
              <a:rPr lang="da-DK" dirty="0" err="1"/>
              <a:t>some</a:t>
            </a:r>
            <a:r>
              <a:rPr lang="da-DK" dirty="0"/>
              <a:t> </a:t>
            </a:r>
            <a:r>
              <a:rPr lang="da-DK" dirty="0" err="1"/>
              <a:t>examples</a:t>
            </a:r>
            <a:endParaRPr lang="da-DK" dirty="0"/>
          </a:p>
          <a:p>
            <a:r>
              <a:rPr lang="da-DK" dirty="0"/>
              <a:t>Is </a:t>
            </a:r>
            <a:r>
              <a:rPr lang="da-DK" dirty="0" err="1"/>
              <a:t>there</a:t>
            </a:r>
            <a:r>
              <a:rPr lang="da-DK" dirty="0"/>
              <a:t> </a:t>
            </a:r>
            <a:r>
              <a:rPr lang="da-DK" dirty="0" err="1"/>
              <a:t>some</a:t>
            </a:r>
            <a:r>
              <a:rPr lang="da-DK" dirty="0"/>
              <a:t> kind of </a:t>
            </a:r>
            <a:r>
              <a:rPr lang="da-DK" dirty="0" err="1"/>
              <a:t>logic</a:t>
            </a:r>
            <a:r>
              <a:rPr lang="da-DK" dirty="0"/>
              <a:t> in </a:t>
            </a:r>
            <a:r>
              <a:rPr lang="da-DK" dirty="0" err="1"/>
              <a:t>which</a:t>
            </a:r>
            <a:r>
              <a:rPr lang="da-DK" dirty="0"/>
              <a:t> </a:t>
            </a:r>
            <a:r>
              <a:rPr lang="da-DK" dirty="0" err="1"/>
              <a:t>preposition</a:t>
            </a:r>
            <a:r>
              <a:rPr lang="da-DK" dirty="0"/>
              <a:t>?</a:t>
            </a:r>
          </a:p>
          <a:p>
            <a:r>
              <a:rPr lang="da-DK" dirty="0" err="1"/>
              <a:t>Basically</a:t>
            </a:r>
            <a:r>
              <a:rPr lang="da-DK" dirty="0"/>
              <a:t>: of/</a:t>
            </a:r>
            <a:r>
              <a:rPr lang="da-DK" dirty="0" err="1"/>
              <a:t>off</a:t>
            </a:r>
            <a:r>
              <a:rPr lang="da-DK" dirty="0"/>
              <a:t> – af,     to – til,    on – på,      </a:t>
            </a:r>
            <a:r>
              <a:rPr lang="da-DK" dirty="0" err="1"/>
              <a:t>in-i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555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9B8092-F618-7A68-5383-D48373FF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9AE09A-1049-6878-A610-813F87830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Lyst til: hvad har du lyst til?</a:t>
            </a:r>
          </a:p>
          <a:p>
            <a:r>
              <a:rPr lang="da-DK" dirty="0"/>
              <a:t>Have på: jeg ved ikke, hvad jeg skal have på</a:t>
            </a:r>
          </a:p>
          <a:p>
            <a:r>
              <a:rPr lang="da-DK" dirty="0"/>
              <a:t>Glad for: jeg er glad for min nye jakke</a:t>
            </a:r>
          </a:p>
          <a:p>
            <a:r>
              <a:rPr lang="da-DK" dirty="0"/>
              <a:t>Enig i: jeg er enig i alt, hvad du siger</a:t>
            </a:r>
          </a:p>
          <a:p>
            <a:r>
              <a:rPr lang="da-DK" dirty="0"/>
              <a:t>Stolt af: jeg er stolt af mine børn</a:t>
            </a:r>
          </a:p>
          <a:p>
            <a:r>
              <a:rPr lang="da-DK" dirty="0"/>
              <a:t>Tænke over: jeg må lige tænke over dit forslag</a:t>
            </a:r>
          </a:p>
          <a:p>
            <a:r>
              <a:rPr lang="da-DK" dirty="0"/>
              <a:t>Finde på: du må finde på en løsning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233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F90B6-FDF1-9C55-C474-8725D6351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/>
              <a:t>Prepositions</a:t>
            </a:r>
            <a:r>
              <a:rPr lang="da-DK" b="1" dirty="0"/>
              <a:t> </a:t>
            </a:r>
            <a:r>
              <a:rPr lang="da-DK" b="1" dirty="0" err="1"/>
              <a:t>different</a:t>
            </a:r>
            <a:r>
              <a:rPr lang="da-DK" b="1" dirty="0"/>
              <a:t> from </a:t>
            </a:r>
            <a:r>
              <a:rPr lang="da-DK" b="1" dirty="0" err="1"/>
              <a:t>english</a:t>
            </a:r>
            <a:r>
              <a:rPr lang="da-DK" b="1" dirty="0"/>
              <a:t> </a:t>
            </a:r>
            <a:br>
              <a:rPr lang="da-DK" b="1" dirty="0"/>
            </a:br>
            <a:r>
              <a:rPr lang="da-DK" b="1" dirty="0"/>
              <a:t>til / for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997840-C337-2B16-10E2-CA0FFBD1F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TIL: </a:t>
            </a:r>
          </a:p>
          <a:p>
            <a:pPr>
              <a:buFontTx/>
              <a:buChar char="-"/>
            </a:pPr>
            <a:r>
              <a:rPr lang="da-DK" dirty="0" err="1"/>
              <a:t>Something</a:t>
            </a:r>
            <a:r>
              <a:rPr lang="da-DK" dirty="0"/>
              <a:t> </a:t>
            </a:r>
            <a:r>
              <a:rPr lang="da-DK" dirty="0" err="1"/>
              <a:t>specialised</a:t>
            </a:r>
            <a:r>
              <a:rPr lang="da-DK" dirty="0"/>
              <a:t> for a </a:t>
            </a:r>
            <a:r>
              <a:rPr lang="da-DK" dirty="0" err="1"/>
              <a:t>certain</a:t>
            </a:r>
            <a:r>
              <a:rPr lang="da-DK" dirty="0"/>
              <a:t> </a:t>
            </a:r>
            <a:r>
              <a:rPr lang="da-DK" dirty="0" err="1"/>
              <a:t>use</a:t>
            </a:r>
            <a:r>
              <a:rPr lang="da-DK" dirty="0"/>
              <a:t>, et glas til øl, en taske til bøger</a:t>
            </a:r>
          </a:p>
          <a:p>
            <a:pPr>
              <a:buFontTx/>
              <a:buChar char="-"/>
            </a:pPr>
            <a:r>
              <a:rPr lang="da-DK" dirty="0"/>
              <a:t>From x to y---- jeg flyver fra Kastrup til Paris, jeg har et brev til dig</a:t>
            </a:r>
          </a:p>
          <a:p>
            <a:pPr>
              <a:buFontTx/>
              <a:buChar char="-"/>
            </a:pPr>
            <a:endParaRPr lang="da-DK" dirty="0"/>
          </a:p>
          <a:p>
            <a:pPr>
              <a:buFontTx/>
              <a:buChar char="-"/>
            </a:pPr>
            <a:r>
              <a:rPr lang="da-DK" b="1" dirty="0"/>
              <a:t>FOR:</a:t>
            </a:r>
          </a:p>
          <a:p>
            <a:pPr>
              <a:buFontTx/>
              <a:buChar char="-"/>
            </a:pPr>
            <a:r>
              <a:rPr lang="da-DK" dirty="0" err="1"/>
              <a:t>Doing</a:t>
            </a:r>
            <a:r>
              <a:rPr lang="da-DK" dirty="0"/>
              <a:t> </a:t>
            </a:r>
            <a:r>
              <a:rPr lang="da-DK" dirty="0" err="1"/>
              <a:t>someone</a:t>
            </a:r>
            <a:r>
              <a:rPr lang="da-DK" dirty="0"/>
              <a:t> a </a:t>
            </a:r>
            <a:r>
              <a:rPr lang="da-DK" dirty="0" err="1"/>
              <a:t>favor</a:t>
            </a:r>
            <a:r>
              <a:rPr lang="da-DK" dirty="0"/>
              <a:t>, kan du gøre det for mig?</a:t>
            </a:r>
          </a:p>
          <a:p>
            <a:pPr>
              <a:buFontTx/>
              <a:buChar char="-"/>
            </a:pPr>
            <a:r>
              <a:rPr lang="da-DK" dirty="0"/>
              <a:t>An </a:t>
            </a:r>
            <a:r>
              <a:rPr lang="da-DK" dirty="0" err="1"/>
              <a:t>acitivity</a:t>
            </a:r>
            <a:r>
              <a:rPr lang="da-DK" dirty="0"/>
              <a:t> for a </a:t>
            </a:r>
            <a:r>
              <a:rPr lang="da-DK" dirty="0" err="1"/>
              <a:t>group</a:t>
            </a:r>
            <a:r>
              <a:rPr lang="da-DK" dirty="0"/>
              <a:t>,  Danish for </a:t>
            </a:r>
            <a:r>
              <a:rPr lang="da-DK" dirty="0" err="1"/>
              <a:t>foreigners</a:t>
            </a:r>
            <a:r>
              <a:rPr lang="da-DK" dirty="0"/>
              <a:t>: dansk for udlændinge</a:t>
            </a:r>
          </a:p>
        </p:txBody>
      </p:sp>
    </p:spTree>
    <p:extLst>
      <p:ext uri="{BB962C8B-B14F-4D97-AF65-F5344CB8AC3E}">
        <p14:creationId xmlns:p14="http://schemas.microsoft.com/office/powerpoint/2010/main" val="183456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02D19-6D22-B5F9-4FCE-93B19FEE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9CF1A-C55D-99A3-4E37-1DAF7A6F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sz="4000" dirty="0"/>
              <a:t>OM is </a:t>
            </a:r>
            <a:r>
              <a:rPr lang="da-DK" sz="4000" dirty="0" err="1"/>
              <a:t>interesting</a:t>
            </a:r>
            <a:r>
              <a:rPr lang="da-DK" sz="4000" dirty="0"/>
              <a:t> – </a:t>
            </a:r>
            <a:r>
              <a:rPr lang="da-DK" sz="4000" dirty="0" err="1"/>
              <a:t>two</a:t>
            </a:r>
            <a:r>
              <a:rPr lang="da-DK" sz="4000" dirty="0"/>
              <a:t> </a:t>
            </a:r>
            <a:r>
              <a:rPr lang="da-DK" sz="4000" dirty="0" err="1"/>
              <a:t>things</a:t>
            </a:r>
            <a:endParaRPr lang="da-DK" sz="4000" dirty="0"/>
          </a:p>
          <a:p>
            <a:endParaRPr lang="da-DK" sz="4000" dirty="0"/>
          </a:p>
          <a:p>
            <a:pPr marL="0" indent="0">
              <a:buNone/>
            </a:pPr>
            <a:r>
              <a:rPr lang="da-DK" sz="4000" dirty="0"/>
              <a:t>1, </a:t>
            </a:r>
            <a:r>
              <a:rPr lang="da-DK" sz="4000" dirty="0" err="1"/>
              <a:t>about</a:t>
            </a:r>
            <a:r>
              <a:rPr lang="da-DK" sz="4000" dirty="0"/>
              <a:t> – an </a:t>
            </a:r>
            <a:r>
              <a:rPr lang="da-DK" sz="4000" dirty="0" err="1"/>
              <a:t>article</a:t>
            </a:r>
            <a:r>
              <a:rPr lang="da-DK" sz="4000" dirty="0"/>
              <a:t> </a:t>
            </a:r>
            <a:r>
              <a:rPr lang="da-DK" sz="4000" dirty="0" err="1"/>
              <a:t>about</a:t>
            </a:r>
            <a:r>
              <a:rPr lang="da-DK" sz="4000" dirty="0"/>
              <a:t> </a:t>
            </a:r>
            <a:r>
              <a:rPr lang="da-DK" sz="4000" dirty="0" err="1"/>
              <a:t>finance</a:t>
            </a:r>
            <a:r>
              <a:rPr lang="da-DK" sz="4000" dirty="0"/>
              <a:t>, en artikel om økonomi</a:t>
            </a:r>
          </a:p>
          <a:p>
            <a:pPr marL="0" indent="0">
              <a:buNone/>
            </a:pPr>
            <a:r>
              <a:rPr lang="da-DK" sz="4000" dirty="0"/>
              <a:t>2, in the – jeg står tidligt op om morgenen, om mandagen spiller jeg tennis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8383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A8DE8F-23D0-054C-ED3E-F338FCA8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/>
              <a:t>ago</a:t>
            </a:r>
            <a:endParaRPr lang="da-DK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F8C9A1-BA8D-167E-BF93-208F25DCD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Remember</a:t>
            </a:r>
            <a:r>
              <a:rPr lang="da-DK" dirty="0"/>
              <a:t>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/>
              <a:t>word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translated</a:t>
            </a:r>
            <a:r>
              <a:rPr lang="da-DK" dirty="0"/>
              <a:t> </a:t>
            </a:r>
            <a:r>
              <a:rPr lang="da-DK" dirty="0" err="1"/>
              <a:t>only</a:t>
            </a:r>
            <a:r>
              <a:rPr lang="da-DK" dirty="0"/>
              <a:t> with </a:t>
            </a:r>
            <a:r>
              <a:rPr lang="da-DK" dirty="0" err="1"/>
              <a:t>for….siden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Jeg kom hjem fra Paris for tre dage siden</a:t>
            </a:r>
          </a:p>
          <a:p>
            <a:pPr marL="0" indent="0">
              <a:buNone/>
            </a:pPr>
            <a:r>
              <a:rPr lang="da-DK" dirty="0"/>
              <a:t>Jeg kom til Danmark for to år siden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Always</a:t>
            </a:r>
            <a:r>
              <a:rPr lang="da-DK" dirty="0"/>
              <a:t> </a:t>
            </a:r>
            <a:r>
              <a:rPr lang="da-DK" dirty="0" err="1"/>
              <a:t>remember</a:t>
            </a:r>
            <a:r>
              <a:rPr lang="da-DK" dirty="0"/>
              <a:t> BOTH for and siden!!</a:t>
            </a:r>
          </a:p>
        </p:txBody>
      </p:sp>
    </p:spTree>
    <p:extLst>
      <p:ext uri="{BB962C8B-B14F-4D97-AF65-F5344CB8AC3E}">
        <p14:creationId xmlns:p14="http://schemas.microsoft.com/office/powerpoint/2010/main" val="161897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0E7104-90E2-9AA7-477A-F3A1DDD89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0C25BE-0DA2-545B-A48A-8FDCB3F35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– in </a:t>
            </a:r>
          </a:p>
          <a:p>
            <a:pPr marL="0" indent="0">
              <a:buNone/>
            </a:pPr>
            <a:r>
              <a:rPr lang="da-DK" dirty="0" err="1"/>
              <a:t>Countries</a:t>
            </a:r>
            <a:r>
              <a:rPr lang="da-DK" dirty="0"/>
              <a:t> and </a:t>
            </a:r>
            <a:r>
              <a:rPr lang="da-DK" dirty="0" err="1"/>
              <a:t>inside</a:t>
            </a:r>
            <a:r>
              <a:rPr lang="da-DK" dirty="0"/>
              <a:t> </a:t>
            </a:r>
            <a:r>
              <a:rPr lang="da-DK" dirty="0" err="1"/>
              <a:t>something</a:t>
            </a:r>
            <a:r>
              <a:rPr lang="da-DK" dirty="0"/>
              <a:t>, but </a:t>
            </a:r>
            <a:r>
              <a:rPr lang="da-DK" dirty="0" err="1"/>
              <a:t>also</a:t>
            </a:r>
            <a:r>
              <a:rPr lang="da-DK" dirty="0"/>
              <a:t> in shops</a:t>
            </a:r>
          </a:p>
          <a:p>
            <a:pPr marL="0" indent="0">
              <a:buNone/>
            </a:pPr>
            <a:r>
              <a:rPr lang="da-DK" dirty="0"/>
              <a:t>Street – i en gade</a:t>
            </a:r>
          </a:p>
          <a:p>
            <a:pPr marL="0" indent="0">
              <a:buNone/>
            </a:pPr>
            <a:r>
              <a:rPr lang="da-DK" dirty="0"/>
              <a:t>Town – i en by</a:t>
            </a:r>
          </a:p>
          <a:p>
            <a:pPr marL="0" indent="0">
              <a:buNone/>
            </a:pPr>
            <a:r>
              <a:rPr lang="da-DK" dirty="0"/>
              <a:t>Forest – i en skov</a:t>
            </a:r>
          </a:p>
          <a:p>
            <a:pPr marL="0" indent="0">
              <a:buNone/>
            </a:pPr>
            <a:r>
              <a:rPr lang="da-DK" dirty="0" err="1"/>
              <a:t>Today</a:t>
            </a:r>
            <a:r>
              <a:rPr lang="da-DK" dirty="0"/>
              <a:t> – i dag</a:t>
            </a:r>
          </a:p>
          <a:p>
            <a:pPr marL="0" indent="0">
              <a:buNone/>
            </a:pPr>
            <a:r>
              <a:rPr lang="da-DK" dirty="0" err="1"/>
              <a:t>føtex</a:t>
            </a:r>
            <a:r>
              <a:rPr lang="da-DK" dirty="0"/>
              <a:t>– i </a:t>
            </a:r>
            <a:r>
              <a:rPr lang="da-DK" dirty="0" err="1"/>
              <a:t>føtex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4328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59539-5BF6-2A7C-669D-DC44F82C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på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D880CF-7CFB-1608-1E17-4937C05F0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 en bro</a:t>
            </a:r>
          </a:p>
          <a:p>
            <a:r>
              <a:rPr lang="da-DK" dirty="0"/>
              <a:t>På en vej</a:t>
            </a:r>
          </a:p>
          <a:p>
            <a:r>
              <a:rPr lang="da-DK" dirty="0"/>
              <a:t>På en ø</a:t>
            </a:r>
          </a:p>
          <a:p>
            <a:r>
              <a:rPr lang="da-DK" dirty="0"/>
              <a:t>På et bjerg</a:t>
            </a:r>
          </a:p>
          <a:p>
            <a:r>
              <a:rPr lang="da-DK" dirty="0"/>
              <a:t>På torsdag</a:t>
            </a:r>
          </a:p>
          <a:p>
            <a:r>
              <a:rPr lang="da-DK" dirty="0"/>
              <a:t>På bordet</a:t>
            </a:r>
          </a:p>
          <a:p>
            <a:r>
              <a:rPr lang="da-DK" dirty="0"/>
              <a:t>På biblioteket</a:t>
            </a:r>
          </a:p>
        </p:txBody>
      </p:sp>
    </p:spTree>
    <p:extLst>
      <p:ext uri="{BB962C8B-B14F-4D97-AF65-F5344CB8AC3E}">
        <p14:creationId xmlns:p14="http://schemas.microsoft.com/office/powerpoint/2010/main" val="2586293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48E9C-5029-EB2E-78AB-982BB5FA1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Of / </a:t>
            </a:r>
            <a:r>
              <a:rPr lang="da-DK" b="1" dirty="0" err="1"/>
              <a:t>off</a:t>
            </a:r>
            <a:endParaRPr lang="da-DK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6A6228-ADCF-5902-ADDE-1F8D11A44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OFF</a:t>
            </a:r>
          </a:p>
          <a:p>
            <a:r>
              <a:rPr lang="da-DK" dirty="0"/>
              <a:t>Jeg står af i Vanløse</a:t>
            </a:r>
          </a:p>
          <a:p>
            <a:r>
              <a:rPr lang="da-DK" dirty="0"/>
              <a:t>Tag dig tøj af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OF</a:t>
            </a:r>
          </a:p>
          <a:p>
            <a:pPr marL="0" indent="0">
              <a:buNone/>
            </a:pPr>
            <a:r>
              <a:rPr lang="da-DK" dirty="0"/>
              <a:t>- Vi ses én af dagene</a:t>
            </a:r>
          </a:p>
          <a:p>
            <a:pPr marL="0" indent="0">
              <a:buNone/>
            </a:pPr>
            <a:r>
              <a:rPr lang="da-DK" dirty="0"/>
              <a:t>- Jeg er træt af regn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4032274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</Template>
  <TotalTime>269</TotalTime>
  <Words>425</Words>
  <Application>Microsoft Macintosh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Galleri</vt:lpstr>
      <vt:lpstr>Prepositions in the end of words</vt:lpstr>
      <vt:lpstr>Slap af! Hvad har du lyst til?</vt:lpstr>
      <vt:lpstr>EXAMPLES</vt:lpstr>
      <vt:lpstr>Prepositions different from english  til / for</vt:lpstr>
      <vt:lpstr>OM</vt:lpstr>
      <vt:lpstr>ago</vt:lpstr>
      <vt:lpstr>I</vt:lpstr>
      <vt:lpstr>på</vt:lpstr>
      <vt:lpstr>Of / off</vt:lpstr>
      <vt:lpstr>Always emphasis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Halskov</dc:creator>
  <cp:lastModifiedBy>Michael Halskov</cp:lastModifiedBy>
  <cp:revision>1</cp:revision>
  <dcterms:created xsi:type="dcterms:W3CDTF">2024-11-18T06:44:57Z</dcterms:created>
  <dcterms:modified xsi:type="dcterms:W3CDTF">2024-11-18T11:14:07Z</dcterms:modified>
</cp:coreProperties>
</file>