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90" d="100"/>
          <a:sy n="9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7CFC7-1B23-B043-9D0D-FA3D98908290}" type="doc">
      <dgm:prSet loTypeId="urn:microsoft.com/office/officeart/2005/8/layout/chart3" loCatId="" qsTypeId="urn:microsoft.com/office/officeart/2005/8/quickstyle/simple1" qsCatId="simple" csTypeId="urn:microsoft.com/office/officeart/2005/8/colors/accent1_2" csCatId="accent1" phldr="1"/>
      <dgm:spPr/>
    </dgm:pt>
    <dgm:pt modelId="{D0BAC580-5AA7-9845-8B31-23E1A1741871}">
      <dgm:prSet phldrT="[Tekst]"/>
      <dgm:spPr/>
      <dgm:t>
        <a:bodyPr/>
        <a:lstStyle/>
        <a:p>
          <a:r>
            <a:rPr lang="da-DK" dirty="0"/>
            <a:t>BEFORE THE PARTY</a:t>
          </a:r>
        </a:p>
      </dgm:t>
    </dgm:pt>
    <dgm:pt modelId="{43BE2277-5138-D242-B013-73ABB1A81702}" type="parTrans" cxnId="{1D80AECE-7C4A-7E49-BBB9-E9F980F353EC}">
      <dgm:prSet/>
      <dgm:spPr/>
      <dgm:t>
        <a:bodyPr/>
        <a:lstStyle/>
        <a:p>
          <a:endParaRPr lang="da-DK"/>
        </a:p>
      </dgm:t>
    </dgm:pt>
    <dgm:pt modelId="{C027AF53-817A-9848-A463-CE2E4BED9B58}" type="sibTrans" cxnId="{1D80AECE-7C4A-7E49-BBB9-E9F980F353EC}">
      <dgm:prSet/>
      <dgm:spPr/>
      <dgm:t>
        <a:bodyPr/>
        <a:lstStyle/>
        <a:p>
          <a:endParaRPr lang="da-DK"/>
        </a:p>
      </dgm:t>
    </dgm:pt>
    <dgm:pt modelId="{25F96784-3452-0C44-B690-BAAC9AB0E3F0}">
      <dgm:prSet phldrT="[Tekst]"/>
      <dgm:spPr/>
      <dgm:t>
        <a:bodyPr/>
        <a:lstStyle/>
        <a:p>
          <a:r>
            <a:rPr lang="da-DK" dirty="0"/>
            <a:t>AT THE PARTY</a:t>
          </a:r>
        </a:p>
      </dgm:t>
    </dgm:pt>
    <dgm:pt modelId="{F7214F3C-8F63-484D-B813-9AE630B004AE}" type="parTrans" cxnId="{918960CC-30CF-EC47-A2DE-BA09FD127F73}">
      <dgm:prSet/>
      <dgm:spPr/>
      <dgm:t>
        <a:bodyPr/>
        <a:lstStyle/>
        <a:p>
          <a:endParaRPr lang="da-DK"/>
        </a:p>
      </dgm:t>
    </dgm:pt>
    <dgm:pt modelId="{CCE4D01D-4AC5-1941-95AE-8D578E78ACC3}" type="sibTrans" cxnId="{918960CC-30CF-EC47-A2DE-BA09FD127F73}">
      <dgm:prSet/>
      <dgm:spPr/>
      <dgm:t>
        <a:bodyPr/>
        <a:lstStyle/>
        <a:p>
          <a:endParaRPr lang="da-DK"/>
        </a:p>
      </dgm:t>
    </dgm:pt>
    <dgm:pt modelId="{9F65A866-075D-D44E-9338-824FC294DC40}">
      <dgm:prSet phldrT="[Tekst]"/>
      <dgm:spPr/>
      <dgm:t>
        <a:bodyPr/>
        <a:lstStyle/>
        <a:p>
          <a:r>
            <a:rPr lang="da-DK" dirty="0"/>
            <a:t>AFTER THE PARTY</a:t>
          </a:r>
        </a:p>
      </dgm:t>
    </dgm:pt>
    <dgm:pt modelId="{A311258C-1E22-8D42-B83F-861566BFBF4B}" type="parTrans" cxnId="{99820452-B622-FB44-8C4F-410A758A5173}">
      <dgm:prSet/>
      <dgm:spPr/>
      <dgm:t>
        <a:bodyPr/>
        <a:lstStyle/>
        <a:p>
          <a:endParaRPr lang="da-DK"/>
        </a:p>
      </dgm:t>
    </dgm:pt>
    <dgm:pt modelId="{DFDDBE36-81E4-444C-8E60-82E704E6E8D2}" type="sibTrans" cxnId="{99820452-B622-FB44-8C4F-410A758A5173}">
      <dgm:prSet/>
      <dgm:spPr/>
      <dgm:t>
        <a:bodyPr/>
        <a:lstStyle/>
        <a:p>
          <a:endParaRPr lang="da-DK"/>
        </a:p>
      </dgm:t>
    </dgm:pt>
    <dgm:pt modelId="{851FD0ED-8CCF-EF42-8005-230F7DDEAA80}" type="pres">
      <dgm:prSet presAssocID="{E2F7CFC7-1B23-B043-9D0D-FA3D98908290}" presName="compositeShape" presStyleCnt="0">
        <dgm:presLayoutVars>
          <dgm:chMax val="7"/>
          <dgm:dir/>
          <dgm:resizeHandles val="exact"/>
        </dgm:presLayoutVars>
      </dgm:prSet>
      <dgm:spPr/>
    </dgm:pt>
    <dgm:pt modelId="{9D37EDE8-4FA6-D141-A622-59CEE0BEC6E4}" type="pres">
      <dgm:prSet presAssocID="{E2F7CFC7-1B23-B043-9D0D-FA3D98908290}" presName="wedge1" presStyleLbl="node1" presStyleIdx="0" presStyleCnt="3"/>
      <dgm:spPr/>
    </dgm:pt>
    <dgm:pt modelId="{89F1A826-84DC-F048-BEE0-F5E209E1B170}" type="pres">
      <dgm:prSet presAssocID="{E2F7CFC7-1B23-B043-9D0D-FA3D9890829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88E9416-5788-F149-B00D-BA188DF27DB6}" type="pres">
      <dgm:prSet presAssocID="{E2F7CFC7-1B23-B043-9D0D-FA3D98908290}" presName="wedge2" presStyleLbl="node1" presStyleIdx="1" presStyleCnt="3"/>
      <dgm:spPr/>
    </dgm:pt>
    <dgm:pt modelId="{79D136C5-6B5F-1046-A1D8-179CB6AC19B8}" type="pres">
      <dgm:prSet presAssocID="{E2F7CFC7-1B23-B043-9D0D-FA3D9890829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F8EB2B2-748E-6848-9665-549C0C46FA90}" type="pres">
      <dgm:prSet presAssocID="{E2F7CFC7-1B23-B043-9D0D-FA3D98908290}" presName="wedge3" presStyleLbl="node1" presStyleIdx="2" presStyleCnt="3"/>
      <dgm:spPr/>
    </dgm:pt>
    <dgm:pt modelId="{980E5993-3EC5-834D-93FF-786700DEB313}" type="pres">
      <dgm:prSet presAssocID="{E2F7CFC7-1B23-B043-9D0D-FA3D9890829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0518E26-6E22-DB4A-96EE-2BF754F69D2A}" type="presOf" srcId="{E2F7CFC7-1B23-B043-9D0D-FA3D98908290}" destId="{851FD0ED-8CCF-EF42-8005-230F7DDEAA80}" srcOrd="0" destOrd="0" presId="urn:microsoft.com/office/officeart/2005/8/layout/chart3"/>
    <dgm:cxn modelId="{C55E6E30-5BE1-554F-8913-E16A8F45D687}" type="presOf" srcId="{D0BAC580-5AA7-9845-8B31-23E1A1741871}" destId="{89F1A826-84DC-F048-BEE0-F5E209E1B170}" srcOrd="1" destOrd="0" presId="urn:microsoft.com/office/officeart/2005/8/layout/chart3"/>
    <dgm:cxn modelId="{43C01234-E837-AA4B-AF44-87F24CAA9FCC}" type="presOf" srcId="{9F65A866-075D-D44E-9338-824FC294DC40}" destId="{1F8EB2B2-748E-6848-9665-549C0C46FA90}" srcOrd="0" destOrd="0" presId="urn:microsoft.com/office/officeart/2005/8/layout/chart3"/>
    <dgm:cxn modelId="{99820452-B622-FB44-8C4F-410A758A5173}" srcId="{E2F7CFC7-1B23-B043-9D0D-FA3D98908290}" destId="{9F65A866-075D-D44E-9338-824FC294DC40}" srcOrd="2" destOrd="0" parTransId="{A311258C-1E22-8D42-B83F-861566BFBF4B}" sibTransId="{DFDDBE36-81E4-444C-8E60-82E704E6E8D2}"/>
    <dgm:cxn modelId="{38636C8B-1395-DF4C-86D4-CB2085C0291C}" type="presOf" srcId="{25F96784-3452-0C44-B690-BAAC9AB0E3F0}" destId="{79D136C5-6B5F-1046-A1D8-179CB6AC19B8}" srcOrd="1" destOrd="0" presId="urn:microsoft.com/office/officeart/2005/8/layout/chart3"/>
    <dgm:cxn modelId="{F898E5C2-F7C4-F04E-AAD7-7BA4DDA91F4A}" type="presOf" srcId="{9F65A866-075D-D44E-9338-824FC294DC40}" destId="{980E5993-3EC5-834D-93FF-786700DEB313}" srcOrd="1" destOrd="0" presId="urn:microsoft.com/office/officeart/2005/8/layout/chart3"/>
    <dgm:cxn modelId="{918960CC-30CF-EC47-A2DE-BA09FD127F73}" srcId="{E2F7CFC7-1B23-B043-9D0D-FA3D98908290}" destId="{25F96784-3452-0C44-B690-BAAC9AB0E3F0}" srcOrd="1" destOrd="0" parTransId="{F7214F3C-8F63-484D-B813-9AE630B004AE}" sibTransId="{CCE4D01D-4AC5-1941-95AE-8D578E78ACC3}"/>
    <dgm:cxn modelId="{1D80AECE-7C4A-7E49-BBB9-E9F980F353EC}" srcId="{E2F7CFC7-1B23-B043-9D0D-FA3D98908290}" destId="{D0BAC580-5AA7-9845-8B31-23E1A1741871}" srcOrd="0" destOrd="0" parTransId="{43BE2277-5138-D242-B013-73ABB1A81702}" sibTransId="{C027AF53-817A-9848-A463-CE2E4BED9B58}"/>
    <dgm:cxn modelId="{02C9E0D7-12A8-324C-8C9C-5B5FF838CCD9}" type="presOf" srcId="{D0BAC580-5AA7-9845-8B31-23E1A1741871}" destId="{9D37EDE8-4FA6-D141-A622-59CEE0BEC6E4}" srcOrd="0" destOrd="0" presId="urn:microsoft.com/office/officeart/2005/8/layout/chart3"/>
    <dgm:cxn modelId="{6975E7DF-144A-6348-83AC-46129B99BF23}" type="presOf" srcId="{25F96784-3452-0C44-B690-BAAC9AB0E3F0}" destId="{E88E9416-5788-F149-B00D-BA188DF27DB6}" srcOrd="0" destOrd="0" presId="urn:microsoft.com/office/officeart/2005/8/layout/chart3"/>
    <dgm:cxn modelId="{5D88F18A-F804-D641-828F-B63137C4D89D}" type="presParOf" srcId="{851FD0ED-8CCF-EF42-8005-230F7DDEAA80}" destId="{9D37EDE8-4FA6-D141-A622-59CEE0BEC6E4}" srcOrd="0" destOrd="0" presId="urn:microsoft.com/office/officeart/2005/8/layout/chart3"/>
    <dgm:cxn modelId="{AC3720D3-C1BB-DB44-B460-1506DACC9FC1}" type="presParOf" srcId="{851FD0ED-8CCF-EF42-8005-230F7DDEAA80}" destId="{89F1A826-84DC-F048-BEE0-F5E209E1B170}" srcOrd="1" destOrd="0" presId="urn:microsoft.com/office/officeart/2005/8/layout/chart3"/>
    <dgm:cxn modelId="{1890BA4A-D4C3-7048-BEF9-909FD264F2F6}" type="presParOf" srcId="{851FD0ED-8CCF-EF42-8005-230F7DDEAA80}" destId="{E88E9416-5788-F149-B00D-BA188DF27DB6}" srcOrd="2" destOrd="0" presId="urn:microsoft.com/office/officeart/2005/8/layout/chart3"/>
    <dgm:cxn modelId="{6E8ACD40-3DAD-034C-94AB-B07DEC4B23B8}" type="presParOf" srcId="{851FD0ED-8CCF-EF42-8005-230F7DDEAA80}" destId="{79D136C5-6B5F-1046-A1D8-179CB6AC19B8}" srcOrd="3" destOrd="0" presId="urn:microsoft.com/office/officeart/2005/8/layout/chart3"/>
    <dgm:cxn modelId="{F2D898A8-00DB-A948-A350-FC96A8C27F36}" type="presParOf" srcId="{851FD0ED-8CCF-EF42-8005-230F7DDEAA80}" destId="{1F8EB2B2-748E-6848-9665-549C0C46FA90}" srcOrd="4" destOrd="0" presId="urn:microsoft.com/office/officeart/2005/8/layout/chart3"/>
    <dgm:cxn modelId="{6668F98C-DE2B-C645-87F9-C2CC7AB25BA9}" type="presParOf" srcId="{851FD0ED-8CCF-EF42-8005-230F7DDEAA80}" destId="{980E5993-3EC5-834D-93FF-786700DEB31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7EDE8-4FA6-D141-A622-59CEE0BEC6E4}">
      <dsp:nvSpPr>
        <dsp:cNvPr id="0" name=""/>
        <dsp:cNvSpPr/>
      </dsp:nvSpPr>
      <dsp:spPr>
        <a:xfrm>
          <a:off x="3628426" y="293715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BEFORE THE PARTY</a:t>
          </a:r>
        </a:p>
      </dsp:txBody>
      <dsp:txXfrm>
        <a:off x="5615682" y="968172"/>
        <a:ext cx="1240131" cy="1218374"/>
      </dsp:txXfrm>
    </dsp:sp>
    <dsp:sp modelId="{E88E9416-5788-F149-B00D-BA188DF27DB6}">
      <dsp:nvSpPr>
        <dsp:cNvPr id="0" name=""/>
        <dsp:cNvSpPr/>
      </dsp:nvSpPr>
      <dsp:spPr>
        <a:xfrm>
          <a:off x="3440013" y="402498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AT THE PARTY</a:t>
          </a:r>
        </a:p>
      </dsp:txBody>
      <dsp:txXfrm>
        <a:off x="4440820" y="2708707"/>
        <a:ext cx="1653508" cy="1131347"/>
      </dsp:txXfrm>
    </dsp:sp>
    <dsp:sp modelId="{1F8EB2B2-748E-6848-9665-549C0C46FA90}">
      <dsp:nvSpPr>
        <dsp:cNvPr id="0" name=""/>
        <dsp:cNvSpPr/>
      </dsp:nvSpPr>
      <dsp:spPr>
        <a:xfrm>
          <a:off x="3440013" y="402498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AFTER THE PARTY</a:t>
          </a:r>
        </a:p>
      </dsp:txBody>
      <dsp:txXfrm>
        <a:off x="3831633" y="1120469"/>
        <a:ext cx="1240131" cy="1218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3ACBB-32ED-FE40-9754-2AD6BA096917}" type="datetimeFigureOut">
              <a:rPr lang="da-DK" smtClean="0"/>
              <a:t>19.11.2024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E110-7E4E-DA45-BC70-833E48DA03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5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E110-7E4E-DA45-BC70-833E48DA03A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489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9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0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11/19/24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1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6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11/19/24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11/19/24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3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11/19/24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6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11/19/24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3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2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11/19/24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6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5" r:id="rId6"/>
    <p:sldLayoutId id="2147483690" r:id="rId7"/>
    <p:sldLayoutId id="2147483691" r:id="rId8"/>
    <p:sldLayoutId id="2147483692" r:id="rId9"/>
    <p:sldLayoutId id="2147483694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nature-flowers-blue-summer-4079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est-tisch-festtafel-tafel-938254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4465805@N06/2476626841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49232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coriande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E5AE3-45DE-3959-D055-F058085C37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78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80E7CAC-8E1F-33CE-D624-FFB92A343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086" y="3510095"/>
            <a:ext cx="9994373" cy="2226244"/>
          </a:xfrm>
        </p:spPr>
        <p:txBody>
          <a:bodyPr anchor="t">
            <a:normAutofit/>
          </a:bodyPr>
          <a:lstStyle/>
          <a:p>
            <a:r>
              <a:rPr lang="da-DK" sz="6600" dirty="0"/>
              <a:t>TRADITIONS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F29F2EA-3584-3AA7-9C20-50C10B4D9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949" y="725466"/>
            <a:ext cx="7974719" cy="2713192"/>
          </a:xfrm>
        </p:spPr>
        <p:txBody>
          <a:bodyPr anchor="b">
            <a:normAutofit/>
          </a:bodyPr>
          <a:lstStyle/>
          <a:p>
            <a:r>
              <a:rPr lang="da-DK" sz="4000" dirty="0"/>
              <a:t>NEW UNIT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8BBC4-01C7-62A1-C395-D9362A6F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TRADITION YOU LIKE</a:t>
            </a:r>
          </a:p>
        </p:txBody>
      </p:sp>
      <p:pic>
        <p:nvPicPr>
          <p:cNvPr id="6" name="Pladsholder til indhold 5" descr="Et billede, der indeholder blomst, plante, blomsterblad, Enårig plante&#10;&#10;Automatisk genereret beskrivelse">
            <a:extLst>
              <a:ext uri="{FF2B5EF4-FFF2-40B4-BE49-F238E27FC236}">
                <a16:creationId xmlns:a16="http://schemas.microsoft.com/office/drawing/2014/main" id="{A5973D2B-66F7-3A62-61C5-38958391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10037" y="1690688"/>
            <a:ext cx="3332939" cy="4351338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AF26796-7B2D-16B5-42F7-BC03C517BC7E}"/>
              </a:ext>
            </a:extLst>
          </p:cNvPr>
          <p:cNvSpPr txBox="1"/>
          <p:nvPr/>
        </p:nvSpPr>
        <p:spPr>
          <a:xfrm>
            <a:off x="1757362" y="2728913"/>
            <a:ext cx="2200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/>
              <a:t>BE MY VALENTINE</a:t>
            </a:r>
          </a:p>
        </p:txBody>
      </p:sp>
    </p:spTree>
    <p:extLst>
      <p:ext uri="{BB962C8B-B14F-4D97-AF65-F5344CB8AC3E}">
        <p14:creationId xmlns:p14="http://schemas.microsoft.com/office/powerpoint/2010/main" val="38329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AA0C0-606F-C447-95F9-0A1B2E07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WHATS IN IT?</a:t>
            </a:r>
          </a:p>
        </p:txBody>
      </p:sp>
      <p:pic>
        <p:nvPicPr>
          <p:cNvPr id="5" name="Pladsholder til indhold 4" descr="Et billede, der indeholder bordservice, Vinglas, Glas på stilk, Champagneglas&#10;&#10;Automatisk genereret beskrivelse">
            <a:extLst>
              <a:ext uri="{FF2B5EF4-FFF2-40B4-BE49-F238E27FC236}">
                <a16:creationId xmlns:a16="http://schemas.microsoft.com/office/drawing/2014/main" id="{E51C7BFD-E595-A010-C3E6-2913C9081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7700" y="1690688"/>
            <a:ext cx="6143625" cy="4336256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1DBDD65-8D6A-7F39-25BF-E6D85043C66A}"/>
              </a:ext>
            </a:extLst>
          </p:cNvPr>
          <p:cNvSpPr txBox="1"/>
          <p:nvPr/>
        </p:nvSpPr>
        <p:spPr>
          <a:xfrm>
            <a:off x="814388" y="2143125"/>
            <a:ext cx="3514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”DANES LOVE TO SIT FOREVER</a:t>
            </a:r>
          </a:p>
          <a:p>
            <a:r>
              <a:rPr lang="da-DK" sz="2800" dirty="0"/>
              <a:t>AND TALK, AND THEY HAVE</a:t>
            </a:r>
          </a:p>
          <a:p>
            <a:r>
              <a:rPr lang="da-DK" sz="2800" dirty="0"/>
              <a:t>SPEECHES AND SONGS AND FOOD</a:t>
            </a:r>
          </a:p>
          <a:p>
            <a:r>
              <a:rPr lang="da-DK" sz="2800" dirty="0"/>
              <a:t>AND IT TAKES FOREVER”</a:t>
            </a:r>
          </a:p>
        </p:txBody>
      </p:sp>
    </p:spTree>
    <p:extLst>
      <p:ext uri="{BB962C8B-B14F-4D97-AF65-F5344CB8AC3E}">
        <p14:creationId xmlns:p14="http://schemas.microsoft.com/office/powerpoint/2010/main" val="130410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B245A-4966-16BB-339D-E221A6D1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QUESTIONS TO DISCUSS: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75A4BE-70E3-AB81-8174-8D589068E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HOW DOES TRADITIONS FORM US?</a:t>
            </a:r>
          </a:p>
          <a:p>
            <a:r>
              <a:rPr lang="da-DK" dirty="0"/>
              <a:t>WHY ARE TRADITIONS IMPORTANT?</a:t>
            </a:r>
          </a:p>
          <a:p>
            <a:r>
              <a:rPr lang="da-DK" dirty="0"/>
              <a:t>WHICH TRADITIONS FROM YOUR HOME COUNTRY DO YOU LIKE?</a:t>
            </a:r>
          </a:p>
          <a:p>
            <a:r>
              <a:rPr lang="da-DK" dirty="0"/>
              <a:t>CREATE A TRADITION FROM THE GROUND</a:t>
            </a:r>
          </a:p>
          <a:p>
            <a:r>
              <a:rPr lang="da-DK" dirty="0"/>
              <a:t>WHAT ARE THE TRADITIONS AROUND WEDDING AND X-MAS?</a:t>
            </a:r>
          </a:p>
          <a:p>
            <a:r>
              <a:rPr lang="da-DK" dirty="0"/>
              <a:t>HOW DOES TRADITIONS RELATE TO MANNERS AND HABITS?</a:t>
            </a:r>
          </a:p>
          <a:p>
            <a:r>
              <a:rPr lang="da-DK" dirty="0"/>
              <a:t>ARE OUR TRADITIONS RELIGIOUS?</a:t>
            </a:r>
          </a:p>
          <a:p>
            <a:r>
              <a:rPr lang="da-DK" dirty="0"/>
              <a:t>BEING NEW IN A COUNTRY, WHICH TRADITIONS SHOULD WE FOLLOW AND CELEBRATE?</a:t>
            </a:r>
          </a:p>
        </p:txBody>
      </p:sp>
    </p:spTree>
    <p:extLst>
      <p:ext uri="{BB962C8B-B14F-4D97-AF65-F5344CB8AC3E}">
        <p14:creationId xmlns:p14="http://schemas.microsoft.com/office/powerpoint/2010/main" val="202930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A8911-7E70-F0B9-5DCB-A0FB6D38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YEAR IN DENMARK</a:t>
            </a:r>
          </a:p>
        </p:txBody>
      </p:sp>
      <p:pic>
        <p:nvPicPr>
          <p:cNvPr id="5" name="Pladsholder til indhold 4" descr="Et billede, der indeholder tekst, nummer/tal, Font/skrifttype, stationær&#10;&#10;Automatisk genereret beskrivelse">
            <a:extLst>
              <a:ext uri="{FF2B5EF4-FFF2-40B4-BE49-F238E27FC236}">
                <a16:creationId xmlns:a16="http://schemas.microsoft.com/office/drawing/2014/main" id="{87F7AD79-BD36-9C49-8FB8-2B93780D0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6988" y="2085975"/>
            <a:ext cx="4600574" cy="4056561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1F03387-AEC0-4D3A-63A9-93EA2EB0F7CA}"/>
              </a:ext>
            </a:extLst>
          </p:cNvPr>
          <p:cNvSpPr txBox="1"/>
          <p:nvPr/>
        </p:nvSpPr>
        <p:spPr>
          <a:xfrm>
            <a:off x="7000876" y="4698207"/>
            <a:ext cx="4600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dirty="0">
                <a:hlinkClick r:id="rId3" tooltip="https://www.flickr.com/photos/134465805@N06/24766268412"/>
              </a:rPr>
              <a:t>Dette billede</a:t>
            </a:r>
            <a:r>
              <a:rPr lang="da-DK" sz="900" dirty="0"/>
              <a:t> efter Ukendt forfatter er licenseret under </a:t>
            </a:r>
            <a:r>
              <a:rPr lang="da-DK" sz="900" dirty="0">
                <a:hlinkClick r:id="rId4" tooltip="https://creativecommons.org/licenses/by/3.0/"/>
              </a:rPr>
              <a:t>CC BY</a:t>
            </a:r>
            <a:endParaRPr lang="da-DK" sz="9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195E87C-1C77-90F0-5A27-FE4DAC7DBA42}"/>
              </a:ext>
            </a:extLst>
          </p:cNvPr>
          <p:cNvSpPr txBox="1"/>
          <p:nvPr/>
        </p:nvSpPr>
        <p:spPr>
          <a:xfrm>
            <a:off x="1100138" y="1690689"/>
            <a:ext cx="42148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FASTELAVN</a:t>
            </a:r>
          </a:p>
          <a:p>
            <a:r>
              <a:rPr lang="da-DK" sz="2800" dirty="0"/>
              <a:t>VALENTINES DAG</a:t>
            </a:r>
          </a:p>
          <a:p>
            <a:r>
              <a:rPr lang="da-DK" sz="2800" dirty="0"/>
              <a:t>PÅSKE</a:t>
            </a:r>
          </a:p>
          <a:p>
            <a:pPr marL="342900" indent="-342900">
              <a:buAutoNum type="arabicPeriod"/>
            </a:pPr>
            <a:r>
              <a:rPr lang="da-DK" sz="2800" dirty="0"/>
              <a:t>MAJ</a:t>
            </a:r>
          </a:p>
          <a:p>
            <a:r>
              <a:rPr lang="da-DK" sz="2800" dirty="0"/>
              <a:t>4. MAJ</a:t>
            </a:r>
          </a:p>
          <a:p>
            <a:r>
              <a:rPr lang="da-DK" sz="2800" dirty="0"/>
              <a:t>PINSE</a:t>
            </a:r>
          </a:p>
          <a:p>
            <a:r>
              <a:rPr lang="da-DK" sz="2800" dirty="0"/>
              <a:t>GRUNDLOVSDAG</a:t>
            </a:r>
          </a:p>
          <a:p>
            <a:r>
              <a:rPr lang="da-DK" sz="2800" dirty="0"/>
              <a:t>SANKT HANS</a:t>
            </a:r>
          </a:p>
          <a:p>
            <a:r>
              <a:rPr lang="da-DK" sz="2800" dirty="0"/>
              <a:t>HALLOWEEN</a:t>
            </a:r>
          </a:p>
          <a:p>
            <a:pPr marL="342900" indent="-342900">
              <a:buAutoNum type="arabicPeriod"/>
            </a:pPr>
            <a:r>
              <a:rPr lang="da-DK" sz="2800" dirty="0"/>
              <a:t>ADVENT</a:t>
            </a:r>
          </a:p>
          <a:p>
            <a:r>
              <a:rPr lang="da-DK" sz="2800" dirty="0"/>
              <a:t>JULEAFTEN</a:t>
            </a:r>
          </a:p>
          <a:p>
            <a:r>
              <a:rPr lang="da-DK" sz="2800" dirty="0"/>
              <a:t>NYTÅR</a:t>
            </a:r>
          </a:p>
        </p:txBody>
      </p:sp>
    </p:spTree>
    <p:extLst>
      <p:ext uri="{BB962C8B-B14F-4D97-AF65-F5344CB8AC3E}">
        <p14:creationId xmlns:p14="http://schemas.microsoft.com/office/powerpoint/2010/main" val="169339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C7FD3-C333-F8C6-8611-09F57535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IT IS ALL ABOUT:</a:t>
            </a:r>
            <a:br>
              <a:rPr lang="da-DK" dirty="0"/>
            </a:br>
            <a:r>
              <a:rPr lang="da-DK" dirty="0"/>
              <a:t>LIGHT IN THE DARKNESS</a:t>
            </a:r>
          </a:p>
        </p:txBody>
      </p:sp>
      <p:pic>
        <p:nvPicPr>
          <p:cNvPr id="5" name="Pladsholder til indhold 4" descr="Et billede, der indeholder voks, lys/lygte, lys, indendørs&#10;&#10;Automatisk genereret beskrivelse">
            <a:extLst>
              <a:ext uri="{FF2B5EF4-FFF2-40B4-BE49-F238E27FC236}">
                <a16:creationId xmlns:a16="http://schemas.microsoft.com/office/drawing/2014/main" id="{385F55B9-DE04-2E57-0C8F-2E3E4BC81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8089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8408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En olie lampe, der befordrer en kvinde i hænderne">
            <a:extLst>
              <a:ext uri="{FF2B5EF4-FFF2-40B4-BE49-F238E27FC236}">
                <a16:creationId xmlns:a16="http://schemas.microsoft.com/office/drawing/2014/main" id="{555CE9B3-687E-ED5A-BC9E-DFBD823EEC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80" b="1696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20C61190-C3C6-470C-AD7E-DE1774D3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BA79076-09E2-42F2-AB53-2AC97BBF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6EFE7B6-A678-4080-8095-C35AC6E62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F819F03-C610-41AD-8191-AA9D0505B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C3F4891-5EFC-4D18-A624-398BDF1CA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B7416C3-B1E9-4255-96DF-4E177FC3E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C17DC8-7DA5-4B05-966A-FB28DD872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1CE5E79-B59D-401A-BCC0-2D95B96A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3BD0973-E146-44AE-8BD5-665926060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B00FB7-2DA7-477B-8D71-0F3C3442F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B9C836F-E0FA-4F43-8595-37B03CFFB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56D2723-3E4D-48B1-A6D2-1A24F3DA3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E33C010-3B40-4B74-AFED-9A12421E8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75A24DA-3AD1-4146-9C36-1FF666EDB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C312543-C4C1-48AB-A32C-CEBC2597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3B4AB31-8C5A-4150-95D6-D57F6C25C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04B4EB-7F4A-4631-8A31-10795C50E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F7E2406-347A-4008-A837-B169329A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3A29D85-8791-40DE-8AC1-55E01EF5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456E209-65A9-41F0-95CA-06832E2C6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48FBE92-306C-410A-A46C-78FA64751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DEEC058-0746-4C6F-B438-432F7C5B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05675A2-165F-45F4-B82A-CADDAC635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7B04075-3949-4CE8-BC5D-8CC7C69B4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2095348-F370-432D-AB24-DF01B3569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0338639-8676-4CBD-A1C3-38D647AC9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CD5D49-5B76-4AC2-AC0F-021E858B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F0315B3-012B-4122-9034-0EA1ED049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7F3B018-21CC-4BB8-B439-99AEF58B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0B51FB9-22BD-46DF-BE69-B2A00DA0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74CBE8-7055-3F65-F852-652E7652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28905"/>
            <a:ext cx="914400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WEDDING TRADITIONS</a:t>
            </a:r>
          </a:p>
        </p:txBody>
      </p:sp>
    </p:spTree>
    <p:extLst>
      <p:ext uri="{BB962C8B-B14F-4D97-AF65-F5344CB8AC3E}">
        <p14:creationId xmlns:p14="http://schemas.microsoft.com/office/powerpoint/2010/main" val="253406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BFA7C-29A5-7B63-1F2D-89A9A983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Weddings</a:t>
            </a:r>
            <a:r>
              <a:rPr lang="da-DK" dirty="0"/>
              <a:t> in Denmark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F3B36951-751C-911D-64C8-DF6106CD90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60578"/>
              </p:ext>
            </p:extLst>
          </p:nvPr>
        </p:nvGraphicFramePr>
        <p:xfrm>
          <a:off x="457200" y="1825625"/>
          <a:ext cx="107235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72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E3FA9-1DF4-112A-9F6E-FB3485A2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WHAT THEY DO AT WEDDINGS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62597E-6D89-7476-038E-BADC0169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b="1" dirty="0"/>
              <a:t>1. BEFORE</a:t>
            </a:r>
          </a:p>
          <a:p>
            <a:pPr marL="0" indent="0">
              <a:buNone/>
            </a:pPr>
            <a:r>
              <a:rPr lang="da-DK" dirty="0"/>
              <a:t>TOWN HALL OR CHURCH?</a:t>
            </a:r>
          </a:p>
          <a:p>
            <a:pPr marL="0" indent="0">
              <a:buNone/>
            </a:pPr>
            <a:r>
              <a:rPr lang="da-DK" dirty="0"/>
              <a:t>RICE, FERTILITY</a:t>
            </a:r>
          </a:p>
          <a:p>
            <a:pPr marL="0" indent="0">
              <a:buNone/>
            </a:pPr>
            <a:r>
              <a:rPr lang="da-DK" b="1" dirty="0"/>
              <a:t>2. AT THE PARTY</a:t>
            </a:r>
          </a:p>
          <a:p>
            <a:pPr marL="0" indent="0">
              <a:buNone/>
            </a:pPr>
            <a:r>
              <a:rPr lang="da-DK" dirty="0"/>
              <a:t>FORK AND KNIFE IN THE PLATE: THEY KISS</a:t>
            </a:r>
          </a:p>
          <a:p>
            <a:pPr marL="0" indent="0">
              <a:buNone/>
            </a:pPr>
            <a:r>
              <a:rPr lang="da-DK" dirty="0"/>
              <a:t>IF THE BRIDE LEAVES THE ROOM, THE MEN KISSES HER ON THE CHEEK, AND SAME WITH THE GROOM</a:t>
            </a:r>
          </a:p>
          <a:p>
            <a:pPr marL="0" indent="0">
              <a:buNone/>
            </a:pPr>
            <a:r>
              <a:rPr lang="da-DK" dirty="0"/>
              <a:t>WALZ BEFORE MIDNIGHT</a:t>
            </a:r>
          </a:p>
          <a:p>
            <a:pPr marL="0" indent="0">
              <a:buNone/>
            </a:pPr>
            <a:r>
              <a:rPr lang="da-DK" dirty="0"/>
              <a:t>THEY WILL CUT A WHOLE IN THE GROOM’S SOCK</a:t>
            </a:r>
          </a:p>
          <a:p>
            <a:pPr marL="0" indent="0">
              <a:buNone/>
            </a:pPr>
            <a:r>
              <a:rPr lang="da-DK" dirty="0"/>
              <a:t>WEDDING CAKE CUT WITH BOTH THE GROOM AND THE BRIDE</a:t>
            </a:r>
          </a:p>
          <a:p>
            <a:pPr marL="0" indent="0">
              <a:buNone/>
            </a:pPr>
            <a:r>
              <a:rPr lang="da-DK" b="1" dirty="0"/>
              <a:t>3. AFTER THE PARTY</a:t>
            </a:r>
          </a:p>
          <a:p>
            <a:pPr marL="0" indent="0">
              <a:buNone/>
            </a:pPr>
            <a:r>
              <a:rPr lang="da-DK" dirty="0"/>
              <a:t>CAINS ON THEIR CAR ON THEIR WAY HOME</a:t>
            </a:r>
          </a:p>
          <a:p>
            <a:pPr marL="0" indent="0">
              <a:buNone/>
            </a:pPr>
            <a:r>
              <a:rPr lang="da-DK" dirty="0"/>
              <a:t>BRIDE HAS TO BE CARRIED OVER THE DOORSTEP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>
              <a:buFontTx/>
              <a:buChar char="-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282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6FA93-B58E-4291-B827-A106CEEC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STRANGE TRADITION</a:t>
            </a:r>
          </a:p>
        </p:txBody>
      </p:sp>
      <p:pic>
        <p:nvPicPr>
          <p:cNvPr id="5" name="Pladsholder til indhold 4" descr="Et billede, der indeholder mad, krydderi, indendørs&#10;&#10;Automatisk genereret beskrivelse">
            <a:extLst>
              <a:ext uri="{FF2B5EF4-FFF2-40B4-BE49-F238E27FC236}">
                <a16:creationId xmlns:a16="http://schemas.microsoft.com/office/drawing/2014/main" id="{D4B220AC-3EB3-6A3C-7E1D-CA868FEF6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43096" y="2039938"/>
            <a:ext cx="6523821" cy="4351338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2007632-6D9F-EF4C-B28C-9CBD6F85191A}"/>
              </a:ext>
            </a:extLst>
          </p:cNvPr>
          <p:cNvSpPr txBox="1"/>
          <p:nvPr/>
        </p:nvSpPr>
        <p:spPr>
          <a:xfrm>
            <a:off x="5043096" y="6391276"/>
            <a:ext cx="6523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>
                <a:hlinkClick r:id="rId3" tooltip="https://foto.wuestenigel.com/coriander/"/>
              </a:rPr>
              <a:t>Dette billede</a:t>
            </a:r>
            <a:r>
              <a:rPr lang="da-DK" sz="900"/>
              <a:t> efter Ukendt forfatter er licenseret under </a:t>
            </a:r>
            <a:r>
              <a:rPr lang="da-DK" sz="900">
                <a:hlinkClick r:id="rId4" tooltip="https://creativecommons.org/licenses/by/3.0/"/>
              </a:rPr>
              <a:t>CC BY</a:t>
            </a:r>
            <a:endParaRPr lang="da-DK" sz="90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D6EBFCC-C048-687E-E2EB-8518554DE4F8}"/>
              </a:ext>
            </a:extLst>
          </p:cNvPr>
          <p:cNvSpPr txBox="1"/>
          <p:nvPr/>
        </p:nvSpPr>
        <p:spPr>
          <a:xfrm>
            <a:off x="785813" y="1690689"/>
            <a:ext cx="407193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IF YOU ARE 25 AND NOT MARRIED</a:t>
            </a:r>
          </a:p>
          <a:p>
            <a:r>
              <a:rPr lang="da-DK" sz="2800" dirty="0"/>
              <a:t>YOU WILL GET CINNAMON (KANEL)</a:t>
            </a:r>
          </a:p>
          <a:p>
            <a:r>
              <a:rPr lang="da-DK" sz="2800" dirty="0"/>
              <a:t>OVER YOU</a:t>
            </a:r>
          </a:p>
          <a:p>
            <a:endParaRPr lang="da-DK" sz="2800" dirty="0"/>
          </a:p>
          <a:p>
            <a:r>
              <a:rPr lang="da-DK" sz="2800" dirty="0"/>
              <a:t>HVIS DU ER 25 OG ENDNU IKKE GIFT</a:t>
            </a:r>
          </a:p>
          <a:p>
            <a:r>
              <a:rPr lang="da-DK" sz="2800" dirty="0"/>
              <a:t>FÅR DU KANEL OVER DIG</a:t>
            </a:r>
          </a:p>
          <a:p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889790504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DarkSeedLeftStep">
      <a:dk1>
        <a:srgbClr val="000000"/>
      </a:dk1>
      <a:lt1>
        <a:srgbClr val="FFFFFF"/>
      </a:lt1>
      <a:dk2>
        <a:srgbClr val="412B24"/>
      </a:dk2>
      <a:lt2>
        <a:srgbClr val="E8E2E8"/>
      </a:lt2>
      <a:accent1>
        <a:srgbClr val="47B54D"/>
      </a:accent1>
      <a:accent2>
        <a:srgbClr val="66B13B"/>
      </a:accent2>
      <a:accent3>
        <a:srgbClr val="93AA43"/>
      </a:accent3>
      <a:accent4>
        <a:srgbClr val="B19A3B"/>
      </a:accent4>
      <a:accent5>
        <a:srgbClr val="C37A4D"/>
      </a:accent5>
      <a:accent6>
        <a:srgbClr val="B13B3E"/>
      </a:accent6>
      <a:hlink>
        <a:srgbClr val="A97638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294</Words>
  <Application>Microsoft Macintosh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Aptos</vt:lpstr>
      <vt:lpstr>Arial</vt:lpstr>
      <vt:lpstr>Avenir Next LT Pro</vt:lpstr>
      <vt:lpstr>Posterama</vt:lpstr>
      <vt:lpstr>SineVTI</vt:lpstr>
      <vt:lpstr>TRADITIONS</vt:lpstr>
      <vt:lpstr>WHATS IN IT?</vt:lpstr>
      <vt:lpstr>QUESTIONS TO DISCUSS:</vt:lpstr>
      <vt:lpstr>THE YEAR IN DENMARK</vt:lpstr>
      <vt:lpstr>IT IS ALL ABOUT: LIGHT IN THE DARKNESS</vt:lpstr>
      <vt:lpstr>WEDDING TRADITIONS</vt:lpstr>
      <vt:lpstr>Weddings in Denmark</vt:lpstr>
      <vt:lpstr>WHAT THEY DO AT WEDDINGS</vt:lpstr>
      <vt:lpstr>A STRANGE TRADITION</vt:lpstr>
      <vt:lpstr>A TRADITION YOU LIKE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Halskov</dc:creator>
  <cp:lastModifiedBy>Michael Halskov</cp:lastModifiedBy>
  <cp:revision>1</cp:revision>
  <dcterms:created xsi:type="dcterms:W3CDTF">2024-11-19T06:56:42Z</dcterms:created>
  <dcterms:modified xsi:type="dcterms:W3CDTF">2024-11-19T08:16:48Z</dcterms:modified>
</cp:coreProperties>
</file>