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7"/>
  </p:notesMasterIdLst>
  <p:sldIdLst>
    <p:sldId id="256" r:id="rId2"/>
    <p:sldId id="2145707153" r:id="rId3"/>
    <p:sldId id="2145707154" r:id="rId4"/>
    <p:sldId id="2145707155" r:id="rId5"/>
    <p:sldId id="2145707156" r:id="rId6"/>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076B277-C48C-7C47-B471-A459F8760024}" v="7" dt="2024-11-28T13:51:18.69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2"/>
    <p:restoredTop sz="94662"/>
  </p:normalViewPr>
  <p:slideViewPr>
    <p:cSldViewPr snapToGrid="0">
      <p:cViewPr varScale="1">
        <p:scale>
          <a:sx n="109" d="100"/>
          <a:sy n="109" d="100"/>
        </p:scale>
        <p:origin x="784"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12" Type="http://schemas.microsoft.com/office/2015/10/relationships/revisionInfo" Target="revisionInfo.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797A647-F5C5-2E47-986A-9E8F83EC5CEC}" type="datetimeFigureOut">
              <a:rPr lang="da-DK" smtClean="0"/>
              <a:t>28.11.2024</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415339A-4399-8743-A527-01C29C5D887C}" type="slidenum">
              <a:rPr lang="da-DK" smtClean="0"/>
              <a:t>‹nr.›</a:t>
            </a:fld>
            <a:endParaRPr lang="da-DK"/>
          </a:p>
        </p:txBody>
      </p:sp>
    </p:spTree>
    <p:extLst>
      <p:ext uri="{BB962C8B-B14F-4D97-AF65-F5344CB8AC3E}">
        <p14:creationId xmlns:p14="http://schemas.microsoft.com/office/powerpoint/2010/main" val="3467900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9415339A-4399-8743-A527-01C29C5D887C}" type="slidenum">
              <a:rPr lang="da-DK" smtClean="0"/>
              <a:t>2</a:t>
            </a:fld>
            <a:endParaRPr lang="da-DK"/>
          </a:p>
        </p:txBody>
      </p:sp>
    </p:spTree>
    <p:extLst>
      <p:ext uri="{BB962C8B-B14F-4D97-AF65-F5344CB8AC3E}">
        <p14:creationId xmlns:p14="http://schemas.microsoft.com/office/powerpoint/2010/main" val="31561595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02673CA-B200-0745-30DA-49C6C9BA0993}"/>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9CD0543C-97DD-C976-CEAA-DA65C43C843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7F98DCDE-B254-A581-D555-D7485244BA73}"/>
              </a:ext>
            </a:extLst>
          </p:cNvPr>
          <p:cNvSpPr>
            <a:spLocks noGrp="1"/>
          </p:cNvSpPr>
          <p:nvPr>
            <p:ph type="dt" sz="half" idx="10"/>
          </p:nvPr>
        </p:nvSpPr>
        <p:spPr/>
        <p:txBody>
          <a:bodyPr/>
          <a:lstStyle/>
          <a:p>
            <a:fld id="{84589BBE-6FD9-B441-AFE4-E21DFEC82D6D}" type="datetimeFigureOut">
              <a:rPr lang="da-DK" smtClean="0"/>
              <a:t>28.11.2024</a:t>
            </a:fld>
            <a:endParaRPr lang="da-DK"/>
          </a:p>
        </p:txBody>
      </p:sp>
      <p:sp>
        <p:nvSpPr>
          <p:cNvPr id="5" name="Pladsholder til sidefod 4">
            <a:extLst>
              <a:ext uri="{FF2B5EF4-FFF2-40B4-BE49-F238E27FC236}">
                <a16:creationId xmlns:a16="http://schemas.microsoft.com/office/drawing/2014/main" id="{1145F7CC-98F1-A00B-E27E-E2B1B4D31871}"/>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DEF876FD-D4CD-3B9F-FBBD-73E09FD5612A}"/>
              </a:ext>
            </a:extLst>
          </p:cNvPr>
          <p:cNvSpPr>
            <a:spLocks noGrp="1"/>
          </p:cNvSpPr>
          <p:nvPr>
            <p:ph type="sldNum" sz="quarter" idx="12"/>
          </p:nvPr>
        </p:nvSpPr>
        <p:spPr/>
        <p:txBody>
          <a:bodyPr/>
          <a:lstStyle/>
          <a:p>
            <a:fld id="{84A432EE-9D4E-1741-BFF9-B3BC3E6B18E8}" type="slidenum">
              <a:rPr lang="da-DK" smtClean="0"/>
              <a:t>‹nr.›</a:t>
            </a:fld>
            <a:endParaRPr lang="da-DK"/>
          </a:p>
        </p:txBody>
      </p:sp>
    </p:spTree>
    <p:extLst>
      <p:ext uri="{BB962C8B-B14F-4D97-AF65-F5344CB8AC3E}">
        <p14:creationId xmlns:p14="http://schemas.microsoft.com/office/powerpoint/2010/main" val="15617103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ACEF065-3EAA-0640-825F-D1BBE2BAE60C}"/>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BF4795C8-0B8C-421D-9DC0-EFCD9A6A6671}"/>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9DBC1AE0-C588-FDAE-D624-8AAB32EB992F}"/>
              </a:ext>
            </a:extLst>
          </p:cNvPr>
          <p:cNvSpPr>
            <a:spLocks noGrp="1"/>
          </p:cNvSpPr>
          <p:nvPr>
            <p:ph type="dt" sz="half" idx="10"/>
          </p:nvPr>
        </p:nvSpPr>
        <p:spPr/>
        <p:txBody>
          <a:bodyPr/>
          <a:lstStyle/>
          <a:p>
            <a:fld id="{84589BBE-6FD9-B441-AFE4-E21DFEC82D6D}" type="datetimeFigureOut">
              <a:rPr lang="da-DK" smtClean="0"/>
              <a:t>28.11.2024</a:t>
            </a:fld>
            <a:endParaRPr lang="da-DK"/>
          </a:p>
        </p:txBody>
      </p:sp>
      <p:sp>
        <p:nvSpPr>
          <p:cNvPr id="5" name="Pladsholder til sidefod 4">
            <a:extLst>
              <a:ext uri="{FF2B5EF4-FFF2-40B4-BE49-F238E27FC236}">
                <a16:creationId xmlns:a16="http://schemas.microsoft.com/office/drawing/2014/main" id="{94AB0913-D105-8623-7F96-C505E67CB48D}"/>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E3B38FFE-B6E6-0A9D-BEBC-80BD3AEA2212}"/>
              </a:ext>
            </a:extLst>
          </p:cNvPr>
          <p:cNvSpPr>
            <a:spLocks noGrp="1"/>
          </p:cNvSpPr>
          <p:nvPr>
            <p:ph type="sldNum" sz="quarter" idx="12"/>
          </p:nvPr>
        </p:nvSpPr>
        <p:spPr/>
        <p:txBody>
          <a:bodyPr/>
          <a:lstStyle/>
          <a:p>
            <a:fld id="{84A432EE-9D4E-1741-BFF9-B3BC3E6B18E8}" type="slidenum">
              <a:rPr lang="da-DK" smtClean="0"/>
              <a:t>‹nr.›</a:t>
            </a:fld>
            <a:endParaRPr lang="da-DK"/>
          </a:p>
        </p:txBody>
      </p:sp>
    </p:spTree>
    <p:extLst>
      <p:ext uri="{BB962C8B-B14F-4D97-AF65-F5344CB8AC3E}">
        <p14:creationId xmlns:p14="http://schemas.microsoft.com/office/powerpoint/2010/main" val="34083436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39099C-4AA6-EAA6-E6C8-339C5B7A9773}"/>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CBE35499-D8CE-F2B7-657F-29522424837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B94A0C5D-DE78-11A2-1835-4747C9129069}"/>
              </a:ext>
            </a:extLst>
          </p:cNvPr>
          <p:cNvSpPr>
            <a:spLocks noGrp="1"/>
          </p:cNvSpPr>
          <p:nvPr>
            <p:ph type="dt" sz="half" idx="10"/>
          </p:nvPr>
        </p:nvSpPr>
        <p:spPr/>
        <p:txBody>
          <a:bodyPr/>
          <a:lstStyle/>
          <a:p>
            <a:fld id="{84589BBE-6FD9-B441-AFE4-E21DFEC82D6D}" type="datetimeFigureOut">
              <a:rPr lang="da-DK" smtClean="0"/>
              <a:t>28.11.2024</a:t>
            </a:fld>
            <a:endParaRPr lang="da-DK"/>
          </a:p>
        </p:txBody>
      </p:sp>
      <p:sp>
        <p:nvSpPr>
          <p:cNvPr id="5" name="Pladsholder til sidefod 4">
            <a:extLst>
              <a:ext uri="{FF2B5EF4-FFF2-40B4-BE49-F238E27FC236}">
                <a16:creationId xmlns:a16="http://schemas.microsoft.com/office/drawing/2014/main" id="{CAEE9A26-377E-ADBA-4B8C-0530C8439F43}"/>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8C0D457B-0F06-A828-FDF9-DD4228A274C8}"/>
              </a:ext>
            </a:extLst>
          </p:cNvPr>
          <p:cNvSpPr>
            <a:spLocks noGrp="1"/>
          </p:cNvSpPr>
          <p:nvPr>
            <p:ph type="sldNum" sz="quarter" idx="12"/>
          </p:nvPr>
        </p:nvSpPr>
        <p:spPr/>
        <p:txBody>
          <a:bodyPr/>
          <a:lstStyle/>
          <a:p>
            <a:fld id="{84A432EE-9D4E-1741-BFF9-B3BC3E6B18E8}" type="slidenum">
              <a:rPr lang="da-DK" smtClean="0"/>
              <a:t>‹nr.›</a:t>
            </a:fld>
            <a:endParaRPr lang="da-DK"/>
          </a:p>
        </p:txBody>
      </p:sp>
    </p:spTree>
    <p:extLst>
      <p:ext uri="{BB962C8B-B14F-4D97-AF65-F5344CB8AC3E}">
        <p14:creationId xmlns:p14="http://schemas.microsoft.com/office/powerpoint/2010/main" val="11333533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11D3BE0-CD05-6612-164C-7B42A1357A67}"/>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04811DCF-2966-C0D5-4E34-F8F02F5CD5B7}"/>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8EBD6EC9-89D4-D60D-F13C-2DF0D0906A93}"/>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22D740F7-3D6A-448F-2DDB-4244C41C254D}"/>
              </a:ext>
            </a:extLst>
          </p:cNvPr>
          <p:cNvSpPr>
            <a:spLocks noGrp="1"/>
          </p:cNvSpPr>
          <p:nvPr>
            <p:ph type="dt" sz="half" idx="10"/>
          </p:nvPr>
        </p:nvSpPr>
        <p:spPr/>
        <p:txBody>
          <a:bodyPr/>
          <a:lstStyle/>
          <a:p>
            <a:fld id="{84589BBE-6FD9-B441-AFE4-E21DFEC82D6D}" type="datetimeFigureOut">
              <a:rPr lang="da-DK" smtClean="0"/>
              <a:t>28.11.2024</a:t>
            </a:fld>
            <a:endParaRPr lang="da-DK"/>
          </a:p>
        </p:txBody>
      </p:sp>
      <p:sp>
        <p:nvSpPr>
          <p:cNvPr id="6" name="Pladsholder til sidefod 5">
            <a:extLst>
              <a:ext uri="{FF2B5EF4-FFF2-40B4-BE49-F238E27FC236}">
                <a16:creationId xmlns:a16="http://schemas.microsoft.com/office/drawing/2014/main" id="{C498D108-980D-617F-05B5-6D395A197CF6}"/>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D23CE701-DFAC-DE21-73CF-91063C696798}"/>
              </a:ext>
            </a:extLst>
          </p:cNvPr>
          <p:cNvSpPr>
            <a:spLocks noGrp="1"/>
          </p:cNvSpPr>
          <p:nvPr>
            <p:ph type="sldNum" sz="quarter" idx="12"/>
          </p:nvPr>
        </p:nvSpPr>
        <p:spPr/>
        <p:txBody>
          <a:bodyPr/>
          <a:lstStyle/>
          <a:p>
            <a:fld id="{84A432EE-9D4E-1741-BFF9-B3BC3E6B18E8}" type="slidenum">
              <a:rPr lang="da-DK" smtClean="0"/>
              <a:t>‹nr.›</a:t>
            </a:fld>
            <a:endParaRPr lang="da-DK"/>
          </a:p>
        </p:txBody>
      </p:sp>
    </p:spTree>
    <p:extLst>
      <p:ext uri="{BB962C8B-B14F-4D97-AF65-F5344CB8AC3E}">
        <p14:creationId xmlns:p14="http://schemas.microsoft.com/office/powerpoint/2010/main" val="5713664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1627BF2-4C3F-0CCE-FC56-7CF6196A4BBA}"/>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02742EE3-8496-644D-8BF6-81F318FE3B1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DC2C2B29-8D2D-7E8E-22FF-6DAC6310696E}"/>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DC75F500-FD57-A220-B047-142EE6B0A3F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017481AA-884B-E113-19D0-767FBD0ABC09}"/>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09C15DD8-D8A0-2AE4-8D36-E807AF0AB928}"/>
              </a:ext>
            </a:extLst>
          </p:cNvPr>
          <p:cNvSpPr>
            <a:spLocks noGrp="1"/>
          </p:cNvSpPr>
          <p:nvPr>
            <p:ph type="dt" sz="half" idx="10"/>
          </p:nvPr>
        </p:nvSpPr>
        <p:spPr/>
        <p:txBody>
          <a:bodyPr/>
          <a:lstStyle/>
          <a:p>
            <a:fld id="{84589BBE-6FD9-B441-AFE4-E21DFEC82D6D}" type="datetimeFigureOut">
              <a:rPr lang="da-DK" smtClean="0"/>
              <a:t>28.11.2024</a:t>
            </a:fld>
            <a:endParaRPr lang="da-DK"/>
          </a:p>
        </p:txBody>
      </p:sp>
      <p:sp>
        <p:nvSpPr>
          <p:cNvPr id="8" name="Pladsholder til sidefod 7">
            <a:extLst>
              <a:ext uri="{FF2B5EF4-FFF2-40B4-BE49-F238E27FC236}">
                <a16:creationId xmlns:a16="http://schemas.microsoft.com/office/drawing/2014/main" id="{0ECE1F53-4404-12D1-785D-27FB5EBB809F}"/>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AD01A1EC-0511-0B1A-3D33-B944C114D6D6}"/>
              </a:ext>
            </a:extLst>
          </p:cNvPr>
          <p:cNvSpPr>
            <a:spLocks noGrp="1"/>
          </p:cNvSpPr>
          <p:nvPr>
            <p:ph type="sldNum" sz="quarter" idx="12"/>
          </p:nvPr>
        </p:nvSpPr>
        <p:spPr/>
        <p:txBody>
          <a:bodyPr/>
          <a:lstStyle/>
          <a:p>
            <a:fld id="{84A432EE-9D4E-1741-BFF9-B3BC3E6B18E8}" type="slidenum">
              <a:rPr lang="da-DK" smtClean="0"/>
              <a:t>‹nr.›</a:t>
            </a:fld>
            <a:endParaRPr lang="da-DK"/>
          </a:p>
        </p:txBody>
      </p:sp>
    </p:spTree>
    <p:extLst>
      <p:ext uri="{BB962C8B-B14F-4D97-AF65-F5344CB8AC3E}">
        <p14:creationId xmlns:p14="http://schemas.microsoft.com/office/powerpoint/2010/main" val="29291866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5A0319C-E3F1-4AD5-C56F-17CD500B7CF2}"/>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3EC265B4-0570-92D3-26E0-BCF0761B7F1C}"/>
              </a:ext>
            </a:extLst>
          </p:cNvPr>
          <p:cNvSpPr>
            <a:spLocks noGrp="1"/>
          </p:cNvSpPr>
          <p:nvPr>
            <p:ph type="dt" sz="half" idx="10"/>
          </p:nvPr>
        </p:nvSpPr>
        <p:spPr/>
        <p:txBody>
          <a:bodyPr/>
          <a:lstStyle/>
          <a:p>
            <a:fld id="{84589BBE-6FD9-B441-AFE4-E21DFEC82D6D}" type="datetimeFigureOut">
              <a:rPr lang="da-DK" smtClean="0"/>
              <a:t>28.11.2024</a:t>
            </a:fld>
            <a:endParaRPr lang="da-DK"/>
          </a:p>
        </p:txBody>
      </p:sp>
      <p:sp>
        <p:nvSpPr>
          <p:cNvPr id="4" name="Pladsholder til sidefod 3">
            <a:extLst>
              <a:ext uri="{FF2B5EF4-FFF2-40B4-BE49-F238E27FC236}">
                <a16:creationId xmlns:a16="http://schemas.microsoft.com/office/drawing/2014/main" id="{D6F1802D-8A20-BA6F-6CE4-D91041227095}"/>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040C00C2-105D-1C2C-F2E0-2806DEFADA87}"/>
              </a:ext>
            </a:extLst>
          </p:cNvPr>
          <p:cNvSpPr>
            <a:spLocks noGrp="1"/>
          </p:cNvSpPr>
          <p:nvPr>
            <p:ph type="sldNum" sz="quarter" idx="12"/>
          </p:nvPr>
        </p:nvSpPr>
        <p:spPr/>
        <p:txBody>
          <a:bodyPr/>
          <a:lstStyle/>
          <a:p>
            <a:fld id="{84A432EE-9D4E-1741-BFF9-B3BC3E6B18E8}" type="slidenum">
              <a:rPr lang="da-DK" smtClean="0"/>
              <a:t>‹nr.›</a:t>
            </a:fld>
            <a:endParaRPr lang="da-DK"/>
          </a:p>
        </p:txBody>
      </p:sp>
    </p:spTree>
    <p:extLst>
      <p:ext uri="{BB962C8B-B14F-4D97-AF65-F5344CB8AC3E}">
        <p14:creationId xmlns:p14="http://schemas.microsoft.com/office/powerpoint/2010/main" val="13311778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56A1AA7C-10B5-B90B-56FC-BBA4C9DF77C5}"/>
              </a:ext>
            </a:extLst>
          </p:cNvPr>
          <p:cNvSpPr>
            <a:spLocks noGrp="1"/>
          </p:cNvSpPr>
          <p:nvPr>
            <p:ph type="dt" sz="half" idx="10"/>
          </p:nvPr>
        </p:nvSpPr>
        <p:spPr/>
        <p:txBody>
          <a:bodyPr/>
          <a:lstStyle/>
          <a:p>
            <a:fld id="{84589BBE-6FD9-B441-AFE4-E21DFEC82D6D}" type="datetimeFigureOut">
              <a:rPr lang="da-DK" smtClean="0"/>
              <a:t>28.11.2024</a:t>
            </a:fld>
            <a:endParaRPr lang="da-DK"/>
          </a:p>
        </p:txBody>
      </p:sp>
      <p:sp>
        <p:nvSpPr>
          <p:cNvPr id="3" name="Pladsholder til sidefod 2">
            <a:extLst>
              <a:ext uri="{FF2B5EF4-FFF2-40B4-BE49-F238E27FC236}">
                <a16:creationId xmlns:a16="http://schemas.microsoft.com/office/drawing/2014/main" id="{406B9A42-D3BE-2F07-D5D0-F3DEB16D38A3}"/>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F83FA786-6684-726A-1AB4-711D86E728E6}"/>
              </a:ext>
            </a:extLst>
          </p:cNvPr>
          <p:cNvSpPr>
            <a:spLocks noGrp="1"/>
          </p:cNvSpPr>
          <p:nvPr>
            <p:ph type="sldNum" sz="quarter" idx="12"/>
          </p:nvPr>
        </p:nvSpPr>
        <p:spPr/>
        <p:txBody>
          <a:bodyPr/>
          <a:lstStyle/>
          <a:p>
            <a:fld id="{84A432EE-9D4E-1741-BFF9-B3BC3E6B18E8}" type="slidenum">
              <a:rPr lang="da-DK" smtClean="0"/>
              <a:t>‹nr.›</a:t>
            </a:fld>
            <a:endParaRPr lang="da-DK"/>
          </a:p>
        </p:txBody>
      </p:sp>
    </p:spTree>
    <p:extLst>
      <p:ext uri="{BB962C8B-B14F-4D97-AF65-F5344CB8AC3E}">
        <p14:creationId xmlns:p14="http://schemas.microsoft.com/office/powerpoint/2010/main" val="12315212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8712EE-ECE1-2104-F605-281E3E027948}"/>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E343B5A7-E176-BCC5-2634-1E3F536BAED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39C2FBD8-0111-0EF4-E4D2-BFA4694BFC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23F4C58B-4F14-DE08-5B0A-14C90D86A163}"/>
              </a:ext>
            </a:extLst>
          </p:cNvPr>
          <p:cNvSpPr>
            <a:spLocks noGrp="1"/>
          </p:cNvSpPr>
          <p:nvPr>
            <p:ph type="dt" sz="half" idx="10"/>
          </p:nvPr>
        </p:nvSpPr>
        <p:spPr/>
        <p:txBody>
          <a:bodyPr/>
          <a:lstStyle/>
          <a:p>
            <a:fld id="{84589BBE-6FD9-B441-AFE4-E21DFEC82D6D}" type="datetimeFigureOut">
              <a:rPr lang="da-DK" smtClean="0"/>
              <a:t>28.11.2024</a:t>
            </a:fld>
            <a:endParaRPr lang="da-DK"/>
          </a:p>
        </p:txBody>
      </p:sp>
      <p:sp>
        <p:nvSpPr>
          <p:cNvPr id="6" name="Pladsholder til sidefod 5">
            <a:extLst>
              <a:ext uri="{FF2B5EF4-FFF2-40B4-BE49-F238E27FC236}">
                <a16:creationId xmlns:a16="http://schemas.microsoft.com/office/drawing/2014/main" id="{3D727878-B350-1D51-BF9D-CB9B2E96C21C}"/>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44D90B23-5C8F-33D8-28D4-12CEB4B842D9}"/>
              </a:ext>
            </a:extLst>
          </p:cNvPr>
          <p:cNvSpPr>
            <a:spLocks noGrp="1"/>
          </p:cNvSpPr>
          <p:nvPr>
            <p:ph type="sldNum" sz="quarter" idx="12"/>
          </p:nvPr>
        </p:nvSpPr>
        <p:spPr/>
        <p:txBody>
          <a:bodyPr/>
          <a:lstStyle/>
          <a:p>
            <a:fld id="{84A432EE-9D4E-1741-BFF9-B3BC3E6B18E8}" type="slidenum">
              <a:rPr lang="da-DK" smtClean="0"/>
              <a:t>‹nr.›</a:t>
            </a:fld>
            <a:endParaRPr lang="da-DK"/>
          </a:p>
        </p:txBody>
      </p:sp>
    </p:spTree>
    <p:extLst>
      <p:ext uri="{BB962C8B-B14F-4D97-AF65-F5344CB8AC3E}">
        <p14:creationId xmlns:p14="http://schemas.microsoft.com/office/powerpoint/2010/main" val="25453712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18FEC63-F280-27AA-E1C8-C184B71E9375}"/>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F867F05E-78F2-3EFA-6137-9497C364D89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D5E2E9F0-CC6B-5EEB-8B03-DC61105F98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7E078255-4425-2B88-E0EA-985EF92DF038}"/>
              </a:ext>
            </a:extLst>
          </p:cNvPr>
          <p:cNvSpPr>
            <a:spLocks noGrp="1"/>
          </p:cNvSpPr>
          <p:nvPr>
            <p:ph type="dt" sz="half" idx="10"/>
          </p:nvPr>
        </p:nvSpPr>
        <p:spPr/>
        <p:txBody>
          <a:bodyPr/>
          <a:lstStyle/>
          <a:p>
            <a:fld id="{84589BBE-6FD9-B441-AFE4-E21DFEC82D6D}" type="datetimeFigureOut">
              <a:rPr lang="da-DK" smtClean="0"/>
              <a:t>28.11.2024</a:t>
            </a:fld>
            <a:endParaRPr lang="da-DK"/>
          </a:p>
        </p:txBody>
      </p:sp>
      <p:sp>
        <p:nvSpPr>
          <p:cNvPr id="6" name="Pladsholder til sidefod 5">
            <a:extLst>
              <a:ext uri="{FF2B5EF4-FFF2-40B4-BE49-F238E27FC236}">
                <a16:creationId xmlns:a16="http://schemas.microsoft.com/office/drawing/2014/main" id="{B87D4333-E0F6-1781-FFC0-706366776AB6}"/>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EFA8B788-37B4-813A-690E-29A170EFBCC2}"/>
              </a:ext>
            </a:extLst>
          </p:cNvPr>
          <p:cNvSpPr>
            <a:spLocks noGrp="1"/>
          </p:cNvSpPr>
          <p:nvPr>
            <p:ph type="sldNum" sz="quarter" idx="12"/>
          </p:nvPr>
        </p:nvSpPr>
        <p:spPr/>
        <p:txBody>
          <a:bodyPr/>
          <a:lstStyle/>
          <a:p>
            <a:fld id="{84A432EE-9D4E-1741-BFF9-B3BC3E6B18E8}" type="slidenum">
              <a:rPr lang="da-DK" smtClean="0"/>
              <a:t>‹nr.›</a:t>
            </a:fld>
            <a:endParaRPr lang="da-DK"/>
          </a:p>
        </p:txBody>
      </p:sp>
    </p:spTree>
    <p:extLst>
      <p:ext uri="{BB962C8B-B14F-4D97-AF65-F5344CB8AC3E}">
        <p14:creationId xmlns:p14="http://schemas.microsoft.com/office/powerpoint/2010/main" val="22807464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0DE467E-8A0C-88A9-84DA-9F4A49E3FE69}"/>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F558B1D7-0131-384C-9C3F-A4F70429436C}"/>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8503D4D1-D33C-C904-1BEC-BB293033AC80}"/>
              </a:ext>
            </a:extLst>
          </p:cNvPr>
          <p:cNvSpPr>
            <a:spLocks noGrp="1"/>
          </p:cNvSpPr>
          <p:nvPr>
            <p:ph type="dt" sz="half" idx="10"/>
          </p:nvPr>
        </p:nvSpPr>
        <p:spPr/>
        <p:txBody>
          <a:bodyPr/>
          <a:lstStyle/>
          <a:p>
            <a:fld id="{84589BBE-6FD9-B441-AFE4-E21DFEC82D6D}" type="datetimeFigureOut">
              <a:rPr lang="da-DK" smtClean="0"/>
              <a:t>28.11.2024</a:t>
            </a:fld>
            <a:endParaRPr lang="da-DK"/>
          </a:p>
        </p:txBody>
      </p:sp>
      <p:sp>
        <p:nvSpPr>
          <p:cNvPr id="5" name="Pladsholder til sidefod 4">
            <a:extLst>
              <a:ext uri="{FF2B5EF4-FFF2-40B4-BE49-F238E27FC236}">
                <a16:creationId xmlns:a16="http://schemas.microsoft.com/office/drawing/2014/main" id="{59F1AE29-53CA-DF20-EBC8-121DD67B767E}"/>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8E6AC5D3-78E0-9384-C4E9-1C92AA69205E}"/>
              </a:ext>
            </a:extLst>
          </p:cNvPr>
          <p:cNvSpPr>
            <a:spLocks noGrp="1"/>
          </p:cNvSpPr>
          <p:nvPr>
            <p:ph type="sldNum" sz="quarter" idx="12"/>
          </p:nvPr>
        </p:nvSpPr>
        <p:spPr/>
        <p:txBody>
          <a:bodyPr/>
          <a:lstStyle/>
          <a:p>
            <a:fld id="{84A432EE-9D4E-1741-BFF9-B3BC3E6B18E8}" type="slidenum">
              <a:rPr lang="da-DK" smtClean="0"/>
              <a:t>‹nr.›</a:t>
            </a:fld>
            <a:endParaRPr lang="da-DK"/>
          </a:p>
        </p:txBody>
      </p:sp>
    </p:spTree>
    <p:extLst>
      <p:ext uri="{BB962C8B-B14F-4D97-AF65-F5344CB8AC3E}">
        <p14:creationId xmlns:p14="http://schemas.microsoft.com/office/powerpoint/2010/main" val="24749735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D7DE255F-9E12-48AB-6472-8B929036420C}"/>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4E8EC9C3-455B-906F-0514-28B0688DE0CD}"/>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FDF21BD3-05F1-ACCB-B3F7-EF6762FE78E6}"/>
              </a:ext>
            </a:extLst>
          </p:cNvPr>
          <p:cNvSpPr>
            <a:spLocks noGrp="1"/>
          </p:cNvSpPr>
          <p:nvPr>
            <p:ph type="dt" sz="half" idx="10"/>
          </p:nvPr>
        </p:nvSpPr>
        <p:spPr/>
        <p:txBody>
          <a:bodyPr/>
          <a:lstStyle/>
          <a:p>
            <a:fld id="{84589BBE-6FD9-B441-AFE4-E21DFEC82D6D}" type="datetimeFigureOut">
              <a:rPr lang="da-DK" smtClean="0"/>
              <a:t>28.11.2024</a:t>
            </a:fld>
            <a:endParaRPr lang="da-DK"/>
          </a:p>
        </p:txBody>
      </p:sp>
      <p:sp>
        <p:nvSpPr>
          <p:cNvPr id="5" name="Pladsholder til sidefod 4">
            <a:extLst>
              <a:ext uri="{FF2B5EF4-FFF2-40B4-BE49-F238E27FC236}">
                <a16:creationId xmlns:a16="http://schemas.microsoft.com/office/drawing/2014/main" id="{34F3CB44-1AEA-70C4-3717-1A018B437BCE}"/>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A325C169-E59E-EF77-6C58-096F7D4D6081}"/>
              </a:ext>
            </a:extLst>
          </p:cNvPr>
          <p:cNvSpPr>
            <a:spLocks noGrp="1"/>
          </p:cNvSpPr>
          <p:nvPr>
            <p:ph type="sldNum" sz="quarter" idx="12"/>
          </p:nvPr>
        </p:nvSpPr>
        <p:spPr/>
        <p:txBody>
          <a:bodyPr/>
          <a:lstStyle/>
          <a:p>
            <a:fld id="{84A432EE-9D4E-1741-BFF9-B3BC3E6B18E8}" type="slidenum">
              <a:rPr lang="da-DK" smtClean="0"/>
              <a:t>‹nr.›</a:t>
            </a:fld>
            <a:endParaRPr lang="da-DK"/>
          </a:p>
        </p:txBody>
      </p:sp>
    </p:spTree>
    <p:extLst>
      <p:ext uri="{BB962C8B-B14F-4D97-AF65-F5344CB8AC3E}">
        <p14:creationId xmlns:p14="http://schemas.microsoft.com/office/powerpoint/2010/main" val="30003910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855D5113-89F9-42F0-3AB4-ADB6ADBC582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7EDBC1DA-D3D0-BC5A-90C6-05D71074564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E71564A4-24B1-EB34-8429-5D0BD337E42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589BBE-6FD9-B441-AFE4-E21DFEC82D6D}" type="datetimeFigureOut">
              <a:rPr lang="da-DK" smtClean="0"/>
              <a:t>28.11.2024</a:t>
            </a:fld>
            <a:endParaRPr lang="da-DK"/>
          </a:p>
        </p:txBody>
      </p:sp>
      <p:sp>
        <p:nvSpPr>
          <p:cNvPr id="5" name="Pladsholder til sidefod 4">
            <a:extLst>
              <a:ext uri="{FF2B5EF4-FFF2-40B4-BE49-F238E27FC236}">
                <a16:creationId xmlns:a16="http://schemas.microsoft.com/office/drawing/2014/main" id="{B7D3F916-D36A-570D-CB3C-EDAB6E2F7E4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a-DK"/>
          </a:p>
        </p:txBody>
      </p:sp>
      <p:sp>
        <p:nvSpPr>
          <p:cNvPr id="6" name="Pladsholder til slidenummer 5">
            <a:extLst>
              <a:ext uri="{FF2B5EF4-FFF2-40B4-BE49-F238E27FC236}">
                <a16:creationId xmlns:a16="http://schemas.microsoft.com/office/drawing/2014/main" id="{B38DCC77-14A2-B452-D405-1628FF8D89F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4A432EE-9D4E-1741-BFF9-B3BC3E6B18E8}" type="slidenum">
              <a:rPr lang="da-DK" smtClean="0"/>
              <a:t>‹nr.›</a:t>
            </a:fld>
            <a:endParaRPr lang="da-DK"/>
          </a:p>
        </p:txBody>
      </p:sp>
    </p:spTree>
    <p:extLst>
      <p:ext uri="{BB962C8B-B14F-4D97-AF65-F5344CB8AC3E}">
        <p14:creationId xmlns:p14="http://schemas.microsoft.com/office/powerpoint/2010/main" val="7407612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bioteknologia1.ibog.nucleus.dk/?id=236" TargetMode="External"/><Relationship Id="rId2" Type="http://schemas.openxmlformats.org/officeDocument/2006/relationships/hyperlink" Target="https://bioteknologia1.ibog.nucleus.dk/?id=237" TargetMode="External"/><Relationship Id="rId1" Type="http://schemas.openxmlformats.org/officeDocument/2006/relationships/slideLayout" Target="../slideLayouts/slideLayout2.xml"/><Relationship Id="rId5" Type="http://schemas.openxmlformats.org/officeDocument/2006/relationships/hyperlink" Target="https://www.food.dtu.dk/nyheder/nyhed?id=179bc3f9-2342-414e-b1da-7cf38869eb34" TargetMode="External"/><Relationship Id="rId4" Type="http://schemas.openxmlformats.org/officeDocument/2006/relationships/hyperlink" Target="https://bioteknologia1.ibog.nucleus.dk/?id=37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F0A604E4-7307-451C-93BE-F1F7E1BF3B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200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F7F3A0AA-35E5-4085-942B-7378390306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5282344"/>
            <a:ext cx="12191998" cy="1590742"/>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02F5C38-C747-4173-ABBF-656E39E821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5282344"/>
            <a:ext cx="8115300" cy="1590742"/>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E37EECFC-A684-4391-AE85-4CDAF5565F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5282344"/>
            <a:ext cx="12191998" cy="1590742"/>
          </a:xfrm>
          <a:prstGeom prst="rect">
            <a:avLst/>
          </a:prstGeom>
          <a:gradFill>
            <a:gsLst>
              <a:gs pos="0">
                <a:srgbClr val="000000">
                  <a:alpha val="71765"/>
                </a:srgbClr>
              </a:gs>
              <a:gs pos="100000">
                <a:schemeClr val="accent1">
                  <a:alpha val="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kstfelt 5">
            <a:extLst>
              <a:ext uri="{FF2B5EF4-FFF2-40B4-BE49-F238E27FC236}">
                <a16:creationId xmlns:a16="http://schemas.microsoft.com/office/drawing/2014/main" id="{84725BC4-EB67-8644-15A1-3460A4C0AE44}"/>
              </a:ext>
            </a:extLst>
          </p:cNvPr>
          <p:cNvSpPr txBox="1"/>
          <p:nvPr/>
        </p:nvSpPr>
        <p:spPr>
          <a:xfrm>
            <a:off x="699714" y="5490971"/>
            <a:ext cx="6962072" cy="1159200"/>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3700" kern="1200">
                <a:solidFill>
                  <a:srgbClr val="FFFFFF"/>
                </a:solidFill>
                <a:latin typeface="+mj-lt"/>
                <a:ea typeface="+mj-ea"/>
                <a:cs typeface="+mj-cs"/>
              </a:rPr>
              <a:t>De gode mikroorganismer - yoghurt</a:t>
            </a:r>
          </a:p>
        </p:txBody>
      </p:sp>
      <p:pic>
        <p:nvPicPr>
          <p:cNvPr id="5" name="Billede 4" descr="Et billede, der indeholder Køkkenredskaber, service, Service, mejeriprodukt&#10;&#10;Automatisk genereret beskrivelse">
            <a:extLst>
              <a:ext uri="{FF2B5EF4-FFF2-40B4-BE49-F238E27FC236}">
                <a16:creationId xmlns:a16="http://schemas.microsoft.com/office/drawing/2014/main" id="{EEA9C66A-70CF-586F-41C2-1D49BBF6FDDC}"/>
              </a:ext>
            </a:extLst>
          </p:cNvPr>
          <p:cNvPicPr>
            <a:picLocks noChangeAspect="1"/>
          </p:cNvPicPr>
          <p:nvPr/>
        </p:nvPicPr>
        <p:blipFill>
          <a:blip r:embed="rId2"/>
          <a:stretch>
            <a:fillRect/>
          </a:stretch>
        </p:blipFill>
        <p:spPr>
          <a:xfrm>
            <a:off x="528505" y="390832"/>
            <a:ext cx="11227609" cy="4519114"/>
          </a:xfrm>
          <a:prstGeom prst="rect">
            <a:avLst/>
          </a:prstGeom>
        </p:spPr>
      </p:pic>
    </p:spTree>
    <p:extLst>
      <p:ext uri="{BB962C8B-B14F-4D97-AF65-F5344CB8AC3E}">
        <p14:creationId xmlns:p14="http://schemas.microsoft.com/office/powerpoint/2010/main" val="12112219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9987BC63-1596-F7A9-0E01-407F33863126}"/>
              </a:ext>
            </a:extLst>
          </p:cNvPr>
          <p:cNvSpPr>
            <a:spLocks noGrp="1"/>
          </p:cNvSpPr>
          <p:nvPr>
            <p:ph type="title"/>
          </p:nvPr>
        </p:nvSpPr>
        <p:spPr>
          <a:xfrm>
            <a:off x="459347" y="294538"/>
            <a:ext cx="10808204" cy="1033669"/>
          </a:xfrm>
        </p:spPr>
        <p:txBody>
          <a:bodyPr>
            <a:normAutofit/>
          </a:bodyPr>
          <a:lstStyle/>
          <a:p>
            <a:r>
              <a:rPr lang="da-DK" sz="4000" dirty="0">
                <a:solidFill>
                  <a:srgbClr val="FFFFFF"/>
                </a:solidFill>
              </a:rPr>
              <a:t>OPGAVE</a:t>
            </a:r>
          </a:p>
        </p:txBody>
      </p:sp>
      <p:sp>
        <p:nvSpPr>
          <p:cNvPr id="4" name="Tekstfelt 3">
            <a:extLst>
              <a:ext uri="{FF2B5EF4-FFF2-40B4-BE49-F238E27FC236}">
                <a16:creationId xmlns:a16="http://schemas.microsoft.com/office/drawing/2014/main" id="{8713082E-C5DB-483E-9966-3BE73238258B}"/>
              </a:ext>
            </a:extLst>
          </p:cNvPr>
          <p:cNvSpPr txBox="1"/>
          <p:nvPr/>
        </p:nvSpPr>
        <p:spPr>
          <a:xfrm>
            <a:off x="459350" y="2046206"/>
            <a:ext cx="6197132" cy="1754326"/>
          </a:xfrm>
          <a:prstGeom prst="rect">
            <a:avLst/>
          </a:prstGeom>
          <a:noFill/>
          <a:ln>
            <a:solidFill>
              <a:srgbClr val="234B5A"/>
            </a:solidFill>
          </a:ln>
        </p:spPr>
        <p:txBody>
          <a:bodyPr wrap="square">
            <a:spAutoFit/>
          </a:bodyPr>
          <a:lstStyle/>
          <a:p>
            <a:r>
              <a:rPr lang="da-DK" b="1" dirty="0">
                <a:solidFill>
                  <a:srgbClr val="234B5A"/>
                </a:solidFill>
              </a:rPr>
              <a:t>Problem</a:t>
            </a:r>
          </a:p>
          <a:p>
            <a:r>
              <a:rPr lang="da-DK" dirty="0">
                <a:ea typeface="Times New Roman" panose="02020603050405020304" pitchFamily="18" charset="0"/>
              </a:rPr>
              <a:t>Ikke alle børn og unge får dækket deres daglige behov for kalk, og er man samtidig også vegetar, kan proteinbehovet yderligere være udfordrende at få dækket.  Mælkeprodukter kan medvirke til at dække det basale behov for både protein  og kalk.  </a:t>
            </a:r>
          </a:p>
        </p:txBody>
      </p:sp>
      <p:sp>
        <p:nvSpPr>
          <p:cNvPr id="5" name="Tekstfelt 4">
            <a:extLst>
              <a:ext uri="{FF2B5EF4-FFF2-40B4-BE49-F238E27FC236}">
                <a16:creationId xmlns:a16="http://schemas.microsoft.com/office/drawing/2014/main" id="{5EA16BA5-D3A8-F361-B2B7-9EF82A20FFE3}"/>
              </a:ext>
            </a:extLst>
          </p:cNvPr>
          <p:cNvSpPr txBox="1"/>
          <p:nvPr/>
        </p:nvSpPr>
        <p:spPr>
          <a:xfrm>
            <a:off x="459350" y="3904696"/>
            <a:ext cx="6197132" cy="923330"/>
          </a:xfrm>
          <a:prstGeom prst="rect">
            <a:avLst/>
          </a:prstGeom>
          <a:noFill/>
          <a:ln>
            <a:solidFill>
              <a:srgbClr val="234B5A"/>
            </a:solidFill>
          </a:ln>
        </p:spPr>
        <p:txBody>
          <a:bodyPr wrap="square" lIns="91440" tIns="45720" rIns="91440" bIns="45720" anchor="t">
            <a:spAutoFit/>
          </a:bodyPr>
          <a:lstStyle/>
          <a:p>
            <a:r>
              <a:rPr lang="da-DK" b="1" dirty="0">
                <a:solidFill>
                  <a:srgbClr val="234B5A"/>
                </a:solidFill>
              </a:rPr>
              <a:t>Udfordring</a:t>
            </a:r>
          </a:p>
          <a:p>
            <a:r>
              <a:rPr lang="da-DK" dirty="0">
                <a:latin typeface="Calibri"/>
                <a:ea typeface="Times New Roman" panose="02020603050405020304" pitchFamily="18" charset="0"/>
                <a:cs typeface="Calibri"/>
              </a:rPr>
              <a:t>I skal lave en</a:t>
            </a:r>
            <a:r>
              <a:rPr lang="da-DK" dirty="0">
                <a:solidFill>
                  <a:srgbClr val="FF0000"/>
                </a:solidFill>
                <a:latin typeface="Calibri"/>
                <a:ea typeface="Times New Roman" panose="02020603050405020304" pitchFamily="18" charset="0"/>
                <a:cs typeface="Calibri"/>
              </a:rPr>
              <a:t> sund velsmagende </a:t>
            </a:r>
            <a:r>
              <a:rPr lang="da-DK" dirty="0">
                <a:latin typeface="Calibri"/>
                <a:ea typeface="Times New Roman" panose="02020603050405020304" pitchFamily="18" charset="0"/>
                <a:cs typeface="Calibri"/>
              </a:rPr>
              <a:t>yoghurt, som appellerer til børn og unge. </a:t>
            </a:r>
            <a:endParaRPr lang="da-DK" b="1" dirty="0">
              <a:solidFill>
                <a:srgbClr val="234B5A"/>
              </a:solidFill>
              <a:cs typeface="Calibri"/>
            </a:endParaRPr>
          </a:p>
        </p:txBody>
      </p:sp>
      <p:sp>
        <p:nvSpPr>
          <p:cNvPr id="6" name="Tekstfelt 5">
            <a:extLst>
              <a:ext uri="{FF2B5EF4-FFF2-40B4-BE49-F238E27FC236}">
                <a16:creationId xmlns:a16="http://schemas.microsoft.com/office/drawing/2014/main" id="{620B7053-2899-B5FA-ED32-B72BD8D01324}"/>
              </a:ext>
            </a:extLst>
          </p:cNvPr>
          <p:cNvSpPr txBox="1"/>
          <p:nvPr/>
        </p:nvSpPr>
        <p:spPr>
          <a:xfrm>
            <a:off x="459350" y="4988761"/>
            <a:ext cx="6197132" cy="1477328"/>
          </a:xfrm>
          <a:prstGeom prst="rect">
            <a:avLst/>
          </a:prstGeom>
          <a:noFill/>
          <a:ln>
            <a:solidFill>
              <a:srgbClr val="234B5A"/>
            </a:solidFill>
          </a:ln>
        </p:spPr>
        <p:txBody>
          <a:bodyPr wrap="square" lIns="91440" tIns="45720" rIns="91440" bIns="45720" anchor="t">
            <a:spAutoFit/>
          </a:bodyPr>
          <a:lstStyle/>
          <a:p>
            <a:r>
              <a:rPr lang="da-DK" b="1" dirty="0">
                <a:solidFill>
                  <a:srgbClr val="234B5A"/>
                </a:solidFill>
              </a:rPr>
              <a:t>Kriterier</a:t>
            </a:r>
          </a:p>
          <a:p>
            <a:r>
              <a:rPr lang="da-DK" dirty="0">
                <a:ea typeface="Calibri" panose="020F0502020204030204" pitchFamily="34" charset="0"/>
                <a:cs typeface="Calibri"/>
              </a:rPr>
              <a:t>Produktionen af yoghurten skal kunne gentages og give sammenlignelige resultater med hensyn til pH, konsistens, viskositet, duft og smag og den skal foregå med fokus på god hygiejne</a:t>
            </a:r>
            <a:endParaRPr lang="da-DK" dirty="0">
              <a:latin typeface="Times New Roman" panose="02020603050405020304" pitchFamily="18" charset="0"/>
              <a:ea typeface="Calibri" panose="020F0502020204030204" pitchFamily="34" charset="0"/>
            </a:endParaRPr>
          </a:p>
        </p:txBody>
      </p:sp>
      <p:sp>
        <p:nvSpPr>
          <p:cNvPr id="7" name="Tekstfelt 6">
            <a:extLst>
              <a:ext uri="{FF2B5EF4-FFF2-40B4-BE49-F238E27FC236}">
                <a16:creationId xmlns:a16="http://schemas.microsoft.com/office/drawing/2014/main" id="{08ABC704-5D76-7FCB-1DC8-57D9ED89A2CC}"/>
              </a:ext>
            </a:extLst>
          </p:cNvPr>
          <p:cNvSpPr txBox="1"/>
          <p:nvPr/>
        </p:nvSpPr>
        <p:spPr>
          <a:xfrm>
            <a:off x="6846436" y="4988761"/>
            <a:ext cx="4886214" cy="1477328"/>
          </a:xfrm>
          <a:prstGeom prst="rect">
            <a:avLst/>
          </a:prstGeom>
          <a:noFill/>
          <a:ln>
            <a:solidFill>
              <a:srgbClr val="234B5A"/>
            </a:solidFill>
          </a:ln>
        </p:spPr>
        <p:txBody>
          <a:bodyPr wrap="square" lIns="91440" tIns="45720" rIns="91440" bIns="45720" anchor="t">
            <a:spAutoFit/>
          </a:bodyPr>
          <a:lstStyle/>
          <a:p>
            <a:r>
              <a:rPr lang="da-DK" b="1" dirty="0">
                <a:solidFill>
                  <a:srgbClr val="234B5A"/>
                </a:solidFill>
                <a:cs typeface="Calibri"/>
              </a:rPr>
              <a:t>Rammer</a:t>
            </a:r>
          </a:p>
          <a:p>
            <a:r>
              <a:rPr lang="da-DK" dirty="0">
                <a:latin typeface="Calibri" panose="020F0502020204030204" pitchFamily="34" charset="0"/>
                <a:ea typeface="Calibri" panose="020F0502020204030204" pitchFamily="34" charset="0"/>
              </a:rPr>
              <a:t>Yoghurten skal være udviklet på baggrund af både kvalitative og kvantitative undersøgelser</a:t>
            </a:r>
          </a:p>
          <a:p>
            <a:r>
              <a:rPr lang="da-DK" dirty="0">
                <a:latin typeface="Calibri" panose="020F0502020204030204" pitchFamily="34" charset="0"/>
                <a:ea typeface="Times New Roman" panose="02020603050405020304" pitchFamily="18" charset="0"/>
              </a:rPr>
              <a:t>I skal dokumentere jeres arbejde – alt føres i logbog</a:t>
            </a:r>
          </a:p>
        </p:txBody>
      </p:sp>
      <p:sp>
        <p:nvSpPr>
          <p:cNvPr id="9" name="Tekstfelt 8">
            <a:extLst>
              <a:ext uri="{FF2B5EF4-FFF2-40B4-BE49-F238E27FC236}">
                <a16:creationId xmlns:a16="http://schemas.microsoft.com/office/drawing/2014/main" id="{1AE288A9-FA38-A461-30BA-042D1131CDFE}"/>
              </a:ext>
            </a:extLst>
          </p:cNvPr>
          <p:cNvSpPr txBox="1"/>
          <p:nvPr/>
        </p:nvSpPr>
        <p:spPr>
          <a:xfrm>
            <a:off x="6846436" y="2077508"/>
            <a:ext cx="5020912" cy="2585323"/>
          </a:xfrm>
          <a:prstGeom prst="rect">
            <a:avLst/>
          </a:prstGeom>
          <a:noFill/>
          <a:ln w="19050">
            <a:solidFill>
              <a:srgbClr val="37AFB5"/>
            </a:solidFill>
          </a:ln>
        </p:spPr>
        <p:txBody>
          <a:bodyPr wrap="square">
            <a:spAutoFit/>
          </a:bodyPr>
          <a:lstStyle/>
          <a:p>
            <a:r>
              <a:rPr lang="da-DK" b="1" dirty="0">
                <a:solidFill>
                  <a:srgbClr val="234B5A"/>
                </a:solidFill>
              </a:rPr>
              <a:t>Kernestof </a:t>
            </a:r>
          </a:p>
          <a:p>
            <a:r>
              <a:rPr lang="da-DK" dirty="0"/>
              <a:t>Proteiner, mikroorganismer, pH og temperaturforholds betydning for fermenteringsproces, kost</a:t>
            </a:r>
          </a:p>
          <a:p>
            <a:endParaRPr lang="da-DK" dirty="0"/>
          </a:p>
          <a:p>
            <a:r>
              <a:rPr lang="da-DK" dirty="0"/>
              <a:t>Eksperimentelle undersøgelser: Fermentering, kvalitativ/kvantitativ måling af pH, viskositet, smagstest.</a:t>
            </a:r>
          </a:p>
          <a:p>
            <a:endParaRPr lang="da-DK" dirty="0"/>
          </a:p>
        </p:txBody>
      </p:sp>
    </p:spTree>
    <p:extLst>
      <p:ext uri="{BB962C8B-B14F-4D97-AF65-F5344CB8AC3E}">
        <p14:creationId xmlns:p14="http://schemas.microsoft.com/office/powerpoint/2010/main" val="2076178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arn(inVertical)">
                                      <p:cBhvr>
                                        <p:cTn id="13" dur="500"/>
                                        <p:tgtEl>
                                          <p:spTgt spid="6"/>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barn(inVertical)">
                                      <p:cBhvr>
                                        <p:cTn id="1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F1B63C48-74BC-0EC6-27FE-FB6CD9DC9C44}"/>
              </a:ext>
            </a:extLst>
          </p:cNvPr>
          <p:cNvSpPr>
            <a:spLocks noGrp="1"/>
          </p:cNvSpPr>
          <p:nvPr>
            <p:ph type="title"/>
          </p:nvPr>
        </p:nvSpPr>
        <p:spPr>
          <a:xfrm>
            <a:off x="1024358" y="310566"/>
            <a:ext cx="9895951" cy="1033669"/>
          </a:xfrm>
        </p:spPr>
        <p:txBody>
          <a:bodyPr>
            <a:normAutofit/>
          </a:bodyPr>
          <a:lstStyle/>
          <a:p>
            <a:r>
              <a:rPr lang="da-DK" sz="4000" dirty="0">
                <a:solidFill>
                  <a:srgbClr val="FFFFFF"/>
                </a:solidFill>
              </a:rPr>
              <a:t>Forstå udfordringen</a:t>
            </a:r>
          </a:p>
        </p:txBody>
      </p:sp>
      <p:sp>
        <p:nvSpPr>
          <p:cNvPr id="3" name="Pladsholder til indhold 2">
            <a:extLst>
              <a:ext uri="{FF2B5EF4-FFF2-40B4-BE49-F238E27FC236}">
                <a16:creationId xmlns:a16="http://schemas.microsoft.com/office/drawing/2014/main" id="{B575CDC6-BEA2-3062-2850-C7DF68DA2C6F}"/>
              </a:ext>
            </a:extLst>
          </p:cNvPr>
          <p:cNvSpPr>
            <a:spLocks noGrp="1"/>
          </p:cNvSpPr>
          <p:nvPr>
            <p:ph idx="1"/>
          </p:nvPr>
        </p:nvSpPr>
        <p:spPr>
          <a:xfrm>
            <a:off x="895336" y="2138088"/>
            <a:ext cx="9232512" cy="1020748"/>
          </a:xfrm>
        </p:spPr>
        <p:txBody>
          <a:bodyPr anchor="ctr">
            <a:normAutofit/>
          </a:bodyPr>
          <a:lstStyle/>
          <a:p>
            <a:pPr marL="0" indent="0">
              <a:buNone/>
            </a:pPr>
            <a:r>
              <a:rPr lang="da-DK" sz="3000" dirty="0"/>
              <a:t>Brug metodekortet på </a:t>
            </a:r>
            <a:r>
              <a:rPr lang="da-DK" sz="3000" dirty="0" err="1"/>
              <a:t>lectio</a:t>
            </a:r>
            <a:r>
              <a:rPr lang="da-DK" sz="3000" dirty="0"/>
              <a:t> – Alle grupper opretter et gruppedokument, som lærer også har adgang til.</a:t>
            </a:r>
          </a:p>
        </p:txBody>
      </p:sp>
      <p:pic>
        <p:nvPicPr>
          <p:cNvPr id="4" name="Billede 3" descr="Et billede, der indeholder tekst, Font/skrifttype, skærmbillede, algebra&#10;&#10;Automatisk genereret beskrivelse">
            <a:extLst>
              <a:ext uri="{FF2B5EF4-FFF2-40B4-BE49-F238E27FC236}">
                <a16:creationId xmlns:a16="http://schemas.microsoft.com/office/drawing/2014/main" id="{CA2D6DFE-EAAA-8647-2E5F-4B11A5A0FB75}"/>
              </a:ext>
            </a:extLst>
          </p:cNvPr>
          <p:cNvPicPr>
            <a:picLocks noChangeAspect="1"/>
          </p:cNvPicPr>
          <p:nvPr/>
        </p:nvPicPr>
        <p:blipFill>
          <a:blip r:embed="rId2"/>
          <a:stretch>
            <a:fillRect/>
          </a:stretch>
        </p:blipFill>
        <p:spPr>
          <a:xfrm>
            <a:off x="1024358" y="3699164"/>
            <a:ext cx="8881642" cy="2928799"/>
          </a:xfrm>
          <a:prstGeom prst="rect">
            <a:avLst/>
          </a:prstGeom>
        </p:spPr>
      </p:pic>
    </p:spTree>
    <p:extLst>
      <p:ext uri="{BB962C8B-B14F-4D97-AF65-F5344CB8AC3E}">
        <p14:creationId xmlns:p14="http://schemas.microsoft.com/office/powerpoint/2010/main" val="40843432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415CA532-BF28-CDD6-B4F7-E3634D537E84}"/>
              </a:ext>
            </a:extLst>
          </p:cNvPr>
          <p:cNvSpPr>
            <a:spLocks noGrp="1"/>
          </p:cNvSpPr>
          <p:nvPr>
            <p:ph type="title"/>
          </p:nvPr>
        </p:nvSpPr>
        <p:spPr>
          <a:xfrm>
            <a:off x="1371599" y="294538"/>
            <a:ext cx="9895951" cy="1033669"/>
          </a:xfrm>
        </p:spPr>
        <p:txBody>
          <a:bodyPr>
            <a:normAutofit/>
          </a:bodyPr>
          <a:lstStyle/>
          <a:p>
            <a:r>
              <a:rPr lang="da-DK" sz="4000" dirty="0">
                <a:solidFill>
                  <a:srgbClr val="FFFFFF"/>
                </a:solidFill>
              </a:rPr>
              <a:t>Undersøge</a:t>
            </a:r>
          </a:p>
        </p:txBody>
      </p:sp>
      <p:sp>
        <p:nvSpPr>
          <p:cNvPr id="4" name="Tekstfelt 3">
            <a:extLst>
              <a:ext uri="{FF2B5EF4-FFF2-40B4-BE49-F238E27FC236}">
                <a16:creationId xmlns:a16="http://schemas.microsoft.com/office/drawing/2014/main" id="{BA281929-642D-2206-04FC-3A9CF82CB733}"/>
              </a:ext>
            </a:extLst>
          </p:cNvPr>
          <p:cNvSpPr txBox="1"/>
          <p:nvPr/>
        </p:nvSpPr>
        <p:spPr>
          <a:xfrm>
            <a:off x="1371599" y="2291787"/>
            <a:ext cx="8040984" cy="369332"/>
          </a:xfrm>
          <a:prstGeom prst="rect">
            <a:avLst/>
          </a:prstGeom>
          <a:noFill/>
        </p:spPr>
        <p:txBody>
          <a:bodyPr wrap="none" rtlCol="0">
            <a:spAutoFit/>
          </a:bodyPr>
          <a:lstStyle/>
          <a:p>
            <a:r>
              <a:rPr lang="da-DK" dirty="0"/>
              <a:t>Åbn besvar metodekortet undersøge 2 og udfyld </a:t>
            </a:r>
            <a:r>
              <a:rPr lang="da-DK"/>
              <a:t>dette hjemmefra til næste gang</a:t>
            </a:r>
            <a:endParaRPr lang="da-DK" dirty="0"/>
          </a:p>
        </p:txBody>
      </p:sp>
    </p:spTree>
    <p:extLst>
      <p:ext uri="{BB962C8B-B14F-4D97-AF65-F5344CB8AC3E}">
        <p14:creationId xmlns:p14="http://schemas.microsoft.com/office/powerpoint/2010/main" val="34138114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112663FF-396E-B47F-2DCA-A205A3D9E2F8}"/>
              </a:ext>
            </a:extLst>
          </p:cNvPr>
          <p:cNvSpPr>
            <a:spLocks noGrp="1"/>
          </p:cNvSpPr>
          <p:nvPr>
            <p:ph type="title"/>
          </p:nvPr>
        </p:nvSpPr>
        <p:spPr>
          <a:xfrm>
            <a:off x="1371599" y="294538"/>
            <a:ext cx="9895951" cy="1033669"/>
          </a:xfrm>
        </p:spPr>
        <p:txBody>
          <a:bodyPr>
            <a:normAutofit/>
          </a:bodyPr>
          <a:lstStyle/>
          <a:p>
            <a:r>
              <a:rPr lang="da-DK" sz="4000" dirty="0">
                <a:solidFill>
                  <a:srgbClr val="FFFFFF"/>
                </a:solidFill>
              </a:rPr>
              <a:t>Litteratur</a:t>
            </a:r>
          </a:p>
        </p:txBody>
      </p:sp>
      <p:sp>
        <p:nvSpPr>
          <p:cNvPr id="3" name="Pladsholder til indhold 2">
            <a:extLst>
              <a:ext uri="{FF2B5EF4-FFF2-40B4-BE49-F238E27FC236}">
                <a16:creationId xmlns:a16="http://schemas.microsoft.com/office/drawing/2014/main" id="{8F737859-E228-F5AE-971F-46A5DED38C73}"/>
              </a:ext>
            </a:extLst>
          </p:cNvPr>
          <p:cNvSpPr>
            <a:spLocks noGrp="1"/>
          </p:cNvSpPr>
          <p:nvPr>
            <p:ph idx="1"/>
          </p:nvPr>
        </p:nvSpPr>
        <p:spPr>
          <a:xfrm>
            <a:off x="351693" y="1885278"/>
            <a:ext cx="10743938" cy="4538967"/>
          </a:xfrm>
        </p:spPr>
        <p:txBody>
          <a:bodyPr anchor="ctr">
            <a:noAutofit/>
          </a:bodyPr>
          <a:lstStyle/>
          <a:p>
            <a:pPr marL="0" indent="0">
              <a:buNone/>
            </a:pPr>
            <a:r>
              <a:rPr lang="da-DK" sz="2200" dirty="0"/>
              <a:t>Bogen sider – den elektroniske bog ”Bioteknologi a bind 1” udvalgte sider om yoghurt, </a:t>
            </a:r>
          </a:p>
          <a:p>
            <a:pPr lvl="1"/>
            <a:r>
              <a:rPr lang="da-DK" sz="1800" i="0" dirty="0">
                <a:solidFill>
                  <a:srgbClr val="333333"/>
                </a:solidFill>
                <a:effectLst/>
              </a:rPr>
              <a:t>Yoghurtens tekstur: </a:t>
            </a:r>
            <a:r>
              <a:rPr lang="da-DK" sz="1800" dirty="0">
                <a:hlinkClick r:id="rId2"/>
              </a:rPr>
              <a:t>https://bioteknologia1.ibog.nucleus.dk/?id=237</a:t>
            </a:r>
            <a:r>
              <a:rPr lang="da-DK" sz="1800" dirty="0"/>
              <a:t> </a:t>
            </a:r>
          </a:p>
          <a:p>
            <a:pPr lvl="1"/>
            <a:r>
              <a:rPr lang="da-DK" sz="1800" i="0" dirty="0">
                <a:solidFill>
                  <a:srgbClr val="333333"/>
                </a:solidFill>
                <a:effectLst/>
              </a:rPr>
              <a:t>Yoghurtproduktion</a:t>
            </a:r>
            <a:r>
              <a:rPr lang="da-DK" sz="1800" dirty="0"/>
              <a:t>: </a:t>
            </a:r>
            <a:r>
              <a:rPr lang="da-DK" sz="1800" dirty="0">
                <a:hlinkClick r:id="rId3"/>
              </a:rPr>
              <a:t>https://bioteknologia1.ibog.nucleus.dk/?id=236</a:t>
            </a:r>
            <a:endParaRPr lang="da-DK" sz="1800" dirty="0"/>
          </a:p>
          <a:p>
            <a:pPr lvl="1"/>
            <a:r>
              <a:rPr lang="da-DK" sz="1800" dirty="0">
                <a:solidFill>
                  <a:srgbClr val="333333"/>
                </a:solidFill>
              </a:rPr>
              <a:t>Vejledning til p</a:t>
            </a:r>
            <a:r>
              <a:rPr lang="da-DK" sz="1800" i="0" dirty="0">
                <a:solidFill>
                  <a:srgbClr val="333333"/>
                </a:solidFill>
                <a:effectLst/>
              </a:rPr>
              <a:t>roduktion af yoghurt I kan orientere jer i</a:t>
            </a:r>
            <a:r>
              <a:rPr lang="da-DK" sz="1800" dirty="0">
                <a:solidFill>
                  <a:srgbClr val="333333"/>
                </a:solidFill>
              </a:rPr>
              <a:t>:</a:t>
            </a:r>
            <a:r>
              <a:rPr lang="da-DK" sz="1800" b="1" dirty="0">
                <a:solidFill>
                  <a:srgbClr val="333333"/>
                </a:solidFill>
              </a:rPr>
              <a:t> </a:t>
            </a:r>
            <a:r>
              <a:rPr lang="da-DK" sz="1800" dirty="0">
                <a:hlinkClick r:id="rId4"/>
              </a:rPr>
              <a:t>https://bioteknologia1.ibog.nucleus.dk/?id=370</a:t>
            </a:r>
            <a:r>
              <a:rPr lang="da-DK" sz="1800" dirty="0"/>
              <a:t> </a:t>
            </a:r>
          </a:p>
          <a:p>
            <a:pPr marL="0" indent="0">
              <a:buNone/>
            </a:pPr>
            <a:r>
              <a:rPr lang="da-DK" sz="2200" dirty="0" err="1"/>
              <a:t>Hjemmeriet.dk</a:t>
            </a:r>
            <a:r>
              <a:rPr lang="da-DK" sz="2200" dirty="0"/>
              <a:t> – her kan man finde forskellige </a:t>
            </a:r>
            <a:r>
              <a:rPr lang="da-DK" sz="2200" dirty="0" err="1"/>
              <a:t>opsrkifter</a:t>
            </a:r>
            <a:r>
              <a:rPr lang="da-DK" sz="2200" dirty="0"/>
              <a:t> på yoghurt og viden om de forskellige stammer.</a:t>
            </a:r>
          </a:p>
          <a:p>
            <a:pPr marL="0" indent="0">
              <a:buNone/>
            </a:pPr>
            <a:r>
              <a:rPr lang="da-DK" sz="2200" dirty="0" err="1"/>
              <a:t>Novonesis</a:t>
            </a:r>
            <a:r>
              <a:rPr lang="da-DK" sz="2200" dirty="0"/>
              <a:t> – her kan man finde viden om de frysetørrede stammer vi har fået fra </a:t>
            </a:r>
            <a:r>
              <a:rPr lang="da-DK" sz="2200" dirty="0" err="1"/>
              <a:t>novonesis</a:t>
            </a:r>
            <a:r>
              <a:rPr lang="da-DK" sz="2200" dirty="0"/>
              <a:t> </a:t>
            </a:r>
          </a:p>
          <a:p>
            <a:pPr marL="0" indent="0">
              <a:buNone/>
            </a:pPr>
            <a:r>
              <a:rPr lang="da-DK" sz="2200" dirty="0"/>
              <a:t>DTU food – deklarationsberegneren: </a:t>
            </a:r>
            <a:r>
              <a:rPr lang="da-DK" sz="2200" dirty="0">
                <a:hlinkClick r:id="rId5"/>
              </a:rPr>
              <a:t>https://www.food.dtu.dk/nyheder/nyhed?id=179bc3f9-2342-414e-b1da-7cf38869eb34</a:t>
            </a:r>
            <a:r>
              <a:rPr lang="da-DK" sz="2200" dirty="0"/>
              <a:t> </a:t>
            </a:r>
          </a:p>
        </p:txBody>
      </p:sp>
    </p:spTree>
    <p:extLst>
      <p:ext uri="{BB962C8B-B14F-4D97-AF65-F5344CB8AC3E}">
        <p14:creationId xmlns:p14="http://schemas.microsoft.com/office/powerpoint/2010/main" val="1308610171"/>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92</TotalTime>
  <Words>315</Words>
  <Application>Microsoft Macintosh PowerPoint</Application>
  <PresentationFormat>Widescreen</PresentationFormat>
  <Paragraphs>28</Paragraphs>
  <Slides>5</Slides>
  <Notes>1</Notes>
  <HiddenSlides>0</HiddenSlides>
  <MMClips>0</MMClips>
  <ScaleCrop>false</ScaleCrop>
  <HeadingPairs>
    <vt:vector size="6" baseType="variant">
      <vt:variant>
        <vt:lpstr>Benyttede skrifttyper</vt:lpstr>
      </vt:variant>
      <vt:variant>
        <vt:i4>5</vt:i4>
      </vt:variant>
      <vt:variant>
        <vt:lpstr>Tema</vt:lpstr>
      </vt:variant>
      <vt:variant>
        <vt:i4>1</vt:i4>
      </vt:variant>
      <vt:variant>
        <vt:lpstr>Slidetitler</vt:lpstr>
      </vt:variant>
      <vt:variant>
        <vt:i4>5</vt:i4>
      </vt:variant>
    </vt:vector>
  </HeadingPairs>
  <TitlesOfParts>
    <vt:vector size="11" baseType="lpstr">
      <vt:lpstr>Aptos</vt:lpstr>
      <vt:lpstr>Aptos Display</vt:lpstr>
      <vt:lpstr>Arial</vt:lpstr>
      <vt:lpstr>Calibri</vt:lpstr>
      <vt:lpstr>Times New Roman</vt:lpstr>
      <vt:lpstr>Office-tema</vt:lpstr>
      <vt:lpstr>PowerPoint-præsentation</vt:lpstr>
      <vt:lpstr>OPGAVE</vt:lpstr>
      <vt:lpstr>Forstå udfordringen</vt:lpstr>
      <vt:lpstr>Undersøge</vt:lpstr>
      <vt:lpstr>Litteratur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Line Søndergaard Kallerup</dc:creator>
  <cp:lastModifiedBy>Line Søndergaard Kallerup</cp:lastModifiedBy>
  <cp:revision>1</cp:revision>
  <dcterms:created xsi:type="dcterms:W3CDTF">2024-11-28T12:19:37Z</dcterms:created>
  <dcterms:modified xsi:type="dcterms:W3CDTF">2024-11-28T13:52:22Z</dcterms:modified>
</cp:coreProperties>
</file>