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25" r:id="rId4"/>
    <p:sldId id="323" r:id="rId5"/>
    <p:sldId id="321" r:id="rId6"/>
    <p:sldId id="324" r:id="rId7"/>
    <p:sldId id="326" r:id="rId8"/>
    <p:sldId id="328" r:id="rId9"/>
    <p:sldId id="327" r:id="rId10"/>
    <p:sldId id="329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D9102-6504-4C3C-BE08-C3633F97734E}" v="2" dt="2024-11-06T17:55:32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77CD9102-6504-4C3C-BE08-C3633F97734E}"/>
    <pc:docChg chg="custSel addSld modSld">
      <pc:chgData name="Martin Jørgensen" userId="26d9fe71-6d2d-401b-9392-599258e85213" providerId="ADAL" clId="{77CD9102-6504-4C3C-BE08-C3633F97734E}" dt="2024-11-18T09:44:10.804" v="1572" actId="680"/>
      <pc:docMkLst>
        <pc:docMk/>
      </pc:docMkLst>
      <pc:sldChg chg="modSp mod">
        <pc:chgData name="Martin Jørgensen" userId="26d9fe71-6d2d-401b-9392-599258e85213" providerId="ADAL" clId="{77CD9102-6504-4C3C-BE08-C3633F97734E}" dt="2024-11-06T17:56:03.003" v="1571" actId="20577"/>
        <pc:sldMkLst>
          <pc:docMk/>
          <pc:sldMk cId="1085023900" sldId="324"/>
        </pc:sldMkLst>
        <pc:spChg chg="mod">
          <ac:chgData name="Martin Jørgensen" userId="26d9fe71-6d2d-401b-9392-599258e85213" providerId="ADAL" clId="{77CD9102-6504-4C3C-BE08-C3633F97734E}" dt="2024-11-06T17:56:03.003" v="1571" actId="20577"/>
          <ac:spMkLst>
            <pc:docMk/>
            <pc:sldMk cId="1085023900" sldId="324"/>
            <ac:spMk id="3" creationId="{C7FC4CDF-207B-F6A4-FBD3-DEB097FB141F}"/>
          </ac:spMkLst>
        </pc:spChg>
      </pc:sldChg>
      <pc:sldChg chg="modSp new mod">
        <pc:chgData name="Martin Jørgensen" userId="26d9fe71-6d2d-401b-9392-599258e85213" providerId="ADAL" clId="{77CD9102-6504-4C3C-BE08-C3633F97734E}" dt="2024-11-06T17:41:14.115" v="998" actId="27636"/>
        <pc:sldMkLst>
          <pc:docMk/>
          <pc:sldMk cId="1978422473" sldId="326"/>
        </pc:sldMkLst>
        <pc:spChg chg="mod">
          <ac:chgData name="Martin Jørgensen" userId="26d9fe71-6d2d-401b-9392-599258e85213" providerId="ADAL" clId="{77CD9102-6504-4C3C-BE08-C3633F97734E}" dt="2024-11-06T15:07:36.719" v="125" actId="20577"/>
          <ac:spMkLst>
            <pc:docMk/>
            <pc:sldMk cId="1978422473" sldId="326"/>
            <ac:spMk id="2" creationId="{CA4E80A3-EB9E-6F6D-BB50-18245A7F642A}"/>
          </ac:spMkLst>
        </pc:spChg>
        <pc:spChg chg="mod">
          <ac:chgData name="Martin Jørgensen" userId="26d9fe71-6d2d-401b-9392-599258e85213" providerId="ADAL" clId="{77CD9102-6504-4C3C-BE08-C3633F97734E}" dt="2024-11-06T17:41:14.115" v="998" actId="27636"/>
          <ac:spMkLst>
            <pc:docMk/>
            <pc:sldMk cId="1978422473" sldId="326"/>
            <ac:spMk id="3" creationId="{B0063E95-0153-B471-B977-32A05813ABB6}"/>
          </ac:spMkLst>
        </pc:spChg>
      </pc:sldChg>
      <pc:sldChg chg="modSp new mod">
        <pc:chgData name="Martin Jørgensen" userId="26d9fe71-6d2d-401b-9392-599258e85213" providerId="ADAL" clId="{77CD9102-6504-4C3C-BE08-C3633F97734E}" dt="2024-11-06T17:43:31.709" v="1164" actId="20577"/>
        <pc:sldMkLst>
          <pc:docMk/>
          <pc:sldMk cId="328583173" sldId="327"/>
        </pc:sldMkLst>
        <pc:spChg chg="mod">
          <ac:chgData name="Martin Jørgensen" userId="26d9fe71-6d2d-401b-9392-599258e85213" providerId="ADAL" clId="{77CD9102-6504-4C3C-BE08-C3633F97734E}" dt="2024-11-06T17:42:00.744" v="1011" actId="5793"/>
          <ac:spMkLst>
            <pc:docMk/>
            <pc:sldMk cId="328583173" sldId="327"/>
            <ac:spMk id="2" creationId="{B268F6E0-F787-A1E7-B21B-E6FDE82DE412}"/>
          </ac:spMkLst>
        </pc:spChg>
        <pc:spChg chg="mod">
          <ac:chgData name="Martin Jørgensen" userId="26d9fe71-6d2d-401b-9392-599258e85213" providerId="ADAL" clId="{77CD9102-6504-4C3C-BE08-C3633F97734E}" dt="2024-11-06T17:43:31.709" v="1164" actId="20577"/>
          <ac:spMkLst>
            <pc:docMk/>
            <pc:sldMk cId="328583173" sldId="327"/>
            <ac:spMk id="3" creationId="{D4A23405-6A1E-4CAF-C346-51BDAC960A73}"/>
          </ac:spMkLst>
        </pc:spChg>
      </pc:sldChg>
      <pc:sldChg chg="modSp new mod">
        <pc:chgData name="Martin Jørgensen" userId="26d9fe71-6d2d-401b-9392-599258e85213" providerId="ADAL" clId="{77CD9102-6504-4C3C-BE08-C3633F97734E}" dt="2024-11-06T17:51:33.588" v="1493" actId="20577"/>
        <pc:sldMkLst>
          <pc:docMk/>
          <pc:sldMk cId="2647021440" sldId="328"/>
        </pc:sldMkLst>
        <pc:spChg chg="mod">
          <ac:chgData name="Martin Jørgensen" userId="26d9fe71-6d2d-401b-9392-599258e85213" providerId="ADAL" clId="{77CD9102-6504-4C3C-BE08-C3633F97734E}" dt="2024-11-06T17:49:43.663" v="1193" actId="20577"/>
          <ac:spMkLst>
            <pc:docMk/>
            <pc:sldMk cId="2647021440" sldId="328"/>
            <ac:spMk id="2" creationId="{2BCFAB5C-717D-8221-425F-61269C36CEC1}"/>
          </ac:spMkLst>
        </pc:spChg>
        <pc:spChg chg="mod">
          <ac:chgData name="Martin Jørgensen" userId="26d9fe71-6d2d-401b-9392-599258e85213" providerId="ADAL" clId="{77CD9102-6504-4C3C-BE08-C3633F97734E}" dt="2024-11-06T17:51:33.588" v="1493" actId="20577"/>
          <ac:spMkLst>
            <pc:docMk/>
            <pc:sldMk cId="2647021440" sldId="328"/>
            <ac:spMk id="3" creationId="{02CCCF84-9A82-64B5-3624-984544356FEB}"/>
          </ac:spMkLst>
        </pc:spChg>
      </pc:sldChg>
      <pc:sldChg chg="new">
        <pc:chgData name="Martin Jørgensen" userId="26d9fe71-6d2d-401b-9392-599258e85213" providerId="ADAL" clId="{77CD9102-6504-4C3C-BE08-C3633F97734E}" dt="2024-11-18T09:44:10.804" v="1572" actId="680"/>
        <pc:sldMkLst>
          <pc:docMk/>
          <pc:sldMk cId="2026078433" sldId="32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3C1DC1-C6DB-D488-CCB2-847F87719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D654826-DEE6-7133-0BE8-7BDBA4173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A86DD5-5F77-C84A-1559-4B97667C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646043-F730-EFB4-BC80-604D01A8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FFC323-3FB1-285B-891D-1C73A935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465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79DA1-EDBB-7E4C-85CC-FBDFFF023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8074F1-43B5-8F2F-7905-A1A42C44B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08E84A-AA5E-AC8D-3875-8FAE2BB6D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F88E48-381A-3E82-962B-48FDF8D32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8F984B-6DEB-60ED-51E8-271E5663D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557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28851-4E3A-1E8F-47F9-3D688329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6BA483-4757-3CBA-040D-679260F26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6D2829-1CDE-34D1-59B7-8EFE9BF78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26CEC9-3D59-C8C7-FA2E-37B1C86DA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D2CE05-151B-42A9-BB6B-6DF52021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562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2AB88-5E99-8606-2185-2B44E6E2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765D19-27A6-4976-FEFF-52BD89CB9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737E64B-1051-F7E9-66A7-A7C66BF34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9B2E6F0-E5A8-FCEC-DE60-BBCC7373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044EBE-590C-6977-9E00-F91AD22DE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75A6EFE-9FD3-279D-38A5-95772AEC1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8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04EF3-2E62-B877-F1C8-ADB7E3DCA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29407AE-A7F9-1C62-5044-94B2BD570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B67A24-E782-B0FF-42F5-E5DFE9187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AE2A8C2-FA94-ED74-54EE-42CC42443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B738D4D-2B26-AE33-68DE-D7ECE895C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FA2F0F0-A77F-ED79-06E9-955CC840F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89662CE-ACC9-17BE-F10F-1B202FA0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66A57AD-9F7B-57A0-0951-92EF0DDB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025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DABEF-1E0B-5579-A96F-838D63EC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F9056B2-E265-4BFE-29C4-5595C02B9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FCCB88A-8E17-EB10-980D-DC477314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F118705-C3AB-AC02-0422-388C947B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67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A62D6AB-E230-CE9D-80C1-0A576F00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FE4A2E7-B835-0BBD-6C64-69B7C7E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6CDD801-6D7A-2EE8-FAC4-9364F2F2C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85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2CF4C-2CB8-758E-7BCC-EAF93900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0F8023-C622-BBFE-70E8-926552AF3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6886CA-C2E6-2217-653A-606036FF4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A2C5367-2494-4987-B865-03C9F3535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25C12CE-85C4-1DE8-002A-85B8B1A83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EA418F4-13E4-C987-5DFF-A381E2B6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9879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62CE5B-6526-A4B2-383B-497488596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B6A99FD-B057-02C8-109E-1A2410D86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AE50F2D-B92D-C99A-8D7E-C914E8B41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27A55CA-0738-DD88-DF9E-8C8B16C0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6CD4180-2E2A-4605-AB33-5B639513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2B69AF-32D1-7394-AE59-9C4EB376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064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028707-3668-D4BE-3064-BC7528F8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A049A56-EC60-F371-A08F-7BE2089AE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F0693-B50D-B826-6EC8-B2D63E22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A8BB5D-86D4-8571-8C92-82E7064F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6AF4A10-6FF3-1E67-9467-295588A5B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022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2DEFFFC-8AAA-D00D-A0AE-B448FC9AAD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1301576-B3B7-B83A-255A-B66C7498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8E4517-E458-67E4-412C-3C495EC8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E8A8DE-4E41-9392-6CB1-0FB4EF0C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61373-D36E-D03A-3BF3-B9BAF6C1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371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06D107B-FAC0-9AEB-D2CD-03561A76D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6D63C8-0E8A-D482-843D-147B2809F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A29138-F820-FFC1-BDAA-28D053824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03ACD-A7C6-4807-A9C4-7269F931E801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9FD225-91FA-B5D8-959D-6E824353E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5DAAC2-B2EA-6C7B-C108-A83D40929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92872-5A6D-4961-B16A-3D29A2DEEA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00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Y3CuSLLk_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XHbZu7Hnl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CC863-2484-1178-0CF3-A8B9C47C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Trumpismen og USA’s civilreligioner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71EFD86-4BEF-0D19-565A-7B44465C0D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Valgkampen 2024 </a:t>
            </a:r>
          </a:p>
        </p:txBody>
      </p:sp>
    </p:spTree>
    <p:extLst>
      <p:ext uri="{BB962C8B-B14F-4D97-AF65-F5344CB8AC3E}">
        <p14:creationId xmlns:p14="http://schemas.microsoft.com/office/powerpoint/2010/main" val="363250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98570-1A3A-8345-A9C2-74B18874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Problemformulering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ACAEC3-E6D7-7B8E-5835-FE15C085E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der en sammenhæng mellem fundamentalismen og Trumpismen?</a:t>
            </a:r>
          </a:p>
          <a:p>
            <a:r>
              <a:rPr lang="da-DK" dirty="0"/>
              <a:t>Afspejles den i vælgergruppen og politikkerne? </a:t>
            </a:r>
          </a:p>
          <a:p>
            <a:r>
              <a:rPr lang="da-DK" dirty="0"/>
              <a:t>Er politik blevet ”</a:t>
            </a:r>
            <a:r>
              <a:rPr lang="da-DK" dirty="0" err="1"/>
              <a:t>fundamentaliseret</a:t>
            </a:r>
            <a:r>
              <a:rPr lang="da-DK" dirty="0"/>
              <a:t>”? </a:t>
            </a:r>
          </a:p>
        </p:txBody>
      </p:sp>
    </p:spTree>
    <p:extLst>
      <p:ext uri="{BB962C8B-B14F-4D97-AF65-F5344CB8AC3E}">
        <p14:creationId xmlns:p14="http://schemas.microsoft.com/office/powerpoint/2010/main" val="42678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05A05-97FC-7A84-6B5A-44396F67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B81C3A-C175-FAFA-9AC6-479F66020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Materiale: </a:t>
            </a:r>
            <a:endParaRPr lang="da-DK" sz="1800" b="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Jens </a:t>
            </a:r>
            <a:r>
              <a:rPr lang="da-DK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Lenler</a:t>
            </a:r>
            <a: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Amerikansk journalist har undersøgt, hvorfor kristne støtter Trump. Svaret er skræmmende. Politiken, 31. oktober 2024. Funder 31. oktober 2024 på: </a:t>
            </a: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latin typeface="Aptos" panose="020B0004020202020204" pitchFamily="34" charset="0"/>
                <a:cs typeface="Times New Roman" panose="02020603050405020304" pitchFamily="18" charset="0"/>
              </a:rPr>
              <a:t>Er der civilreligiøse træk?</a:t>
            </a: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latin typeface="Aptos" panose="020B0004020202020204" pitchFamily="34" charset="0"/>
                <a:cs typeface="Times New Roman" panose="02020603050405020304" pitchFamily="18" charset="0"/>
              </a:rPr>
              <a:t>Hvilken vision for USA på en bakketop? </a:t>
            </a: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latin typeface="Aptos" panose="020B0004020202020204" pitchFamily="34" charset="0"/>
                <a:cs typeface="Times New Roman" panose="02020603050405020304" pitchFamily="18" charset="0"/>
              </a:rPr>
              <a:t>Selvmodsigelser: </a:t>
            </a:r>
          </a:p>
        </p:txBody>
      </p:sp>
    </p:spTree>
    <p:extLst>
      <p:ext uri="{BB962C8B-B14F-4D97-AF65-F5344CB8AC3E}">
        <p14:creationId xmlns:p14="http://schemas.microsoft.com/office/powerpoint/2010/main" val="225265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569468-79FB-7886-4098-EE2ED07D4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48CDE4-EF10-8360-B4DB-51FB418EC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800" dirty="0">
                <a:latin typeface="Aptos" panose="020B0004020202020204" pitchFamily="34" charset="0"/>
                <a:cs typeface="Times New Roman" panose="02020603050405020304" pitchFamily="18" charset="0"/>
              </a:rPr>
              <a:t>Er der civilreligiøse træk? 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Bøn ved møder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MAGA-kult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Trump omtalt som ny kong Davis/Salomon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Genstandene 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Omringet af fjender/luskede modstandere (som fundamentalismen). </a:t>
            </a:r>
          </a:p>
          <a:p>
            <a:endParaRPr lang="da-DK" sz="2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2800" dirty="0">
                <a:latin typeface="Aptos" panose="020B0004020202020204" pitchFamily="34" charset="0"/>
                <a:cs typeface="Times New Roman" panose="02020603050405020304" pitchFamily="18" charset="0"/>
              </a:rPr>
              <a:t>Hvilken vision for USA på en bakketop? </a:t>
            </a:r>
          </a:p>
          <a:p>
            <a:pPr lvl="1"/>
            <a:r>
              <a:rPr lang="da-DK" dirty="0">
                <a:latin typeface="Aptos" panose="020B0004020202020204" pitchFamily="34" charset="0"/>
                <a:cs typeface="Times New Roman" panose="02020603050405020304" pitchFamily="18" charset="0"/>
              </a:rPr>
              <a:t>Den religiøse by – bibelen som lovgiver, ikke plads til andre fortolkninger </a:t>
            </a:r>
          </a:p>
          <a:p>
            <a:endParaRPr lang="da-DK" sz="28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2800" dirty="0">
                <a:latin typeface="Aptos" panose="020B0004020202020204" pitchFamily="34" charset="0"/>
                <a:cs typeface="Times New Roman" panose="02020603050405020304" pitchFamily="18" charset="0"/>
              </a:rPr>
              <a:t>Selvmodsigelser: guds udvalgte </a:t>
            </a:r>
            <a:r>
              <a:rPr lang="da-DK" sz="2800" dirty="0" err="1">
                <a:latin typeface="Aptos" panose="020B0004020202020204" pitchFamily="34" charset="0"/>
                <a:cs typeface="Times New Roman" panose="02020603050405020304" pitchFamily="18" charset="0"/>
              </a:rPr>
              <a:t>vs</a:t>
            </a:r>
            <a:r>
              <a:rPr lang="da-DK" sz="2800" dirty="0">
                <a:latin typeface="Aptos" panose="020B0004020202020204" pitchFamily="34" charset="0"/>
                <a:cs typeface="Times New Roman" panose="02020603050405020304" pitchFamily="18" charset="0"/>
              </a:rPr>
              <a:t> voldtægt, svindel osv. </a:t>
            </a:r>
          </a:p>
          <a:p>
            <a:pPr lvl="1"/>
            <a:endParaRPr lang="da-DK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778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Hvilken slags by på en bakketop? 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2207569" y="1268761"/>
          <a:ext cx="8174103" cy="5771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4701">
                  <a:extLst>
                    <a:ext uri="{9D8B030D-6E8A-4147-A177-3AD203B41FA5}">
                      <a16:colId xmlns:a16="http://schemas.microsoft.com/office/drawing/2014/main" val="3858600804"/>
                    </a:ext>
                  </a:extLst>
                </a:gridCol>
              </a:tblGrid>
              <a:tr h="1049173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Religiøst</a:t>
                      </a:r>
                      <a:r>
                        <a:rPr lang="da-DK" baseline="0" dirty="0"/>
                        <a:t> fællesskab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Politisk</a:t>
                      </a:r>
                      <a:r>
                        <a:rPr lang="da-DK" baseline="0" dirty="0"/>
                        <a:t> fællesskab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Individets status</a:t>
                      </a:r>
                      <a:r>
                        <a:rPr lang="da-DK" baseline="0" dirty="0"/>
                        <a:t> og frihed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Individet og samfund skal</a:t>
                      </a:r>
                      <a:r>
                        <a:rPr lang="da-DK" baseline="0" dirty="0"/>
                        <a:t> følge guds regler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Individuel frihed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Hvem skal lave lovene?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Gud (bibelen)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Mennesker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Troen offentligt eller privat</a:t>
                      </a:r>
                      <a:r>
                        <a:rPr lang="da-DK" baseline="0" dirty="0"/>
                        <a:t> anliggende?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Offentligt anliggende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Privat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Hvilken religion?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Vores</a:t>
                      </a:r>
                      <a:r>
                        <a:rPr lang="da-DK" baseline="0" dirty="0"/>
                        <a:t> slags kristendom!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Man frelses i egen tro – eller ingen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Statens</a:t>
                      </a:r>
                      <a:r>
                        <a:rPr lang="da-DK" baseline="0" dirty="0"/>
                        <a:t> opgave </a:t>
                      </a:r>
                      <a:r>
                        <a:rPr lang="da-DK" baseline="0" dirty="0" err="1"/>
                        <a:t>ift</a:t>
                      </a:r>
                      <a:r>
                        <a:rPr lang="da-DK" baseline="0" dirty="0"/>
                        <a:t> religion?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Sørge for at</a:t>
                      </a:r>
                      <a:r>
                        <a:rPr lang="da-DK" baseline="0" dirty="0"/>
                        <a:t> samfundet følger kristen moral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Sikre individuel frihed,</a:t>
                      </a:r>
                      <a:r>
                        <a:rPr lang="da-DK" baseline="0" dirty="0"/>
                        <a:t> bl.a. </a:t>
                      </a:r>
                      <a:r>
                        <a:rPr lang="da-DK" baseline="0" dirty="0" err="1"/>
                        <a:t>vha</a:t>
                      </a:r>
                      <a:r>
                        <a:rPr lang="da-DK" baseline="0" dirty="0"/>
                        <a:t> religionsfrihed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Pagtstanke?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Ja – hold pagten, eller trækker gud velsignelsen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Jo – som særligt ansvar overfor gud og ideen om USA som lighedens land.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854">
                <a:tc>
                  <a:txBody>
                    <a:bodyPr/>
                    <a:lstStyle/>
                    <a:p>
                      <a:r>
                        <a:rPr lang="da-DK" dirty="0"/>
                        <a:t>Inkluderende/</a:t>
                      </a:r>
                    </a:p>
                    <a:p>
                      <a:r>
                        <a:rPr lang="da-DK" dirty="0"/>
                        <a:t>Ekskluderende?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Ekskluderende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Inkluderende</a:t>
                      </a:r>
                      <a:r>
                        <a:rPr lang="da-DK" baseline="0" dirty="0"/>
                        <a:t> 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63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BF002-1EC9-4F86-65CF-8B81312C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Jeffress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FC4CDF-207B-F6A4-FBD3-DEB097FB1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Trumps religiøse rådgiver siden valgkampen 2016. </a:t>
            </a:r>
          </a:p>
          <a:p>
            <a:r>
              <a:rPr lang="en-US" b="1" dirty="0"/>
              <a:t>Pastor Robert Jeffress: Obama paving the way for the anti-Christ to take over the world</a:t>
            </a:r>
          </a:p>
          <a:p>
            <a:r>
              <a:rPr lang="da-DK" dirty="0"/>
              <a:t>Hvilken rolle spiller Obama – hvorfor er hans tiltag så frygtelige? </a:t>
            </a:r>
          </a:p>
          <a:p>
            <a:r>
              <a:rPr lang="da-DK" dirty="0"/>
              <a:t>Hvordan forstår </a:t>
            </a:r>
            <a:r>
              <a:rPr lang="da-DK" dirty="0" err="1"/>
              <a:t>Jeffress</a:t>
            </a:r>
            <a:r>
              <a:rPr lang="da-DK" dirty="0"/>
              <a:t> verdens historie? </a:t>
            </a:r>
          </a:p>
          <a:p>
            <a:r>
              <a:rPr lang="da-DK" dirty="0"/>
              <a:t>Har det forbindelse med civilreligion?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>
                <a:hlinkClick r:id="rId2"/>
              </a:rPr>
              <a:t>https://www.youtube.com/watch?v=lY3CuSLLk_4</a:t>
            </a:r>
            <a:r>
              <a:rPr lang="da-DK" dirty="0"/>
              <a:t> – </a:t>
            </a:r>
            <a:r>
              <a:rPr lang="da-DK" dirty="0" err="1"/>
              <a:t>FoxNews</a:t>
            </a:r>
            <a:r>
              <a:rPr lang="da-DK" dirty="0"/>
              <a:t>, 21. jan 2014, før </a:t>
            </a:r>
            <a:r>
              <a:rPr lang="da-DK"/>
              <a:t>Trump blev politiker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8502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4E80A3-EB9E-6F6D-BB50-18245A7F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Jeffress</a:t>
            </a:r>
            <a:r>
              <a:rPr lang="da-DK" dirty="0"/>
              <a:t> forsvarer Trumps udtalelser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063E95-0153-B471-B977-32A05813A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Kort </a:t>
            </a:r>
            <a:r>
              <a:rPr lang="en-US" dirty="0" err="1"/>
              <a:t>inden</a:t>
            </a:r>
            <a:r>
              <a:rPr lang="en-US" dirty="0"/>
              <a:t> </a:t>
            </a:r>
            <a:r>
              <a:rPr lang="en-US" dirty="0" err="1"/>
              <a:t>valgdatoen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2016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udtalelse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Trump </a:t>
            </a:r>
            <a:r>
              <a:rPr lang="en-US" dirty="0" err="1"/>
              <a:t>ud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Du </a:t>
            </a:r>
            <a:r>
              <a:rPr lang="en-US" dirty="0" err="1"/>
              <a:t>skal</a:t>
            </a:r>
            <a:r>
              <a:rPr lang="en-US" dirty="0"/>
              <a:t> bare “grab them by the pussy.” </a:t>
            </a:r>
          </a:p>
          <a:p>
            <a:r>
              <a:rPr lang="en-US" dirty="0"/>
              <a:t>Her </a:t>
            </a:r>
            <a:r>
              <a:rPr lang="en-US" dirty="0" err="1"/>
              <a:t>forsvarer</a:t>
            </a:r>
            <a:r>
              <a:rPr lang="en-US" dirty="0"/>
              <a:t> Jeffress at man </a:t>
            </a:r>
            <a:r>
              <a:rPr lang="en-US" dirty="0" err="1"/>
              <a:t>alligevel</a:t>
            </a:r>
            <a:r>
              <a:rPr lang="en-US" dirty="0"/>
              <a:t> stemmer </a:t>
            </a:r>
            <a:r>
              <a:rPr lang="en-US" dirty="0" err="1"/>
              <a:t>på</a:t>
            </a:r>
            <a:r>
              <a:rPr lang="en-US" dirty="0"/>
              <a:t> Trump. </a:t>
            </a:r>
          </a:p>
          <a:p>
            <a:endParaRPr lang="en-US" dirty="0"/>
          </a:p>
          <a:p>
            <a:r>
              <a:rPr lang="en-US" dirty="0" err="1"/>
              <a:t>Hvad</a:t>
            </a:r>
            <a:r>
              <a:rPr lang="en-US" dirty="0"/>
              <a:t> er </a:t>
            </a:r>
            <a:r>
              <a:rPr lang="en-US" dirty="0" err="1"/>
              <a:t>hans</a:t>
            </a:r>
            <a:r>
              <a:rPr lang="en-US" dirty="0"/>
              <a:t> syn </a:t>
            </a:r>
            <a:r>
              <a:rPr lang="en-US" dirty="0" err="1"/>
              <a:t>på</a:t>
            </a:r>
            <a:r>
              <a:rPr lang="en-US" dirty="0"/>
              <a:t> USA’s </a:t>
            </a:r>
            <a:r>
              <a:rPr lang="en-US" dirty="0" err="1"/>
              <a:t>politik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man </a:t>
            </a:r>
            <a:r>
              <a:rPr lang="en-US" dirty="0" err="1"/>
              <a:t>stemme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Trump </a:t>
            </a:r>
            <a:r>
              <a:rPr lang="en-US" dirty="0" err="1"/>
              <a:t>alligevel</a:t>
            </a:r>
            <a:r>
              <a:rPr lang="en-US" dirty="0"/>
              <a:t>?</a:t>
            </a:r>
          </a:p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man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stemme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Hillary Clinton/</a:t>
            </a:r>
            <a:r>
              <a:rPr lang="en-US" dirty="0" err="1"/>
              <a:t>demokraterne</a:t>
            </a:r>
            <a:r>
              <a:rPr lang="en-US" dirty="0"/>
              <a:t>? </a:t>
            </a:r>
          </a:p>
          <a:p>
            <a:endParaRPr lang="en-US" dirty="0"/>
          </a:p>
          <a:p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årsager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forestille</a:t>
            </a:r>
            <a:r>
              <a:rPr lang="en-US" dirty="0"/>
              <a:t> dig der er, </a:t>
            </a:r>
            <a:r>
              <a:rPr lang="en-US" dirty="0" err="1"/>
              <a:t>til</a:t>
            </a:r>
            <a:r>
              <a:rPr lang="en-US" dirty="0"/>
              <a:t> at Jeffress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bundet</a:t>
            </a:r>
            <a:r>
              <a:rPr lang="en-US" dirty="0"/>
              <a:t> sig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hårdt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Trump? (det er jo </a:t>
            </a:r>
            <a:r>
              <a:rPr lang="en-US" dirty="0" err="1"/>
              <a:t>trods</a:t>
            </a:r>
            <a:r>
              <a:rPr lang="en-US" dirty="0"/>
              <a:t> alt </a:t>
            </a:r>
            <a:r>
              <a:rPr lang="en-US" dirty="0" err="1"/>
              <a:t>pænt</a:t>
            </a:r>
            <a:r>
              <a:rPr lang="en-US" dirty="0"/>
              <a:t> </a:t>
            </a:r>
            <a:r>
              <a:rPr lang="en-US" dirty="0" err="1"/>
              <a:t>grotesk</a:t>
            </a:r>
            <a:r>
              <a:rPr lang="en-US" dirty="0"/>
              <a:t>, at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voldtægtsanklaget</a:t>
            </a:r>
            <a:r>
              <a:rPr lang="en-US" dirty="0"/>
              <a:t>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den </a:t>
            </a:r>
            <a:r>
              <a:rPr lang="en-US" dirty="0" err="1"/>
              <a:t>rette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Guds</a:t>
            </a:r>
            <a:r>
              <a:rPr lang="en-US" dirty="0"/>
              <a:t> </a:t>
            </a:r>
            <a:r>
              <a:rPr lang="en-US" dirty="0" err="1"/>
              <a:t>øjne</a:t>
            </a:r>
            <a:r>
              <a:rPr lang="en-US" dirty="0"/>
              <a:t>.) </a:t>
            </a:r>
          </a:p>
          <a:p>
            <a:r>
              <a:rPr lang="en-US" dirty="0"/>
              <a:t>Pastor Robert Jeffress defends Trump after leaked 2005 audio. Fox News, 6. </a:t>
            </a:r>
            <a:r>
              <a:rPr lang="en-US" dirty="0" err="1"/>
              <a:t>okt</a:t>
            </a:r>
            <a:r>
              <a:rPr lang="en-US" dirty="0"/>
              <a:t>. 2016. </a:t>
            </a:r>
          </a:p>
          <a:p>
            <a:r>
              <a:rPr lang="en-US" dirty="0">
                <a:hlinkClick r:id="rId2"/>
              </a:rPr>
              <a:t>https://www.youtube.com/watch?v=nXHbZu7Hnls</a:t>
            </a:r>
            <a:r>
              <a:rPr lang="en-US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8422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FAB5C-717D-8221-425F-61269C36C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Andre faktorer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CCCF84-9A82-64B5-3624-98454435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processer ved globaliseringen forstærker/grundlægger den radikale højrefløjs vækst? (I Israel, Rusland, Ungarn, Indien, Argentina – og i det meste af EU)? </a:t>
            </a:r>
          </a:p>
        </p:txBody>
      </p:sp>
    </p:spTree>
    <p:extLst>
      <p:ext uri="{BB962C8B-B14F-4D97-AF65-F5344CB8AC3E}">
        <p14:creationId xmlns:p14="http://schemas.microsoft.com/office/powerpoint/2010/main" val="264702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68F6E0-F787-A1E7-B21B-E6FDE82D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A23405-6A1E-4CAF-C346-51BDAC96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forholdet mellem </a:t>
            </a:r>
          </a:p>
          <a:p>
            <a:endParaRPr lang="da-DK" dirty="0"/>
          </a:p>
          <a:p>
            <a:r>
              <a:rPr lang="da-DK" dirty="0"/>
              <a:t>USA’s religiøse civilreligion    	                           fundamentalisme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Trumpisme</a:t>
            </a:r>
          </a:p>
        </p:txBody>
      </p:sp>
    </p:spTree>
    <p:extLst>
      <p:ext uri="{BB962C8B-B14F-4D97-AF65-F5344CB8AC3E}">
        <p14:creationId xmlns:p14="http://schemas.microsoft.com/office/powerpoint/2010/main" val="328583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C9707-3F94-D9B9-2FAE-A2A42DD5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2B1594-5871-CCE7-3DCD-F02BC0159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607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504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Trumpismen og USA’s civilreligioner </vt:lpstr>
      <vt:lpstr>Problemformulering </vt:lpstr>
      <vt:lpstr>PowerPoint-præsentation</vt:lpstr>
      <vt:lpstr>PowerPoint-præsentation</vt:lpstr>
      <vt:lpstr>Hvilken slags by på en bakketop? </vt:lpstr>
      <vt:lpstr>Jeffress</vt:lpstr>
      <vt:lpstr>Jeffress forsvarer Trumps udtalelser</vt:lpstr>
      <vt:lpstr>Andre faktorer</vt:lpstr>
      <vt:lpstr>Konklusion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Jørgensen</dc:creator>
  <cp:lastModifiedBy>Martin Jørgensen</cp:lastModifiedBy>
  <cp:revision>1</cp:revision>
  <dcterms:created xsi:type="dcterms:W3CDTF">2024-11-06T14:55:14Z</dcterms:created>
  <dcterms:modified xsi:type="dcterms:W3CDTF">2024-11-18T11:03:50Z</dcterms:modified>
</cp:coreProperties>
</file>