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4" r:id="rId4"/>
    <p:sldId id="289" r:id="rId5"/>
    <p:sldId id="287" r:id="rId6"/>
    <p:sldId id="288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4E841A-D587-48F6-A2E2-864CFF511BFC}" v="2" dt="2024-11-29T06:56:34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F14E841A-D587-48F6-A2E2-864CFF511BFC}"/>
    <pc:docChg chg="undo custSel addSld modSld">
      <pc:chgData name="Martin Jørgensen" userId="26d9fe71-6d2d-401b-9392-599258e85213" providerId="ADAL" clId="{F14E841A-D587-48F6-A2E2-864CFF511BFC}" dt="2024-11-29T07:35:54.617" v="83" actId="20577"/>
      <pc:docMkLst>
        <pc:docMk/>
      </pc:docMkLst>
      <pc:sldChg chg="modSp mod">
        <pc:chgData name="Martin Jørgensen" userId="26d9fe71-6d2d-401b-9392-599258e85213" providerId="ADAL" clId="{F14E841A-D587-48F6-A2E2-864CFF511BFC}" dt="2024-11-29T07:35:54.617" v="83" actId="20577"/>
        <pc:sldMkLst>
          <pc:docMk/>
          <pc:sldMk cId="3845154126" sldId="287"/>
        </pc:sldMkLst>
        <pc:spChg chg="mod">
          <ac:chgData name="Martin Jørgensen" userId="26d9fe71-6d2d-401b-9392-599258e85213" providerId="ADAL" clId="{F14E841A-D587-48F6-A2E2-864CFF511BFC}" dt="2024-11-29T07:35:54.617" v="83" actId="20577"/>
          <ac:spMkLst>
            <pc:docMk/>
            <pc:sldMk cId="3845154126" sldId="287"/>
            <ac:spMk id="3" creationId="{00000000-0000-0000-0000-000000000000}"/>
          </ac:spMkLst>
        </pc:spChg>
      </pc:sldChg>
      <pc:sldChg chg="addSp delSp modSp new mod modClrScheme chgLayout">
        <pc:chgData name="Martin Jørgensen" userId="26d9fe71-6d2d-401b-9392-599258e85213" providerId="ADAL" clId="{F14E841A-D587-48F6-A2E2-864CFF511BFC}" dt="2024-11-29T06:57:00.551" v="46" actId="1076"/>
        <pc:sldMkLst>
          <pc:docMk/>
          <pc:sldMk cId="4077671835" sldId="289"/>
        </pc:sldMkLst>
        <pc:spChg chg="del">
          <ac:chgData name="Martin Jørgensen" userId="26d9fe71-6d2d-401b-9392-599258e85213" providerId="ADAL" clId="{F14E841A-D587-48F6-A2E2-864CFF511BFC}" dt="2024-11-29T06:56:21.528" v="1" actId="700"/>
          <ac:spMkLst>
            <pc:docMk/>
            <pc:sldMk cId="4077671835" sldId="289"/>
            <ac:spMk id="2" creationId="{F1FF685E-9BAC-6212-D582-4FF07A339258}"/>
          </ac:spMkLst>
        </pc:spChg>
        <pc:spChg chg="del">
          <ac:chgData name="Martin Jørgensen" userId="26d9fe71-6d2d-401b-9392-599258e85213" providerId="ADAL" clId="{F14E841A-D587-48F6-A2E2-864CFF511BFC}" dt="2024-11-29T06:56:21.528" v="1" actId="700"/>
          <ac:spMkLst>
            <pc:docMk/>
            <pc:sldMk cId="4077671835" sldId="289"/>
            <ac:spMk id="3" creationId="{1D2FF59C-A8E7-1CA5-8F2C-D534CD56A19D}"/>
          </ac:spMkLst>
        </pc:spChg>
        <pc:spChg chg="add mod">
          <ac:chgData name="Martin Jørgensen" userId="26d9fe71-6d2d-401b-9392-599258e85213" providerId="ADAL" clId="{F14E841A-D587-48F6-A2E2-864CFF511BFC}" dt="2024-11-29T06:57:00.551" v="46" actId="1076"/>
          <ac:spMkLst>
            <pc:docMk/>
            <pc:sldMk cId="4077671835" sldId="289"/>
            <ac:spMk id="6" creationId="{1C9BFBFF-62AB-BBEC-471B-F611536E3819}"/>
          </ac:spMkLst>
        </pc:spChg>
        <pc:picChg chg="add mod">
          <ac:chgData name="Martin Jørgensen" userId="26d9fe71-6d2d-401b-9392-599258e85213" providerId="ADAL" clId="{F14E841A-D587-48F6-A2E2-864CFF511BFC}" dt="2024-11-29T06:56:28.426" v="5" actId="1076"/>
          <ac:picMkLst>
            <pc:docMk/>
            <pc:sldMk cId="4077671835" sldId="289"/>
            <ac:picMk id="5" creationId="{E65FB5ED-E9E6-BC33-7478-E25138509DA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5A4A90-6D66-2F24-3F5F-D38B78D8B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0FE83BC-7115-63E7-4F18-41253B6F8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0D445A-867B-CABE-0176-BABE93E9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189A25-FEC3-93A3-2510-FD81AA4FB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685DF0-7DBD-0D28-CE56-894D4CFD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1807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74616-964D-5A7C-EBC4-0BFB90B78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6611B0-96AF-00F9-73EE-B88F68A83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F16483-C367-0ED0-615D-8E9D69587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25EFE9-1344-5279-F5D3-19D844614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8A629A-7616-E760-5A8D-00A11A18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270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A3D0D-0A18-A0D8-4113-976A29AFF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5F2B55C-F759-BF7E-90CF-4E8B62E03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DE34A57-261C-3EA6-234A-202D3CEF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FD872C-4EAC-9C47-1A27-A3AD3135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411804-3636-D966-1AE4-435FA3B4C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6279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A53AD-A825-572E-CE16-8203B58C8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84E4E1-EFA4-F59D-02AE-3A19DD490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07FE9FE-D6D6-E4BA-7004-A7692D83D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24B38C2-A2B2-3C69-FC82-F2680575E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4D65DC8-071E-AE06-B99C-1EA5D5C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94855CD-A012-F97A-C188-56D3305C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6921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2D3363-6322-D2FA-3592-36DBB7BA0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82CF3C-6F5D-4C65-F7CA-DE35206A9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E41980A-B8EE-B32E-D041-2C7AA8428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7677A55-FD28-2F50-E64C-C6A453A222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BD650C7-29AC-F020-C46B-C2C82AA273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748FBAC-B184-8D38-662F-0F6DF3936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E812188-2B80-E845-A5EB-EFDE4468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D286437-A892-2F2D-7F8D-A65D69028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208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FAD56-D64F-0D65-E814-943ACD8F0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4E0CEB0-60B9-9F84-13A2-1A1BB8BAA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5B9766-B934-4D47-4C68-4B939E7E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1319094-EBA6-7377-8C3D-C0026ACA1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660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C791657-1497-FF67-974E-A14DA5558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EE1FE90-2DD3-9C60-131D-446657B97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AE83EC9-B0F3-8B84-58D1-E01C68E4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7177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D75C06-7FBF-3AC5-C06A-F2EB52828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107B53-BC28-2D97-B389-CD58B14CB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A27EDD-98D1-E11F-D21F-4A30000FB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290866C-A231-F928-A5B1-901C188EE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055CC6-FAEA-3C4C-508D-3BB23C4D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0C1E2F5-E6AB-3C6F-4B11-638FEA93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7719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8BE508-139F-1CFF-0364-2638AE77E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7BC6E20-2680-2AD4-ED9F-CFE4E9EA8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CE68BC8-9BAE-5E41-0F0F-7018E0E04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EE9F94E-298D-FE99-E795-0796DE31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FF72259-4EBA-4DAE-5C21-35E6ECC30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B24853C-D55C-1499-0566-CC3E810D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010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FCD60-C621-EFC3-A387-04860F555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6A4FE92-A891-7F28-3494-9DD7B1867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0F2214-85BB-2F6A-26E4-C930A08E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5FB7EF-3C00-CE0F-B3C6-48991DB90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059886-5264-E9E0-85E4-BE809133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883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D029A40-A78F-BB7E-C7B4-3B0DEF7042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DB9FB1B-934D-B001-9CEE-0390DA3D5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AC9466-9CB4-07C8-ACAE-36DC0B64F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0CB09D-205D-A6FF-D7A7-85FE0F740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17D0DB0-8048-EC5B-49FD-816508B6D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053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2D8531D-4ECA-62BD-A6C4-5828452BD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5F3EC89-A084-F4D5-13D5-6DBFF51A2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4F8BE2-A6E4-F7C9-5651-7D5A9B0E4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26380D-0742-4D6E-A63B-DEFFD15B048C}" type="datetimeFigureOut">
              <a:rPr lang="da-DK" smtClean="0"/>
              <a:t>28-11-2024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199EFC-17BB-F762-DF1A-8E55F9A91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4A9D77-9D62-3D4F-F8EA-EF68F1253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5ADBC3-D9D9-477B-BE61-95D74DC363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88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C8D7382-6590-E264-35FF-71AF9874E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C13FD6-D4A0-35E6-FC63-0CB6B80DE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>
                <a:solidFill>
                  <a:srgbClr val="FFFFFF"/>
                </a:solidFill>
              </a:rPr>
              <a:t>3. Guderne </a:t>
            </a:r>
          </a:p>
        </p:txBody>
      </p:sp>
    </p:spTree>
    <p:extLst>
      <p:ext uri="{BB962C8B-B14F-4D97-AF65-F5344CB8AC3E}">
        <p14:creationId xmlns:p14="http://schemas.microsoft.com/office/powerpoint/2010/main" val="14249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Hinduismens tre vigtigste guder</a:t>
            </a:r>
          </a:p>
        </p:txBody>
      </p:sp>
      <p:pic>
        <p:nvPicPr>
          <p:cNvPr id="1026" name="Picture 2" descr="http://www.harekrsna.de/artikel/brahm2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2060849"/>
            <a:ext cx="203835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itt.edu/%7Esorc/hindu/About%20Hinduism%20Pictures/1.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824" y="2079899"/>
            <a:ext cx="25146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data:image/jpeg;base64,/9j/4AAQSkZJRgABAQAAAQABAAD/2wCEAAkGBxQTEhUUExQVFRUXGRwaGBgYGBwcHhwfHBwYHR8YHRodHSggGhwlHxwcITEhJSkrLjAuGCIzODMsNygtLisBCgoKDg0OGxAQGywkICQsLCwsLCwsLCwsLCwsLCwsLCwsLCwsLCwsLCwsLCwsLCwsLCwsLCwsLCwsLCwsLDcsLP/AABEIAPIA0AMBIgACEQEDEQH/xAAbAAABBQEBAAAAAAAAAAAAAAAGAAMEBQcBAv/EAEUQAAEDAgQEAwUGBAUCBAcAAAECAxEAIQQFEjEGQVFhInGBEzKRobFCUmLB0fAHFCPhM3KCkvFTshVDosIWFyRjc5PS/8QAGAEAAwEBAAAAAAAAAAAAAAAAAQIDAAT/xAAiEQACAgICAgMBAQAAAAAAAAAAAQIRAyESMUFREyIyYXH/2gAMAwEAAhEDEQA/ANjpUqVEmKlSpVjCpt55KI1GJUEjzOwr0uYMbwYrPc+zorcC4KQNPMwNKgdfmAJpZSoeEORolKqDhTGH+V9o8dOpSlalK94EyCJ5ch5TtXnF8VtiQ0kuK+A/WiDi7oo+K8Upbq9JVogBSTO6Y5elRuAsK4pwPqIS2jUCV21KIggT069BF5Me8brdK1r0tlUSBP6mq9IbaSZWVXmYj6+VTcknZ0KLqjRHc5YTu6n0v9KpOIc1w7zYRqPvAzpNhed6EBnLPKPUkmmHc+TOwHoKV5kGOCtkjGvt3ToOlOxgm45zzv1osyXiTDtMttErlKQCYEE7lW8wSSdqB1cQpH3SO8U8jOmlbhB+H61OOSmUli5LZpbHEGHWLOgf5pH1qt4nbW4kONLS4hI8SQRYWOoEeXyoK/mmVDaB2JFJsCZQuB5/mKpHMvJL4Kdom5bmhadb1KUlAX4gJ2BBAIG8Su3etMBrIcO24hxDh0uhKtUHYkbSBBgb0c5fxk0uzqS0evvD5XHwpoSFyxfaQTVDwGN9oXBEFtZSfyNeMze1Ydamv6kpMaT8wRzHTtQVleZKbXrJUfdJGqNRB036nxg+lO5UThDkjRKVMYLEe0bQuI1AGPO9P0xMVdFIUqBhUqVKsE5SpUqICPicYEKbSRdwkDtAn+3rUigziTNfGkpWqAQU2gpUCJi3S9WeQ5wP5UOOzJUsCTJV4ibdhMX6UqlbKPG6susW2FIUFGARv071nWc4ULQpsIDiiTMzB5AzyFpq/wA0xSnRKzpbFwnr3oTzLiIA6Gk6lGwSn8zU5zRbHjaLB02T7RZISkJCZsABEdqqcTxClHhbGo9EiaguYJbkF9ZE7NIN47/v1qdhsBpTCQlpPOLqPmTb61Pb7LUkV2IxmIcgmG09zeo6sDJkqcdPaw+P96IsFkqnCChlSyPtG/3dibD7Qt901c4fg99ZHtFJbTzAOpXpFvnTxxr0LKdeQLOCAAhpufxKnbyB+tTkYFUAlSAB0SR6b0dDgzDoTKlOEC/vAcvLoAPShbGKSJSBaDAm/WJ52NUdJEk+T0wZxb7ntICkARY6SdvUU60tZEHQq+0G/LrUj2SdYKk6gFC0kTtIsQbyBRzkuUZfidRbaWNBEgrXzuCIWenypKsfnx7M9xLKbS0L3lP7Ham2tI91ZSr8Ux8/1rSsdwOhUlDqkk8iAR6REVT5jwg8hIIAdjcImb6j7pvaw57Gh8ethWRN6YKIxjiLlOodU3/v9anMZghYvE/MfmKZ/kSCQmUq5jyk3SbfKo7rE3Wme6dx6fpU+Poe/ZeYLGuMq1NLIHTr2jY1FxDyVEJC0hxQHvGDJPPoB5RVehSkjwK1jnyI8xT7GKSuxHx3Fa30wcV2a7lTBQy2gr9oQkDX18u3IdhUoCszyXPHMKYnW1N0nl3H3T8q0LL8xbeRrbMjmOY7EcjXRGSZyTg4vY+68lJSFGNR0juYJj5GnKCM14gKnm1AS0hQUEmxkBW5E9Jo0YWVJBIgkCRMwek9qKdglCuz3SpUqIpylVW3m6Q6824QjQUBP4goD4nVb1qdisSGxJ35DqaxqYLZ1gQlSi4kEKJIMWM7wBsdrVXNqSy2NeyJCEk+6kHwg+Q5VYZpmYRLiz4o+Hl0oFfeVilFaiUspP8AuPIDqTtXPJ70dkFrZIx2ZO4pSgg6Wx7yz2uafyzAAe54Ad1n31eQPujz+FP4XBDTKkgBIJS35QZVyKu2woqynh0qAU9ISb6OZPfoO1CMbY0pqJR5fkinoDQhMSpZO5IVYncnaijBcLtJhThLquhskeSR+c1dtNBICUgADYCue3Tr0ahrIkJm8dYq6gkcssrfR7QkAQAABsBYfCu1CczJKX0MQdSklQPK0n8qr8yzZYxbDDRT4j45vYCSO1vWaa6ESbInF+N2bj3SCTPUdOlxfvQg+3AjoRHkZEeniHpRXxXlqxqfC9SPtJVyHa8G3Lud6GXkFSQoAQpSUWtvIEDmRtU5dl8dUQMSJJP4lH9/7gfSpfC+Zlh9PjCEKI9pO0XsfKYHemM3ASuBNt/UAH5CvfDuXpdl15WjDoPjVzUdwgRfa5jae9Ku9DOq2awhYIBBBBuCOfevVQsoxTbjSVNJKW4hAKdNhsQOlTCYubAVc5WRcZhmXDocCCoiYmFEDnbxRQvnHBhlSmFTJJ0L79FbehqLis7Zcx7TuoBtslJI3MgjUr8N/OBVlheIFrzANNKDjKhJge6AknVMW8Vr2M1O4yLLnEFMflGiNaVNrHob+0iDzskH/UKq38N13Gyh9D0rWMScPiSthcLUndJBBG10n4XFB2b8NqYVqnU0TE8xIIuIixIMzeKWUH4KQyJ6fYN4Z1QOlVunf99KsMux68OsLaMdQbgjoRzH0qC7bwm6YHmJE2+NcbJSYJkcjUuiumiVjMRq1LSAEkqVANgCVWG20/KtJ4Ya04VqxSSNRBEGT+/hFZpg3C24lxEeE6tBEpPeD+XnvWpZRmaMQ2FoP+Yc0nof3eq43bbIZk0kibSpVHweMS5r0z4FlBnqIMjtcVU5zN8yeWFjSLyIPcKUQL9wkUQYnMDHtXSPCmB02ufjemcbl5Cw2SkjdahIgC/Tfb40K8W5gp51OHasNv71F/VbOtU3oiYrFqxjhJOllF1HrHL99R1qywjN0eHSkWbR+Z/Edu0x3qPl+FSYSP8ACQbfiUN1nqBy9T0o84aymAHnBeJQDy28R6GBPaaEY2wymkrPWQ5HBDro8X2U9O577Wj8gL9DqSSAoEpsQCCQehHKvSVAiQZB2IvQvnuGXhnjimVAe08K0kTJjePSrddHNbnLZOzfOFMYlkKgMLBClRcKve3Lb41UcUvpK0OsuJWsoKAEqFrhQMjamkPYvGskpDak3iFpBBBjYCxsRBPOouWZYn2akHUnFNSuCSQsXnSk+7AMED6Glux+CWyFhcbjMTikhSm23kiUwYHhF0AxdRkm9t+VqSW1hbj+rStgphPMatVyZ6oKSL+9NDbmKXhsalYWp1Tf9RUwAfEJRMWEEjyNW+UsHE41aXFnS49pWJgHSlS/irUUj1pE7KVx0FvFocew7bkANqQFRzBUmb/QedUOTMAMpQsqIFyqROoEwQfSjzPWwcO4mQnw+HlEXEeUbdqChgCUwlHtNO8q0oTPLnJ5m3OmnoTHso8z06idSZmfE4BHeBuaYwqlK0NOrlkLSVFBEBOoFRtcbfKrNzAKSPdYBOwhRNvhVPjcIpPiUG/9Nj8OY7VHlsvx0bWgggFMRAiNo5R2qj46xKm8E6U2JhPoT+e3rVHwTnuNcQkHD+0aB0h3WlMR2Jkx5etWv8QcahGFUhRlSyNKRcnSQomPSPMiuhv6nIo1LYMKy1p1/wBjHs2MMg61p06iREkmCSVrPwFoqDk/EimVuKQpoavD4hvpKoIJIAHxqBlwcLOgHxPqbbHUlMk+gK2/j2qw4tS0rEtYZhGrQlLSSOagTcntJk9iainqzo/j6CTg3EtqUvEvYhouuSAnWkQJ3N+cD0HOauctzUYh59rShbSR7w2IJgA3vIkzbas8XlzQxRbwqDiGgQogaj/mTqF9Mj3tr9qKcHxGnCpKP5MtXEjxAknaZTJ6TJqikI4eSHxHwwplWtkFTRkkXJRzg9U9/wDmh/FNhJKZlM2PmAZ8tvKtK4bDym1qxAPjVKULFwmNiDsCZtQfxZkimHNQlTaydJ3g76D84P6Uso6tDQnb4so0yDHPkasskzc4d0LHuGy09R18+Y/vVatH2eceEnpuB+dNi/5ik2nodpSVM0DiXNzDaW1AJXpWlYkE3O3qBanOCHlKQ54TBWVFZO5NoiPugH1FADeJUdKNR8IOkeZBJT5xRvwJlqkoU44lYVMIChAj7wG99r9O5qqnyZGceMSFnOO9iwpSj41yo9ew9aAsqSpZJuFvSB1CB7xH696tuL8V7fEJZG038h/avWUKSlYdPuKUGUepifUz6RSP7MqtIv8Ah7L0qeQmUpQgXFvFEQkA9e33O9HjzQUkpUJSoEEdQRBFZhjsaS2lSwlJUVctgIuByJn5V6yfjtxBUlZ9qLBGrcHYCwlU9N+9NGaT4sSeOUlaL5eCxOBQoNOg4efCCAVJJ5XFhv2+NQsqaTi5XicWQNRAbkJNucqmx/CBU9rJsVi/HiVllHJAAK/h7qPmamr4VwaB4yofiU4f+PlRpt/wS0v9/hx3hwJAXhXFJUNvFIPaf1kVTZrjiuHLNYpm5mwUBz+FinmCY2tYt5KEmcHioV90qBn4fmDVXxAVrIGKaCFRGsJlK+xvB8wZHStLSGjtgtmGHAKtPjQ5JVtrTIg23EQBHMJBG947YMlQPjsCpN9UbFSbEK71KxWGCY1EED3TqgjyVZXoRNRXU22Ku5AV80kGPOo8tjtBRgMU86lIWtbg3hUmAIBN78x6TUtsq9mYStYk2T1k3N6q8qfDQSqwASZ3AA0SesRb1qzy3HBCnBM3Nvr9Kd1ps0fRX4pl32K3CIII06h1IBO/eh4pcgki0SVEgn0HIdqJsyzDUy4lAJNtxbSTJIMi8gfChZzF/wBNZVYBJ3pGlqimxYbP8S0j2SHloQJICY53N95poYoFWt10zeVFRUraIN9yLRPMieVV5dkJMbpn9R6W+NIIKr7x2H1ItWk2KkXmHz0IPtEJUCkaWAbmTMrH3lXN4AlU2CQKYx2n2g9kVqUEw4omEgkHVPQBJ0hMyoCTuag4ROpUAieZCuXdZ2HYCelX2BzHD4eNLf8AMui4TBDaT1CACpZ/EuOsDegmzBRkeFxamwnCoRhWTfUu63Pxm2o/IRtavGY8L4wKDxeS6UEKIKiD4YP2hEW2kVxvOMQ9HtMazhwfsoQVEdiYsfJRqyRkuIWklrMS6DYgpkGeXvGPgatSaJttejmG40OzjKlK/wDtyR5RBg+tSMowruIccdxCClpadKWV7G48RQdoi0wbmoOV4hzLwpLzRKVKkugzP+qIgcgQn1qwxfGTARKNalGyRp5mwvzv0pov2JJV+UCXE2CLThbuYA0qPMbg/EkdojlVODN/Q+nOj57I3XsIC8T7dOpSQYkDk0Seo5nYn0oFxUlyQISbdPh61OcXdlYytCZVcQYUk6kEbgjkO/OtU4dzQYhhLn2tljoob/GQfWsmcQUG5hW4+NE/AuZaMQpr7DwkdlD9bj4UYSpi5Y2rBFhRWt1z7RIbR5q5/n6UW5ZlXtVIZTADelYMbaCCPWZHkqhnKmtPswdwC6fM+EfU/AVo3BjJKXHiI1qASb3CReAfxEj/AE9qMENOXHZkec4pQdekElThPSDf9TT3BKHHn/6SUlTX9SFTfQpNhG55+labxxww282XUpCXBuQNx1PWOtA/BGZN4TFlT3hBSpJIE9DMDy+dJSjKmaMnKDZoLnETqwEs4dz2h3kWT6mw9aEeI829mQlxIddbJLkkgXggTPiAg/HYUe4l8YrCLUysjUnwkGFAjl2PasyxuXuPLS65IUU6XJ3VGy472vtTzsXHXoP8Bk2ExDKHW0lIWJlKjIPMbkWPauP5HiUgpbxOtJ+w8nUPjCh/6aHuH80OHYeaZMqCStsK6iNQ/wBo1R2NGDOfsqZQ9JhXICSCN0noQaaLTWhJc4sCcXwdiyTAQATMIcTpHkFJEDsKrnuE32zK2kpSLkw1t6OEn4UX5nxGpXhaEHpMHzUfsjsLn6DSzPjcUTFzFgIN/wBkmklxRSPJ9kB9hWtwLB0BCUpSCAT7q46D3SCaYyHLHnVulZ0LUslICpvJkRU6da0lN0xrvaQZSAbncFZ8lDpUltQbk2It8tpi4UNp5xQ5XoamVWeYt5tJQttDnf8AtYzQvmHtXEAqtOyeVvrRnjHQ9aVmP0+9E/8AFQ04FIsBqPqbdNR+gpUqGbtAphXnYAUgpEfaAjaLEbVeYLIXX06WmvaKgFSZBj/coT51aJy3mqD0HIV59iWzqbGlQ2KLH+1Z0DZMy/8Ah5ilke1IbHRSh/2tkz5E0Y5VwNh2gAuXe3uo/wBiYB9ZqPwrxZrhrEGFn3VmL9lRae/7JhVYxj2iE5zTogDJMNEfy7P/AOtH6VVY7hstn2mDUW1j7EnSrsJ93y2okpU7imIptAonjAN+DFNLQrnax9Db4EimuEMshbmKWChJs0FWgEklUHYbAevWijF4xtv/ABFJFpAO58hzoA4tzZ10lI1IRaBsfM96STrtlIrktKgjx/ECVkoZXGk3UDub+ECg3M8UdRDYFvecVaPwpHqb05mOPaCUDCtKb8BSpNiVHr+IxMmxqlcadUAVJUEzaSE35qMnelm7KwSSImJUZ5GLW+X7709hsTpKXAYKFAz62+f1ppbe4kGRuDI8xH7tTuDbCiEK2WI+P96QatD2DeOp1UCBpQZ6AXAjzNa1kGH9nhmkkQQgE+ZuZ7yayDKVKDnszB9o4NtrqArbzV4VRzZLrYqz/i/hAAqew7ZKiL3sm9ylO5MbCtApUXGycZOJieExTjCgUKUgjmkwfXr61eY11WIbQ6nxEmFjbxCASekyD69qLOI+FUPytsBLn/pV59D3oWyvCOMl5pSFBRSPCRzEwoHY9J2vXPKLWmdkJRltDTTreGbLjgBXfSk3jp50zhtYwulZIJUXY5gmJB76RtTSOGnNQcecAKTISBPOwJNvhU1/EBOk7gWOxMxY7c6EWxpLwWSEoaTBSDqGx2I5/wDNVeIQhRBKFKA2C1kpH+m4pp/HpHlUVzNJoOVhUS0RikIBhtRJiST0ED0FNulCwZTB5QYn8JNUa8x5zTDmaXAF1EjbzoXQasvHnkJ22MaYHI3Gq30qN/4gJIGw3/fKqR/MiFKG6ZtINpvvtURzGHl2k+dDfgNewjXmQ60x/wCIAzN55Uzw3kDuNWUoOlIupZHhHQb3J6UV4/8AhspCElh3W4kXCxp1HseXYH41SMJMSc4p0DzLiVCPgTaiHgzMXhikNLc/plKgASYMCwAMwZj4UH4pDmHdCXm1tq6LFj3SoWIqbgsYFLBBNryLeV+6v+2lTcZGlHlE2qqbMM+SklLULUNz9lPmeZ7D40HHPn3QGi54IlSohRA5E9KrsxzgJAbZE3gAbme25Par/IqsjHDvZO4izYlSTqK3JgQJubABI5du9WeW8LPPth5x7Q4qTpLRhNyIMkGalcGcKey/+oxAl43Sk7Nj/wDr6UYUIwv9GnkrUTMc+yHENlKdOtJ2WgGO4MDUn93r3l3DankOKOlBQCQlSVmbEi5IEWjnt3rTKRorGkD5mYUkzeOc0+wmyVCxCiPnNTMywSWn3EJmErULkG02Ej/mvbLXgV2Vv6VJR3RZs9Zfg0ywi4cU8gSOUEEn4AitbNZG66Eus4lEqb1BweSoMfUelargcWh5AW2oKSeY+h6HtVcVJURz26Y/UHMM0Q0L3PQRbzJ2+tN5vmqWkm41fT+/b1NqFMowqsYVvuz/ACzerQgEj2hG5ncp6n7R32inbrRKML2y0PFqyrwspUP/AMkR66YqdjsZIClQkRI5773igTIXCoLeVYeIwNkISY0pGySpVvQ1cM4bE42AE+ya++enYfa9Ld6STfg6FjiipzjNwVFIP/FV/DWXrxbobVqbC9S53hKbAxaJJAo5a4HaSICyZ3Kkgk95mPlFXmVZQ3hwdAJUr3lqMqMbCeQHQWpVibdsDzxSqIL/APy5b54hw/6R+tdH8N2ebzvwSPyo2rw6ohJIEkAkDqYsKf44+iXzz9gbj+BcM03rSFrKbnWqZHkIFD+Oy5In2aQkEWgRUlHFGJdWpJUpIMpKQhBBkbJEFc1zMkuITCkFPhtqETIOyR+ZqU4pbXR045S6YF4poA6SRA/fzrypII2MR036VJe1a1lVjzixuBz33FJtolU3sD3mY60t7GCfhbjRvC4dLScMoquVq1galHnEG0QBRNl38QcOsgLQ40TzMKA9Rf5V44JZwj+HSk4dj2rY0rBbQT2VtJB69ZrxxRwYgo9phUBK0j/DTsofhGwV9avurRz/AEcqkE+MwrWKZKTpWhYsoQoeY70EZn/DhSSVYV6TbwOWmByUkQPKKHMlz93CElBsSSts+6T0j7J7itRyHiNnFIBSoJXzbURqB/8AcO4pfrNUw1LH0Ze7gsYlXsCw5rVayZmOih4Y7zRzwbwaMN/Wehb525hvsOqu/wAKLtVKjHGognlckcpV01yqETtKuV2sYyriBqMW7tdw/M15aHgcHRQp3iVwKxbmn78EgRtbre4rrEaHT+Ifn+lT1Z0b8lVkJ0tNtKFlKITO0kxvyE/sGib/AOHH2SdDZVJ3SsAG/PxCh7BeELAN0OFQ7XCgfMTvWs4N/W2hY+0kK+IBoRimac3FAkzwu+8oHEqCGh/5aDKj+EkWSDziSfnRacIj2fsgIRp06U2gRECNrU9SqijRzym5AVxHlRlvD4ZohBKNekWCZVuee6iZPSjXy2pTSopUaU+SSFSpV0URDldpUjQMNIw6EkqShIUbkhIBPmedVnE+Xh1qftIuPLmPz9Ks3sUhF1LSnzUBVFmvFOECVJKi5IghAn5mBSyqqZSHLkmgDVg0qfcgwNG/cqEf+6o+IRyEA9Tz7Gu4nEhwq06kz12tMC229VZYVOxPmT+tc1HbZOwOMdbc1tEoUAQVAiPImYPLlWr8O5yjFNak2ULLT0P5g1kwckaSNI6cvpcUQ8DvqRikgQlDkpIJ3sSL8zO3nT45VojkjasvOM+DhiP6zIh0XUnYL79lfXn1rNMS24lRSpJBSbg2Un0re6hZnlDOIEPNpX0PMeShcVWUL6Ejka0zGcoQXnQ3IQSLF1WlJv7oMnxdjRE9kuNw4lIdA6tLKh8AdvSrvMv4fpglhyD91y4/3ASPUGqTCY/FZe57NUgf9NZlBHVBG3mPUUlV2UT5dE3KOM3kGHQHU9bJWPyPkR60cZZmjT6dTap6pNlJ8xyqhVgMNmLftm/6buyiIkK6LA97z6UGYxh/CO+KW3B7qk7KHODzHY+tMm497QjipfxmvUqCcq43MAPoJ/GgD5pP1B9KucfxCwcO4pDiVHSYTMGTbYwedOpJk3BoA3V6nVK6rUfmTFSGbMEnmv6T+tVvtr3BNu/1qat0KaQhO8kkf5oH5fOpryy92yuwboKkq29omxjZSe3Ox+VaPwbitTGgmVNmD5Ekj9PSstaEBaPtIOtHpuPhPxoq4PzDTiEEe46NJ9RY/GB6mhjls2SNo0alSpVc4xUq6KVAwhSpUxisRpsLqOw/M9qwUm2e8Q+lAlRjp1PYDnQvnuIUq6llKDskGLd43NczDHBC5UdShv0Hag3Ns+K1EzI2qOTIkqOvFi8ifQiZ36U37dPICuYfhrHubMLAPNZCfqZqDmeQ4xgwtpR6aCFfQyPhUalV0W+t1ZODyRypIdFjYzvPYwfyPrQ7/MLBgpUCORkfKpmFU45CUJJUpdh5gD5mgrsZxXZPzMp9mpQN07DvNSMhUVOtBI8WtOnsZSr5T8qn4f8Ah5inR/UWhkHcE6j8Bb50uHGVs4wAJkpdCSDaxAQoielz5iN6rTVWSbTujVTXK7SroOQ5UDPMpRiWi2sX3Srmk8iPzHMVPpVjJ0ZJlOOcwWJPVJ0OImygDy78xWnFLOLZBIS62q4/e6SPjQ7xpwwXZfZ/xAPEkfbA5j8UfGPiLZBn7mFVKfGgnxoNr9R0VU1cXT6LNKStdhFmPA5B1YdYj7i/yVH1oXzLCLYWEvDQqJFxt6G9aZlGeM4geBUK5oVZQ9OfmKzPiXMA++4v3hOlPkJA/X1ouKBGUvJH/mBsI8532t9a9JeAVM7AmOcwY+cVLy3AIOpSgCEDnzOw+d4qJl+DDz6GkCNawDH3RufqfSgxr8nvP8KWnQpOwuD1Bplh3SSgHwqGpHS+49D8iKIs5wJ8TKvebuk9U/u9CYSRKDZQMo8+Y9fzqK1or/UatwlmReY8RlbZ0q7/AHVeo+hq6rK+G85LKvaJFtnE9pv5GtRwz6VpC0mUqEg10xlaOTLCnY5SpUy5ikiQCCRynbz6URErPT72kdSdh+9hQrnedBsKAVKjur8hTfEmfhsEJNzur8h0FC2AyfE446kDQ0f/ADFbf6Rur0t3qMpvqJ1QxpK5FVmeblUjrYD970V8CcHL1JxOKTpi7bRF55LWOXZJ8zRNw9whh8LCgPaO/wDUXc/6Rsn696IK0MW7kDJmtVEVA3Ebq/G4hW5IEzMdv36UX5m7pbPU+Eev9pNZ5xNmAmBsLD9afI6QuKOwPzF9RnWCT13oo/hdlOt4vG6WhafvHp5CTVDlmXrxjwabvzUr7qeaif3NbPlWWN4dsNtJCQN+qjtqJ5mpYly2UzS4riTKbUwkkEpSSNiQJHkeVOGlXQcwqVKuVjCpUqVYwqF+JOEkvEuMwhw+8n7K/wBFd6KKbxOIS2hS1mEpEk0GrCm/BkOKw621FLgUhaeRF47HmO9RBgR7wlMGRHXy251YZ1mC8S8Vz2SPujl/eo4QsgkAGI3t5fQWpK9Fn6Y6nHaGCgzq1Se4i377VBwL5QCoKKSQQYMGDyncW6da60yrEOpbQmFqMQDbz8hv8a0/D8IYVIblsKUhMEn7doJUNib26W6VkmwNqOjvE2GSoJWlSQ6nYEgFQvYDnzI9az/OcJqhxNpv5H9/Wr3PsqUoqUpCoCv9PWBF43/tVO5iwXAlIlISdYgwBIAIPnadqnl7Hx6RUJdIPtBb/qAf91GHC2fFmEK8TSiIIF0k7nuOo896oTgkhQVMDnzkfd8694PEKQ4lTTfs2kGUpIJU5+IknwInn8K0GwySfZpOOxxhQRYwb/mB260G5lxClDKW0JKSBBTFyeZ7yZM1ZuZqlbYg3gnuesdR3obyTJFY3EKlSksoPjIJueSE9D16DzFUm90hYx4q2VeRNLxONZQsSkrClJN5Sm5kdIEX61tCRHYdKh5ZlLOHEMtpR1IFz5qNz61Npox4olknyYq5Xa5TCAtxZmWkwNk29SBf4GPjWZZipx51KECVKUAB3O1aLx3ly9PtUXBgL7cgry5VnaElK9RmQbHv+Vc2R1KmdeJfW0a5wrw+jBshAgrN3Fx7yu34RsBV1QZwXxE4657FwhQCJCj70g+7PO3rRlV4tNaOaaaeztKuV2aYUVKuTSrGFSpGmcTiUtpKlqCUjmf3c0TDq1gCSYA3rPuJ+I/bkto/wwd+a/MdOgrzxJxV7YFtvwt8zzP9u1ULCDIi6uQ6d/OpuXhF4w47Y8wwSrQkeI+92HSvGc40IHskbC09TzqVi8UnDtlI99Q8R5/80OJdAJKvfNwOgPP40r9IZe2aP/D/ACL2SPbrHjcHhnkk8/NX0owBrIMszjEqdSEOurcVaNW4FyBJgbdK1DLcS4tMuNFo7QVBU97fnVI1VIjNO7JrrSViFAKEzBvXkYVHj8KfH79vesBfrYAVwKrrjwSCokAC5J5etZbM0A/EWSFglSZLRP8AtJ5H8jVGp/SDKdfPzPLUfuj7tFXEOcrVIZWgo8k+KeRCzcc5AoUdc0oBVGoyCBfmeV6jKPF/UtF2qZFxmOUtIUmQr/zDuryA5J7DrU/h7OTh1S0dSD76CfePWeStr1Adw6VDUkwobfvnUZ0QZPhX94bHzFJGW7C1qjWsrz9l86Uqhf3VWPpyPpVnWLB4wCvbkobfHlRTlPFrjSP6n9VP2STCuVpjxDv3q6mmSlj9GgUqpcu4pw7seL2aui7fBWx+NXGvmL0/ZNpo8YtrUhaYmUkR1kVkeLZRJOoymQQAE+hJP0BrXwqh7OeFmXWyEJCHJKgu8k2so7lNgI5cqSePkPjnxM5yXNPZYhtQsAobchO31rZ9VYVjcOW1lKgUqSYI6HpWv8PY722HaX+EA+abH6T60mDymUzrpotVKrhVXg0lqAuYA6m1dNHOOA0tVD2Z8X4dqwV7RXRJEXvdUxQjmnGL7spQQ2k2hAJP+4/UdaSUkux1jbDvNuIWWLFWpX3UwT6nYUA5/nrmKUBGlImE/me/6VTiZ8Z9JuanYbAqUJV4EfvfrUXNstGKj0NYZoqMJuevIR0/WpeJxDeHG8rqNjs3Q2PZsiSbW50xk2HaUsrxT2nTFoJUf8oiI/EaCt6QXrslZBk7mLd1GQkGST9kdfM8h61oruQ4ZWkKaQrQnQJHL87yZ6k9a95QhsNI9kNKCJHU9z3qYavCFIjOTkyHl+VNMphtAACioE3IJEGCbi1qnTTSlVzVRFOhdOBdQvaV6S7applGj1jcChwGQAYIBjaecCJqvwfCzKHUOypRRcBRsVclQLCLwPK9qsQ7XpLpptMGypzzhVDsrahtdyR9k945HuPhQZjcIttRQ8jSrr1HUciK0xx8gEgSYsNp7XrPswwikuKJCiQQTJKom+nUCZpJ44vYYSa0Ua0RsY7cqiqMXjSeguk+lWOGwK33loREISpSyZgERCRAJJvy/KvWHyhwgLSlS0/hGr0MXSexFSjBlHKNHAlwpJ8G1jy23j/ntTDGZvMDUhSkx0NrdRzojbaSQERJIncgzvvyAMAUIZg8pCFBUC9iBYyT87T161RylHoRK2axiM8Qltty6g4Aoae4nmaqM14pVoHsYSTuTBMc4G0+c0H5ahYZ0FRJgLAM2nkOk3quffdnRpN/QH4ms8jCoRJ2cY5LpJKlKXzUqL29KtuAMxKHvZKPhWCBe2oXEfA/Gh5OUrEqVCewv+xU1vBlDgUgqlNwq4juOQpbp8g9qgj/AIkZ0+x7FLKy2FhUlIvKSm08rGs+dx7yz43JPVSpP1qVxNi33ykPLKkomNhExNwBO3Oq7DtoSR4SfWtOfJ6ZoqtE1j1V5WHxqwSw5FxoT2F/nVU1xKlPut3261JxqsYpr2rja2m5A1KSRvtY9etKou+gtr2WqX2WEyfEo9f3evDCcVjlaWkkJG5NgPM7DyuaoMC8lLoUpAdA3Cib9PdMx2rYeGMzbeYCm06AnwlITpAMCY7d6eGPl2wSlxWkUieBUow6glRViIkKmBIM6fXaT8BVAjhHF61I0JBAnWVeFWwgEA37GK00uUiquj44keUimyDKHMMNHtUqbmdOiDJH3tXWrkrmvBVXia1UY9qVS11HUuua6Bhsrr0HKihddDlQsqyaldOBdQkOV79pToVktK6bxLSXE6VjULGPKmfaUg9T2AdZbSidCUpm5gASduVBWerUziCGXC0ojV4eYPPTzA50Ya6D+Jnz7fsEgD5z86DaXZqfgiYPEqWhJSrxkHUR23+P5UOYxKv5lP8AML8AkgHbawM7fnFXeHxASSQCCR1ET12quxTza1y4Y/SkbV2gq67CTLlkglK0pKzdXyAH/IuaouIGi08mVyNQ/e5qejPsM02Ep06kztHU7UMZtmX8w54ZGnrtvypJJt0kPairbChWLBbPOYn4in8qxqFsr1HxjlzmTy8ooXbxCgmINRm1rCisAgnvEjoaEV4YZTitot8ywxPjReLkeVQsZimdJUBBF+n7FT8Niysjken6darc0yDWSUSkEnVHPsD0+VJxp/bRnPWtl5wbisO2ouLQCVR/U30d9PIH7wvWiYtpt5soWAttYuDcEbg/nWJZfg3GSdKvCbKB3rTOD8SfY+zV9m48jNvj9a6ITX5JuOrqhOcD4QlZCVp1iwCrIM7pBB+BkdhVpgsiw7SgptBSR0WuLc9OqPlUkuUg7VKSEJXtK4XahlyuFdNZiWXK866ja64p2sYfK68FdMFyvOulCeJvXpdKlXOVY6ivQNdpU8RTorynelSpxTooVz73h/q+tKlUc/5Hh2U7yR9ap8UgdB+5pUqGIGUrHkAEWG/609hkjoKVKqT6JLsnNbGurFKlUH2dHgdwKfF6iid3/A8halSq8vwRh+wbw/7+NXLjykxpUU7bEj6UqVQxfo6JdBhNq6mlSrsOcVeTSpVjCFeXKVKgY8V2lSrGP//Z"/>
          <p:cNvSpPr>
            <a:spLocks noChangeAspect="1" noChangeArrowheads="1"/>
          </p:cNvSpPr>
          <p:nvPr/>
        </p:nvSpPr>
        <p:spPr bwMode="auto">
          <a:xfrm>
            <a:off x="1679575" y="-1881188"/>
            <a:ext cx="33718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4" name="AutoShape 8" descr="data:image/jpeg;base64,/9j/4AAQSkZJRgABAQAAAQABAAD/2wCEAAkGBxQTEhUUExQVFRUXGRwaGBgYGBwcHhwfHBwYHR8YHRodHSggGhwlHxwcITEhJSkrLjAuGCIzODMsNygtLisBCgoKDg0OGxAQGywkICQsLCwsLCwsLCwsLCwsLCwsLCwsLCwsLCwsLCwsLCwsLCwsLCwsLCwsLCwsLCwsLDcsLP/AABEIAPIA0AMBIgACEQEDEQH/xAAbAAABBQEBAAAAAAAAAAAAAAAGAAMEBQcBAv/EAEUQAAEDAgQEAwUGBAUCBAcAAAECAxEAIQQFEjEGQVFhInGBEzKRobFCUmLB0fAHFCPhM3KCkvFTshVDosIWFyRjc5PS/8QAGAEAAwEBAAAAAAAAAAAAAAAAAQIDAAT/xAAiEQACAgICAgMBAQAAAAAAAAAAAQIRAyESMUFREyIyYXH/2gAMAwEAAhEDEQA/ANjpUqVEmKlSpVjCpt55KI1GJUEjzOwr0uYMbwYrPc+zorcC4KQNPMwNKgdfmAJpZSoeEORolKqDhTGH+V9o8dOpSlalK94EyCJ5ch5TtXnF8VtiQ0kuK+A/WiDi7oo+K8Upbq9JVogBSTO6Y5elRuAsK4pwPqIS2jUCV21KIggT069BF5Me8brdK1r0tlUSBP6mq9IbaSZWVXmYj6+VTcknZ0KLqjRHc5YTu6n0v9KpOIc1w7zYRqPvAzpNhed6EBnLPKPUkmmHc+TOwHoKV5kGOCtkjGvt3ToOlOxgm45zzv1osyXiTDtMttErlKQCYEE7lW8wSSdqB1cQpH3SO8U8jOmlbhB+H61OOSmUli5LZpbHEGHWLOgf5pH1qt4nbW4kONLS4hI8SQRYWOoEeXyoK/mmVDaB2JFJsCZQuB5/mKpHMvJL4Kdom5bmhadb1KUlAX4gJ2BBAIG8Su3etMBrIcO24hxDh0uhKtUHYkbSBBgb0c5fxk0uzqS0evvD5XHwpoSFyxfaQTVDwGN9oXBEFtZSfyNeMze1Ydamv6kpMaT8wRzHTtQVleZKbXrJUfdJGqNRB036nxg+lO5UThDkjRKVMYLEe0bQuI1AGPO9P0xMVdFIUqBhUqVKsE5SpUqICPicYEKbSRdwkDtAn+3rUigziTNfGkpWqAQU2gpUCJi3S9WeQ5wP5UOOzJUsCTJV4ibdhMX6UqlbKPG6susW2FIUFGARv071nWc4ULQpsIDiiTMzB5AzyFpq/wA0xSnRKzpbFwnr3oTzLiIA6Gk6lGwSn8zU5zRbHjaLB02T7RZISkJCZsABEdqqcTxClHhbGo9EiaguYJbkF9ZE7NIN47/v1qdhsBpTCQlpPOLqPmTb61Pb7LUkV2IxmIcgmG09zeo6sDJkqcdPaw+P96IsFkqnCChlSyPtG/3dibD7Qt901c4fg99ZHtFJbTzAOpXpFvnTxxr0LKdeQLOCAAhpufxKnbyB+tTkYFUAlSAB0SR6b0dDgzDoTKlOEC/vAcvLoAPShbGKSJSBaDAm/WJ52NUdJEk+T0wZxb7ntICkARY6SdvUU60tZEHQq+0G/LrUj2SdYKk6gFC0kTtIsQbyBRzkuUZfidRbaWNBEgrXzuCIWenypKsfnx7M9xLKbS0L3lP7Ham2tI91ZSr8Ux8/1rSsdwOhUlDqkk8iAR6REVT5jwg8hIIAdjcImb6j7pvaw57Gh8ethWRN6YKIxjiLlOodU3/v9anMZghYvE/MfmKZ/kSCQmUq5jyk3SbfKo7rE3Wme6dx6fpU+Poe/ZeYLGuMq1NLIHTr2jY1FxDyVEJC0hxQHvGDJPPoB5RVehSkjwK1jnyI8xT7GKSuxHx3Fa30wcV2a7lTBQy2gr9oQkDX18u3IdhUoCszyXPHMKYnW1N0nl3H3T8q0LL8xbeRrbMjmOY7EcjXRGSZyTg4vY+68lJSFGNR0juYJj5GnKCM14gKnm1AS0hQUEmxkBW5E9Jo0YWVJBIgkCRMwek9qKdglCuz3SpUqIpylVW3m6Q6824QjQUBP4goD4nVb1qdisSGxJ35DqaxqYLZ1gQlSi4kEKJIMWM7wBsdrVXNqSy2NeyJCEk+6kHwg+Q5VYZpmYRLiz4o+Hl0oFfeVilFaiUspP8AuPIDqTtXPJ70dkFrZIx2ZO4pSgg6Wx7yz2uafyzAAe54Ad1n31eQPujz+FP4XBDTKkgBIJS35QZVyKu2woqynh0qAU9ISb6OZPfoO1CMbY0pqJR5fkinoDQhMSpZO5IVYncnaijBcLtJhThLquhskeSR+c1dtNBICUgADYCue3Tr0ahrIkJm8dYq6gkcssrfR7QkAQAABsBYfCu1CczJKX0MQdSklQPK0n8qr8yzZYxbDDRT4j45vYCSO1vWaa6ESbInF+N2bj3SCTPUdOlxfvQg+3AjoRHkZEeniHpRXxXlqxqfC9SPtJVyHa8G3Lud6GXkFSQoAQpSUWtvIEDmRtU5dl8dUQMSJJP4lH9/7gfSpfC+Zlh9PjCEKI9pO0XsfKYHemM3ASuBNt/UAH5CvfDuXpdl15WjDoPjVzUdwgRfa5jae9Ku9DOq2awhYIBBBBuCOfevVQsoxTbjSVNJKW4hAKdNhsQOlTCYubAVc5WRcZhmXDocCCoiYmFEDnbxRQvnHBhlSmFTJJ0L79FbehqLis7Zcx7TuoBtslJI3MgjUr8N/OBVlheIFrzANNKDjKhJge6AknVMW8Vr2M1O4yLLnEFMflGiNaVNrHob+0iDzskH/UKq38N13Gyh9D0rWMScPiSthcLUndJBBG10n4XFB2b8NqYVqnU0TE8xIIuIixIMzeKWUH4KQyJ6fYN4Z1QOlVunf99KsMux68OsLaMdQbgjoRzH0qC7bwm6YHmJE2+NcbJSYJkcjUuiumiVjMRq1LSAEkqVANgCVWG20/KtJ4Ya04VqxSSNRBEGT+/hFZpg3C24lxEeE6tBEpPeD+XnvWpZRmaMQ2FoP+Yc0nof3eq43bbIZk0kibSpVHweMS5r0z4FlBnqIMjtcVU5zN8yeWFjSLyIPcKUQL9wkUQYnMDHtXSPCmB02ufjemcbl5Cw2SkjdahIgC/Tfb40K8W5gp51OHasNv71F/VbOtU3oiYrFqxjhJOllF1HrHL99R1qywjN0eHSkWbR+Z/Edu0x3qPl+FSYSP8ACQbfiUN1nqBy9T0o84aymAHnBeJQDy28R6GBPaaEY2wymkrPWQ5HBDro8X2U9O577Wj8gL9DqSSAoEpsQCCQehHKvSVAiQZB2IvQvnuGXhnjimVAe08K0kTJjePSrddHNbnLZOzfOFMYlkKgMLBClRcKve3Lb41UcUvpK0OsuJWsoKAEqFrhQMjamkPYvGskpDak3iFpBBBjYCxsRBPOouWZYn2akHUnFNSuCSQsXnSk+7AMED6Glux+CWyFhcbjMTikhSm23kiUwYHhF0AxdRkm9t+VqSW1hbj+rStgphPMatVyZ6oKSL+9NDbmKXhsalYWp1Tf9RUwAfEJRMWEEjyNW+UsHE41aXFnS49pWJgHSlS/irUUj1pE7KVx0FvFocew7bkANqQFRzBUmb/QedUOTMAMpQsqIFyqROoEwQfSjzPWwcO4mQnw+HlEXEeUbdqChgCUwlHtNO8q0oTPLnJ5m3OmnoTHso8z06idSZmfE4BHeBuaYwqlK0NOrlkLSVFBEBOoFRtcbfKrNzAKSPdYBOwhRNvhVPjcIpPiUG/9Nj8OY7VHlsvx0bWgggFMRAiNo5R2qj46xKm8E6U2JhPoT+e3rVHwTnuNcQkHD+0aB0h3WlMR2Jkx5etWv8QcahGFUhRlSyNKRcnSQomPSPMiuhv6nIo1LYMKy1p1/wBjHs2MMg61p06iREkmCSVrPwFoqDk/EimVuKQpoavD4hvpKoIJIAHxqBlwcLOgHxPqbbHUlMk+gK2/j2qw4tS0rEtYZhGrQlLSSOagTcntJk9iainqzo/j6CTg3EtqUvEvYhouuSAnWkQJ3N+cD0HOauctzUYh59rShbSR7w2IJgA3vIkzbas8XlzQxRbwqDiGgQogaj/mTqF9Mj3tr9qKcHxGnCpKP5MtXEjxAknaZTJ6TJqikI4eSHxHwwplWtkFTRkkXJRzg9U9/wDmh/FNhJKZlM2PmAZ8tvKtK4bDym1qxAPjVKULFwmNiDsCZtQfxZkimHNQlTaydJ3g76D84P6Uso6tDQnb4so0yDHPkasskzc4d0LHuGy09R18+Y/vVatH2eceEnpuB+dNi/5ik2nodpSVM0DiXNzDaW1AJXpWlYkE3O3qBanOCHlKQ54TBWVFZO5NoiPugH1FADeJUdKNR8IOkeZBJT5xRvwJlqkoU44lYVMIChAj7wG99r9O5qqnyZGceMSFnOO9iwpSj41yo9ew9aAsqSpZJuFvSB1CB7xH696tuL8V7fEJZG038h/avWUKSlYdPuKUGUepifUz6RSP7MqtIv8Ah7L0qeQmUpQgXFvFEQkA9e33O9HjzQUkpUJSoEEdQRBFZhjsaS2lSwlJUVctgIuByJn5V6yfjtxBUlZ9qLBGrcHYCwlU9N+9NGaT4sSeOUlaL5eCxOBQoNOg4efCCAVJJ5XFhv2+NQsqaTi5XicWQNRAbkJNucqmx/CBU9rJsVi/HiVllHJAAK/h7qPmamr4VwaB4yofiU4f+PlRpt/wS0v9/hx3hwJAXhXFJUNvFIPaf1kVTZrjiuHLNYpm5mwUBz+FinmCY2tYt5KEmcHioV90qBn4fmDVXxAVrIGKaCFRGsJlK+xvB8wZHStLSGjtgtmGHAKtPjQ5JVtrTIg23EQBHMJBG947YMlQPjsCpN9UbFSbEK71KxWGCY1EED3TqgjyVZXoRNRXU22Ku5AV80kGPOo8tjtBRgMU86lIWtbg3hUmAIBN78x6TUtsq9mYStYk2T1k3N6q8qfDQSqwASZ3AA0SesRb1qzy3HBCnBM3Nvr9Kd1ps0fRX4pl32K3CIII06h1IBO/eh4pcgki0SVEgn0HIdqJsyzDUy4lAJNtxbSTJIMi8gfChZzF/wBNZVYBJ3pGlqimxYbP8S0j2SHloQJICY53N95poYoFWt10zeVFRUraIN9yLRPMieVV5dkJMbpn9R6W+NIIKr7x2H1ItWk2KkXmHz0IPtEJUCkaWAbmTMrH3lXN4AlU2CQKYx2n2g9kVqUEw4omEgkHVPQBJ0hMyoCTuag4ROpUAieZCuXdZ2HYCelX2BzHD4eNLf8AMui4TBDaT1CACpZ/EuOsDegmzBRkeFxamwnCoRhWTfUu63Pxm2o/IRtavGY8L4wKDxeS6UEKIKiD4YP2hEW2kVxvOMQ9HtMazhwfsoQVEdiYsfJRqyRkuIWklrMS6DYgpkGeXvGPgatSaJttejmG40OzjKlK/wDtyR5RBg+tSMowruIccdxCClpadKWV7G48RQdoi0wbmoOV4hzLwpLzRKVKkugzP+qIgcgQn1qwxfGTARKNalGyRp5mwvzv0pov2JJV+UCXE2CLThbuYA0qPMbg/EkdojlVODN/Q+nOj57I3XsIC8T7dOpSQYkDk0Seo5nYn0oFxUlyQISbdPh61OcXdlYytCZVcQYUk6kEbgjkO/OtU4dzQYhhLn2tljoob/GQfWsmcQUG5hW4+NE/AuZaMQpr7DwkdlD9bj4UYSpi5Y2rBFhRWt1z7RIbR5q5/n6UW5ZlXtVIZTADelYMbaCCPWZHkqhnKmtPswdwC6fM+EfU/AVo3BjJKXHiI1qASb3CReAfxEj/AE9qMENOXHZkec4pQdekElThPSDf9TT3BKHHn/6SUlTX9SFTfQpNhG55+labxxww282XUpCXBuQNx1PWOtA/BGZN4TFlT3hBSpJIE9DMDy+dJSjKmaMnKDZoLnETqwEs4dz2h3kWT6mw9aEeI829mQlxIddbJLkkgXggTPiAg/HYUe4l8YrCLUysjUnwkGFAjl2PasyxuXuPLS65IUU6XJ3VGy472vtTzsXHXoP8Bk2ExDKHW0lIWJlKjIPMbkWPauP5HiUgpbxOtJ+w8nUPjCh/6aHuH80OHYeaZMqCStsK6iNQ/wBo1R2NGDOfsqZQ9JhXICSCN0noQaaLTWhJc4sCcXwdiyTAQATMIcTpHkFJEDsKrnuE32zK2kpSLkw1t6OEn4UX5nxGpXhaEHpMHzUfsjsLn6DSzPjcUTFzFgIN/wBkmklxRSPJ9kB9hWtwLB0BCUpSCAT7q46D3SCaYyHLHnVulZ0LUslICpvJkRU6da0lN0xrvaQZSAbncFZ8lDpUltQbk2It8tpi4UNp5xQ5XoamVWeYt5tJQttDnf8AtYzQvmHtXEAqtOyeVvrRnjHQ9aVmP0+9E/8AFQ04FIsBqPqbdNR+gpUqGbtAphXnYAUgpEfaAjaLEbVeYLIXX06WmvaKgFSZBj/coT51aJy3mqD0HIV59iWzqbGlQ2KLH+1Z0DZMy/8Ah5ilke1IbHRSh/2tkz5E0Y5VwNh2gAuXe3uo/wBiYB9ZqPwrxZrhrEGFn3VmL9lRae/7JhVYxj2iE5zTogDJMNEfy7P/AOtH6VVY7hstn2mDUW1j7EnSrsJ93y2okpU7imIptAonjAN+DFNLQrnax9Db4EimuEMshbmKWChJs0FWgEklUHYbAevWijF4xtv/ABFJFpAO58hzoA4tzZ10lI1IRaBsfM96STrtlIrktKgjx/ECVkoZXGk3UDub+ECg3M8UdRDYFvecVaPwpHqb05mOPaCUDCtKb8BSpNiVHr+IxMmxqlcadUAVJUEzaSE35qMnelm7KwSSImJUZ5GLW+X7709hsTpKXAYKFAz62+f1ppbe4kGRuDI8xH7tTuDbCiEK2WI+P96QatD2DeOp1UCBpQZ6AXAjzNa1kGH9nhmkkQQgE+ZuZ7yayDKVKDnszB9o4NtrqArbzV4VRzZLrYqz/i/hAAqew7ZKiL3sm9ylO5MbCtApUXGycZOJieExTjCgUKUgjmkwfXr61eY11WIbQ6nxEmFjbxCASekyD69qLOI+FUPytsBLn/pV59D3oWyvCOMl5pSFBRSPCRzEwoHY9J2vXPKLWmdkJRltDTTreGbLjgBXfSk3jp50zhtYwulZIJUXY5gmJB76RtTSOGnNQcecAKTISBPOwJNvhU1/EBOk7gWOxMxY7c6EWxpLwWSEoaTBSDqGx2I5/wDNVeIQhRBKFKA2C1kpH+m4pp/HpHlUVzNJoOVhUS0RikIBhtRJiST0ED0FNulCwZTB5QYn8JNUa8x5zTDmaXAF1EjbzoXQasvHnkJ22MaYHI3Gq30qN/4gJIGw3/fKqR/MiFKG6ZtINpvvtURzGHl2k+dDfgNewjXmQ60x/wCIAzN55Uzw3kDuNWUoOlIupZHhHQb3J6UV4/8AhspCElh3W4kXCxp1HseXYH41SMJMSc4p0DzLiVCPgTaiHgzMXhikNLc/plKgASYMCwAMwZj4UH4pDmHdCXm1tq6LFj3SoWIqbgsYFLBBNryLeV+6v+2lTcZGlHlE2qqbMM+SklLULUNz9lPmeZ7D40HHPn3QGi54IlSohRA5E9KrsxzgJAbZE3gAbme25Par/IqsjHDvZO4izYlSTqK3JgQJubABI5du9WeW8LPPth5x7Q4qTpLRhNyIMkGalcGcKey/+oxAl43Sk7Nj/wDr6UYUIwv9GnkrUTMc+yHENlKdOtJ2WgGO4MDUn93r3l3DankOKOlBQCQlSVmbEi5IEWjnt3rTKRorGkD5mYUkzeOc0+wmyVCxCiPnNTMywSWn3EJmErULkG02Ej/mvbLXgV2Vv6VJR3RZs9Zfg0ywi4cU8gSOUEEn4AitbNZG66Eus4lEqb1BweSoMfUelargcWh5AW2oKSeY+h6HtVcVJURz26Y/UHMM0Q0L3PQRbzJ2+tN5vmqWkm41fT+/b1NqFMowqsYVvuz/ACzerQgEj2hG5ncp6n7R32inbrRKML2y0PFqyrwspUP/AMkR66YqdjsZIClQkRI5773igTIXCoLeVYeIwNkISY0pGySpVvQ1cM4bE42AE+ya++enYfa9Ld6STfg6FjiipzjNwVFIP/FV/DWXrxbobVqbC9S53hKbAxaJJAo5a4HaSICyZ3Kkgk95mPlFXmVZQ3hwdAJUr3lqMqMbCeQHQWpVibdsDzxSqIL/APy5b54hw/6R+tdH8N2ebzvwSPyo2rw6ohJIEkAkDqYsKf44+iXzz9gbj+BcM03rSFrKbnWqZHkIFD+Oy5In2aQkEWgRUlHFGJdWpJUpIMpKQhBBkbJEFc1zMkuITCkFPhtqETIOyR+ZqU4pbXR045S6YF4poA6SRA/fzrypII2MR036VJe1a1lVjzixuBz33FJtolU3sD3mY60t7GCfhbjRvC4dLScMoquVq1galHnEG0QBRNl38QcOsgLQ40TzMKA9Rf5V44JZwj+HSk4dj2rY0rBbQT2VtJB69ZrxxRwYgo9phUBK0j/DTsofhGwV9avurRz/AEcqkE+MwrWKZKTpWhYsoQoeY70EZn/DhSSVYV6TbwOWmByUkQPKKHMlz93CElBsSSts+6T0j7J7itRyHiNnFIBSoJXzbURqB/8AcO4pfrNUw1LH0Ze7gsYlXsCw5rVayZmOih4Y7zRzwbwaMN/Wehb525hvsOqu/wAKLtVKjHGognlckcpV01yqETtKuV2sYyriBqMW7tdw/M15aHgcHRQp3iVwKxbmn78EgRtbre4rrEaHT+Ifn+lT1Z0b8lVkJ0tNtKFlKITO0kxvyE/sGib/AOHH2SdDZVJ3SsAG/PxCh7BeELAN0OFQ7XCgfMTvWs4N/W2hY+0kK+IBoRimac3FAkzwu+8oHEqCGh/5aDKj+EkWSDziSfnRacIj2fsgIRp06U2gRECNrU9SqijRzym5AVxHlRlvD4ZohBKNekWCZVuee6iZPSjXy2pTSopUaU+SSFSpV0URDldpUjQMNIw6EkqShIUbkhIBPmedVnE+Xh1qftIuPLmPz9Ks3sUhF1LSnzUBVFmvFOECVJKi5IghAn5mBSyqqZSHLkmgDVg0qfcgwNG/cqEf+6o+IRyEA9Tz7Gu4nEhwq06kz12tMC229VZYVOxPmT+tc1HbZOwOMdbc1tEoUAQVAiPImYPLlWr8O5yjFNak2ULLT0P5g1kwckaSNI6cvpcUQ8DvqRikgQlDkpIJ3sSL8zO3nT45VojkjasvOM+DhiP6zIh0XUnYL79lfXn1rNMS24lRSpJBSbg2Un0re6hZnlDOIEPNpX0PMeShcVWUL6Ejka0zGcoQXnQ3IQSLF1WlJv7oMnxdjRE9kuNw4lIdA6tLKh8AdvSrvMv4fpglhyD91y4/3ASPUGqTCY/FZe57NUgf9NZlBHVBG3mPUUlV2UT5dE3KOM3kGHQHU9bJWPyPkR60cZZmjT6dTap6pNlJ8xyqhVgMNmLftm/6buyiIkK6LA97z6UGYxh/CO+KW3B7qk7KHODzHY+tMm497QjipfxmvUqCcq43MAPoJ/GgD5pP1B9KucfxCwcO4pDiVHSYTMGTbYwedOpJk3BoA3V6nVK6rUfmTFSGbMEnmv6T+tVvtr3BNu/1qat0KaQhO8kkf5oH5fOpryy92yuwboKkq29omxjZSe3Ox+VaPwbitTGgmVNmD5Ekj9PSstaEBaPtIOtHpuPhPxoq4PzDTiEEe46NJ9RY/GB6mhjls2SNo0alSpVc4xUq6KVAwhSpUxisRpsLqOw/M9qwUm2e8Q+lAlRjp1PYDnQvnuIUq6llKDskGLd43NczDHBC5UdShv0Hag3Ns+K1EzI2qOTIkqOvFi8ifQiZ36U37dPICuYfhrHubMLAPNZCfqZqDmeQ4xgwtpR6aCFfQyPhUalV0W+t1ZODyRypIdFjYzvPYwfyPrQ7/MLBgpUCORkfKpmFU45CUJJUpdh5gD5mgrsZxXZPzMp9mpQN07DvNSMhUVOtBI8WtOnsZSr5T8qn4f8Ah5inR/UWhkHcE6j8Bb50uHGVs4wAJkpdCSDaxAQoielz5iN6rTVWSbTujVTXK7SroOQ5UDPMpRiWi2sX3Srmk8iPzHMVPpVjJ0ZJlOOcwWJPVJ0OImygDy78xWnFLOLZBIS62q4/e6SPjQ7xpwwXZfZ/xAPEkfbA5j8UfGPiLZBn7mFVKfGgnxoNr9R0VU1cXT6LNKStdhFmPA5B1YdYj7i/yVH1oXzLCLYWEvDQqJFxt6G9aZlGeM4geBUK5oVZQ9OfmKzPiXMA++4v3hOlPkJA/X1ouKBGUvJH/mBsI8532t9a9JeAVM7AmOcwY+cVLy3AIOpSgCEDnzOw+d4qJl+DDz6GkCNawDH3RufqfSgxr8nvP8KWnQpOwuD1Bplh3SSgHwqGpHS+49D8iKIs5wJ8TKvebuk9U/u9CYSRKDZQMo8+Y9fzqK1or/UatwlmReY8RlbZ0q7/AHVeo+hq6rK+G85LKvaJFtnE9pv5GtRwz6VpC0mUqEg10xlaOTLCnY5SpUy5ikiQCCRynbz6URErPT72kdSdh+9hQrnedBsKAVKjur8hTfEmfhsEJNzur8h0FC2AyfE446kDQ0f/ADFbf6Rur0t3qMpvqJ1QxpK5FVmeblUjrYD970V8CcHL1JxOKTpi7bRF55LWOXZJ8zRNw9whh8LCgPaO/wDUXc/6Rsn696IK0MW7kDJmtVEVA3Ebq/G4hW5IEzMdv36UX5m7pbPU+Eev9pNZ5xNmAmBsLD9afI6QuKOwPzF9RnWCT13oo/hdlOt4vG6WhafvHp5CTVDlmXrxjwabvzUr7qeaif3NbPlWWN4dsNtJCQN+qjtqJ5mpYly2UzS4riTKbUwkkEpSSNiQJHkeVOGlXQcwqVKuVjCpUqVYwqF+JOEkvEuMwhw+8n7K/wBFd6KKbxOIS2hS1mEpEk0GrCm/BkOKw621FLgUhaeRF47HmO9RBgR7wlMGRHXy251YZ1mC8S8Vz2SPujl/eo4QsgkAGI3t5fQWpK9Fn6Y6nHaGCgzq1Se4i377VBwL5QCoKKSQQYMGDyncW6da60yrEOpbQmFqMQDbz8hv8a0/D8IYVIblsKUhMEn7doJUNib26W6VkmwNqOjvE2GSoJWlSQ6nYEgFQvYDnzI9az/OcJqhxNpv5H9/Wr3PsqUoqUpCoCv9PWBF43/tVO5iwXAlIlISdYgwBIAIPnadqnl7Hx6RUJdIPtBb/qAf91GHC2fFmEK8TSiIIF0k7nuOo896oTgkhQVMDnzkfd8694PEKQ4lTTfs2kGUpIJU5+IknwInn8K0GwySfZpOOxxhQRYwb/mB260G5lxClDKW0JKSBBTFyeZ7yZM1ZuZqlbYg3gnuesdR3obyTJFY3EKlSksoPjIJueSE9D16DzFUm90hYx4q2VeRNLxONZQsSkrClJN5Sm5kdIEX61tCRHYdKh5ZlLOHEMtpR1IFz5qNz61Npox4olknyYq5Xa5TCAtxZmWkwNk29SBf4GPjWZZipx51KECVKUAB3O1aLx3ly9PtUXBgL7cgry5VnaElK9RmQbHv+Vc2R1KmdeJfW0a5wrw+jBshAgrN3Fx7yu34RsBV1QZwXxE4657FwhQCJCj70g+7PO3rRlV4tNaOaaaeztKuV2aYUVKuTSrGFSpGmcTiUtpKlqCUjmf3c0TDq1gCSYA3rPuJ+I/bkto/wwd+a/MdOgrzxJxV7YFtvwt8zzP9u1ULCDIi6uQ6d/OpuXhF4w47Y8wwSrQkeI+92HSvGc40IHskbC09TzqVi8UnDtlI99Q8R5/80OJdAJKvfNwOgPP40r9IZe2aP/D/ACL2SPbrHjcHhnkk8/NX0owBrIMszjEqdSEOurcVaNW4FyBJgbdK1DLcS4tMuNFo7QVBU97fnVI1VIjNO7JrrSViFAKEzBvXkYVHj8KfH79vesBfrYAVwKrrjwSCokAC5J5etZbM0A/EWSFglSZLRP8AtJ5H8jVGp/SDKdfPzPLUfuj7tFXEOcrVIZWgo8k+KeRCzcc5AoUdc0oBVGoyCBfmeV6jKPF/UtF2qZFxmOUtIUmQr/zDuryA5J7DrU/h7OTh1S0dSD76CfePWeStr1Adw6VDUkwobfvnUZ0QZPhX94bHzFJGW7C1qjWsrz9l86Uqhf3VWPpyPpVnWLB4wCvbkobfHlRTlPFrjSP6n9VP2STCuVpjxDv3q6mmSlj9GgUqpcu4pw7seL2aui7fBWx+NXGvmL0/ZNpo8YtrUhaYmUkR1kVkeLZRJOoymQQAE+hJP0BrXwqh7OeFmXWyEJCHJKgu8k2so7lNgI5cqSePkPjnxM5yXNPZYhtQsAobchO31rZ9VYVjcOW1lKgUqSYI6HpWv8PY722HaX+EA+abH6T60mDymUzrpotVKrhVXg0lqAuYA6m1dNHOOA0tVD2Z8X4dqwV7RXRJEXvdUxQjmnGL7spQQ2k2hAJP+4/UdaSUkux1jbDvNuIWWLFWpX3UwT6nYUA5/nrmKUBGlImE/me/6VTiZ8Z9JuanYbAqUJV4EfvfrUXNstGKj0NYZoqMJuevIR0/WpeJxDeHG8rqNjs3Q2PZsiSbW50xk2HaUsrxT2nTFoJUf8oiI/EaCt6QXrslZBk7mLd1GQkGST9kdfM8h61oruQ4ZWkKaQrQnQJHL87yZ6k9a95QhsNI9kNKCJHU9z3qYavCFIjOTkyHl+VNMphtAACioE3IJEGCbi1qnTTSlVzVRFOhdOBdQvaV6S7applGj1jcChwGQAYIBjaecCJqvwfCzKHUOypRRcBRsVclQLCLwPK9qsQ7XpLpptMGypzzhVDsrahtdyR9k945HuPhQZjcIttRQ8jSrr1HUciK0xx8gEgSYsNp7XrPswwikuKJCiQQTJKom+nUCZpJ44vYYSa0Ua0RsY7cqiqMXjSeguk+lWOGwK33loREISpSyZgERCRAJJvy/KvWHyhwgLSlS0/hGr0MXSexFSjBlHKNHAlwpJ8G1jy23j/ntTDGZvMDUhSkx0NrdRzojbaSQERJIncgzvvyAMAUIZg8pCFBUC9iBYyT87T161RylHoRK2axiM8Qltty6g4Aoae4nmaqM14pVoHsYSTuTBMc4G0+c0H5ahYZ0FRJgLAM2nkOk3quffdnRpN/QH4ms8jCoRJ2cY5LpJKlKXzUqL29KtuAMxKHvZKPhWCBe2oXEfA/Gh5OUrEqVCewv+xU1vBlDgUgqlNwq4juOQpbp8g9qgj/AIkZ0+x7FLKy2FhUlIvKSm08rGs+dx7yz43JPVSpP1qVxNi33ykPLKkomNhExNwBO3Oq7DtoSR4SfWtOfJ6ZoqtE1j1V5WHxqwSw5FxoT2F/nVU1xKlPut3261JxqsYpr2rja2m5A1KSRvtY9etKou+gtr2WqX2WEyfEo9f3evDCcVjlaWkkJG5NgPM7DyuaoMC8lLoUpAdA3Cib9PdMx2rYeGMzbeYCm06AnwlITpAMCY7d6eGPl2wSlxWkUieBUow6glRViIkKmBIM6fXaT8BVAjhHF61I0JBAnWVeFWwgEA37GK00uUiquj44keUimyDKHMMNHtUqbmdOiDJH3tXWrkrmvBVXia1UY9qVS11HUuua6Bhsrr0HKihddDlQsqyaldOBdQkOV79pToVktK6bxLSXE6VjULGPKmfaUg9T2AdZbSidCUpm5gASduVBWerUziCGXC0ojV4eYPPTzA50Ya6D+Jnz7fsEgD5z86DaXZqfgiYPEqWhJSrxkHUR23+P5UOYxKv5lP8AML8AkgHbawM7fnFXeHxASSQCCR1ET12quxTza1y4Y/SkbV2gq67CTLlkglK0pKzdXyAH/IuaouIGi08mVyNQ/e5qejPsM02Ep06kztHU7UMZtmX8w54ZGnrtvypJJt0kPairbChWLBbPOYn4in8qxqFsr1HxjlzmTy8ooXbxCgmINRm1rCisAgnvEjoaEV4YZTitot8ywxPjReLkeVQsZimdJUBBF+n7FT8Niysjken6darc0yDWSUSkEnVHPsD0+VJxp/bRnPWtl5wbisO2ouLQCVR/U30d9PIH7wvWiYtpt5soWAttYuDcEbg/nWJZfg3GSdKvCbKB3rTOD8SfY+zV9m48jNvj9a6ITX5JuOrqhOcD4QlZCVp1iwCrIM7pBB+BkdhVpgsiw7SgptBSR0WuLc9OqPlUkuUg7VKSEJXtK4XahlyuFdNZiWXK866ja64p2sYfK68FdMFyvOulCeJvXpdKlXOVY6ivQNdpU8RTorynelSpxTooVz73h/q+tKlUc/5Hh2U7yR9ap8UgdB+5pUqGIGUrHkAEWG/609hkjoKVKqT6JLsnNbGurFKlUH2dHgdwKfF6iid3/A8halSq8vwRh+wbw/7+NXLjykxpUU7bEj6UqVQxfo6JdBhNq6mlSrsOcVeTSpVjCFeXKVKgY8V2lSrGP//Z"/>
          <p:cNvSpPr>
            <a:spLocks noChangeAspect="1" noChangeArrowheads="1"/>
          </p:cNvSpPr>
          <p:nvPr/>
        </p:nvSpPr>
        <p:spPr bwMode="auto">
          <a:xfrm>
            <a:off x="1831975" y="-1728788"/>
            <a:ext cx="33718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5" name="AutoShape 10" descr="data:image/jpeg;base64,/9j/4AAQSkZJRgABAQAAAQABAAD/2wCEAAkGBxQTEhUUExQVFRUXGRwaGBgYGBwcHhwfHBwYHR8YHRodHSggGhwlHxwcITEhJSkrLjAuGCIzODMsNygtLisBCgoKDg0OGxAQGywkICQsLCwsLCwsLCwsLCwsLCwsLCwsLCwsLCwsLCwsLCwsLCwsLCwsLCwsLCwsLCwsLDcsLP/AABEIAPIA0AMBIgACEQEDEQH/xAAbAAABBQEBAAAAAAAAAAAAAAAGAAMEBQcBAv/EAEUQAAEDAgQEAwUGBAUCBAcAAAECAxEAIQQFEjEGQVFhInGBEzKRobFCUmLB0fAHFCPhM3KCkvFTshVDosIWFyRjc5PS/8QAGAEAAwEBAAAAAAAAAAAAAAAAAQIDAAT/xAAiEQACAgICAgMBAQAAAAAAAAAAAQIRAyESMUFREyIyYXH/2gAMAwEAAhEDEQA/ANjpUqVEmKlSpVjCpt55KI1GJUEjzOwr0uYMbwYrPc+zorcC4KQNPMwNKgdfmAJpZSoeEORolKqDhTGH+V9o8dOpSlalK94EyCJ5ch5TtXnF8VtiQ0kuK+A/WiDi7oo+K8Upbq9JVogBSTO6Y5elRuAsK4pwPqIS2jUCV21KIggT069BF5Me8brdK1r0tlUSBP6mq9IbaSZWVXmYj6+VTcknZ0KLqjRHc5YTu6n0v9KpOIc1w7zYRqPvAzpNhed6EBnLPKPUkmmHc+TOwHoKV5kGOCtkjGvt3ToOlOxgm45zzv1osyXiTDtMttErlKQCYEE7lW8wSSdqB1cQpH3SO8U8jOmlbhB+H61OOSmUli5LZpbHEGHWLOgf5pH1qt4nbW4kONLS4hI8SQRYWOoEeXyoK/mmVDaB2JFJsCZQuB5/mKpHMvJL4Kdom5bmhadb1KUlAX4gJ2BBAIG8Su3etMBrIcO24hxDh0uhKtUHYkbSBBgb0c5fxk0uzqS0evvD5XHwpoSFyxfaQTVDwGN9oXBEFtZSfyNeMze1Ydamv6kpMaT8wRzHTtQVleZKbXrJUfdJGqNRB036nxg+lO5UThDkjRKVMYLEe0bQuI1AGPO9P0xMVdFIUqBhUqVKsE5SpUqICPicYEKbSRdwkDtAn+3rUigziTNfGkpWqAQU2gpUCJi3S9WeQ5wP5UOOzJUsCTJV4ibdhMX6UqlbKPG6susW2FIUFGARv071nWc4ULQpsIDiiTMzB5AzyFpq/wA0xSnRKzpbFwnr3oTzLiIA6Gk6lGwSn8zU5zRbHjaLB02T7RZISkJCZsABEdqqcTxClHhbGo9EiaguYJbkF9ZE7NIN47/v1qdhsBpTCQlpPOLqPmTb61Pb7LUkV2IxmIcgmG09zeo6sDJkqcdPaw+P96IsFkqnCChlSyPtG/3dibD7Qt901c4fg99ZHtFJbTzAOpXpFvnTxxr0LKdeQLOCAAhpufxKnbyB+tTkYFUAlSAB0SR6b0dDgzDoTKlOEC/vAcvLoAPShbGKSJSBaDAm/WJ52NUdJEk+T0wZxb7ntICkARY6SdvUU60tZEHQq+0G/LrUj2SdYKk6gFC0kTtIsQbyBRzkuUZfidRbaWNBEgrXzuCIWenypKsfnx7M9xLKbS0L3lP7Ham2tI91ZSr8Ux8/1rSsdwOhUlDqkk8iAR6REVT5jwg8hIIAdjcImb6j7pvaw57Gh8ethWRN6YKIxjiLlOodU3/v9anMZghYvE/MfmKZ/kSCQmUq5jyk3SbfKo7rE3Wme6dx6fpU+Poe/ZeYLGuMq1NLIHTr2jY1FxDyVEJC0hxQHvGDJPPoB5RVehSkjwK1jnyI8xT7GKSuxHx3Fa30wcV2a7lTBQy2gr9oQkDX18u3IdhUoCszyXPHMKYnW1N0nl3H3T8q0LL8xbeRrbMjmOY7EcjXRGSZyTg4vY+68lJSFGNR0juYJj5GnKCM14gKnm1AS0hQUEmxkBW5E9Jo0YWVJBIgkCRMwek9qKdglCuz3SpUqIpylVW3m6Q6824QjQUBP4goD4nVb1qdisSGxJ35DqaxqYLZ1gQlSi4kEKJIMWM7wBsdrVXNqSy2NeyJCEk+6kHwg+Q5VYZpmYRLiz4o+Hl0oFfeVilFaiUspP8AuPIDqTtXPJ70dkFrZIx2ZO4pSgg6Wx7yz2uafyzAAe54Ad1n31eQPujz+FP4XBDTKkgBIJS35QZVyKu2woqynh0qAU9ISb6OZPfoO1CMbY0pqJR5fkinoDQhMSpZO5IVYncnaijBcLtJhThLquhskeSR+c1dtNBICUgADYCue3Tr0ahrIkJm8dYq6gkcssrfR7QkAQAABsBYfCu1CczJKX0MQdSklQPK0n8qr8yzZYxbDDRT4j45vYCSO1vWaa6ESbInF+N2bj3SCTPUdOlxfvQg+3AjoRHkZEeniHpRXxXlqxqfC9SPtJVyHa8G3Lud6GXkFSQoAQpSUWtvIEDmRtU5dl8dUQMSJJP4lH9/7gfSpfC+Zlh9PjCEKI9pO0XsfKYHemM3ASuBNt/UAH5CvfDuXpdl15WjDoPjVzUdwgRfa5jae9Ku9DOq2awhYIBBBBuCOfevVQsoxTbjSVNJKW4hAKdNhsQOlTCYubAVc5WRcZhmXDocCCoiYmFEDnbxRQvnHBhlSmFTJJ0L79FbehqLis7Zcx7TuoBtslJI3MgjUr8N/OBVlheIFrzANNKDjKhJge6AknVMW8Vr2M1O4yLLnEFMflGiNaVNrHob+0iDzskH/UKq38N13Gyh9D0rWMScPiSthcLUndJBBG10n4XFB2b8NqYVqnU0TE8xIIuIixIMzeKWUH4KQyJ6fYN4Z1QOlVunf99KsMux68OsLaMdQbgjoRzH0qC7bwm6YHmJE2+NcbJSYJkcjUuiumiVjMRq1LSAEkqVANgCVWG20/KtJ4Ya04VqxSSNRBEGT+/hFZpg3C24lxEeE6tBEpPeD+XnvWpZRmaMQ2FoP+Yc0nof3eq43bbIZk0kibSpVHweMS5r0z4FlBnqIMjtcVU5zN8yeWFjSLyIPcKUQL9wkUQYnMDHtXSPCmB02ufjemcbl5Cw2SkjdahIgC/Tfb40K8W5gp51OHasNv71F/VbOtU3oiYrFqxjhJOllF1HrHL99R1qywjN0eHSkWbR+Z/Edu0x3qPl+FSYSP8ACQbfiUN1nqBy9T0o84aymAHnBeJQDy28R6GBPaaEY2wymkrPWQ5HBDro8X2U9O577Wj8gL9DqSSAoEpsQCCQehHKvSVAiQZB2IvQvnuGXhnjimVAe08K0kTJjePSrddHNbnLZOzfOFMYlkKgMLBClRcKve3Lb41UcUvpK0OsuJWsoKAEqFrhQMjamkPYvGskpDak3iFpBBBjYCxsRBPOouWZYn2akHUnFNSuCSQsXnSk+7AMED6Glux+CWyFhcbjMTikhSm23kiUwYHhF0AxdRkm9t+VqSW1hbj+rStgphPMatVyZ6oKSL+9NDbmKXhsalYWp1Tf9RUwAfEJRMWEEjyNW+UsHE41aXFnS49pWJgHSlS/irUUj1pE7KVx0FvFocew7bkANqQFRzBUmb/QedUOTMAMpQsqIFyqROoEwQfSjzPWwcO4mQnw+HlEXEeUbdqChgCUwlHtNO8q0oTPLnJ5m3OmnoTHso8z06idSZmfE4BHeBuaYwqlK0NOrlkLSVFBEBOoFRtcbfKrNzAKSPdYBOwhRNvhVPjcIpPiUG/9Nj8OY7VHlsvx0bWgggFMRAiNo5R2qj46xKm8E6U2JhPoT+e3rVHwTnuNcQkHD+0aB0h3WlMR2Jkx5etWv8QcahGFUhRlSyNKRcnSQomPSPMiuhv6nIo1LYMKy1p1/wBjHs2MMg61p06iREkmCSVrPwFoqDk/EimVuKQpoavD4hvpKoIJIAHxqBlwcLOgHxPqbbHUlMk+gK2/j2qw4tS0rEtYZhGrQlLSSOagTcntJk9iainqzo/j6CTg3EtqUvEvYhouuSAnWkQJ3N+cD0HOauctzUYh59rShbSR7w2IJgA3vIkzbas8XlzQxRbwqDiGgQogaj/mTqF9Mj3tr9qKcHxGnCpKP5MtXEjxAknaZTJ6TJqikI4eSHxHwwplWtkFTRkkXJRzg9U9/wDmh/FNhJKZlM2PmAZ8tvKtK4bDym1qxAPjVKULFwmNiDsCZtQfxZkimHNQlTaydJ3g76D84P6Uso6tDQnb4so0yDHPkasskzc4d0LHuGy09R18+Y/vVatH2eceEnpuB+dNi/5ik2nodpSVM0DiXNzDaW1AJXpWlYkE3O3qBanOCHlKQ54TBWVFZO5NoiPugH1FADeJUdKNR8IOkeZBJT5xRvwJlqkoU44lYVMIChAj7wG99r9O5qqnyZGceMSFnOO9iwpSj41yo9ew9aAsqSpZJuFvSB1CB7xH696tuL8V7fEJZG038h/avWUKSlYdPuKUGUepifUz6RSP7MqtIv8Ah7L0qeQmUpQgXFvFEQkA9e33O9HjzQUkpUJSoEEdQRBFZhjsaS2lSwlJUVctgIuByJn5V6yfjtxBUlZ9qLBGrcHYCwlU9N+9NGaT4sSeOUlaL5eCxOBQoNOg4efCCAVJJ5XFhv2+NQsqaTi5XicWQNRAbkJNucqmx/CBU9rJsVi/HiVllHJAAK/h7qPmamr4VwaB4yofiU4f+PlRpt/wS0v9/hx3hwJAXhXFJUNvFIPaf1kVTZrjiuHLNYpm5mwUBz+FinmCY2tYt5KEmcHioV90qBn4fmDVXxAVrIGKaCFRGsJlK+xvB8wZHStLSGjtgtmGHAKtPjQ5JVtrTIg23EQBHMJBG947YMlQPjsCpN9UbFSbEK71KxWGCY1EED3TqgjyVZXoRNRXU22Ku5AV80kGPOo8tjtBRgMU86lIWtbg3hUmAIBN78x6TUtsq9mYStYk2T1k3N6q8qfDQSqwASZ3AA0SesRb1qzy3HBCnBM3Nvr9Kd1ps0fRX4pl32K3CIII06h1IBO/eh4pcgki0SVEgn0HIdqJsyzDUy4lAJNtxbSTJIMi8gfChZzF/wBNZVYBJ3pGlqimxYbP8S0j2SHloQJICY53N95poYoFWt10zeVFRUraIN9yLRPMieVV5dkJMbpn9R6W+NIIKr7x2H1ItWk2KkXmHz0IPtEJUCkaWAbmTMrH3lXN4AlU2CQKYx2n2g9kVqUEw4omEgkHVPQBJ0hMyoCTuag4ROpUAieZCuXdZ2HYCelX2BzHD4eNLf8AMui4TBDaT1CACpZ/EuOsDegmzBRkeFxamwnCoRhWTfUu63Pxm2o/IRtavGY8L4wKDxeS6UEKIKiD4YP2hEW2kVxvOMQ9HtMazhwfsoQVEdiYsfJRqyRkuIWklrMS6DYgpkGeXvGPgatSaJttejmG40OzjKlK/wDtyR5RBg+tSMowruIccdxCClpadKWV7G48RQdoi0wbmoOV4hzLwpLzRKVKkugzP+qIgcgQn1qwxfGTARKNalGyRp5mwvzv0pov2JJV+UCXE2CLThbuYA0qPMbg/EkdojlVODN/Q+nOj57I3XsIC8T7dOpSQYkDk0Seo5nYn0oFxUlyQISbdPh61OcXdlYytCZVcQYUk6kEbgjkO/OtU4dzQYhhLn2tljoob/GQfWsmcQUG5hW4+NE/AuZaMQpr7DwkdlD9bj4UYSpi5Y2rBFhRWt1z7RIbR5q5/n6UW5ZlXtVIZTADelYMbaCCPWZHkqhnKmtPswdwC6fM+EfU/AVo3BjJKXHiI1qASb3CReAfxEj/AE9qMENOXHZkec4pQdekElThPSDf9TT3BKHHn/6SUlTX9SFTfQpNhG55+labxxww282XUpCXBuQNx1PWOtA/BGZN4TFlT3hBSpJIE9DMDy+dJSjKmaMnKDZoLnETqwEs4dz2h3kWT6mw9aEeI829mQlxIddbJLkkgXggTPiAg/HYUe4l8YrCLUysjUnwkGFAjl2PasyxuXuPLS65IUU6XJ3VGy472vtTzsXHXoP8Bk2ExDKHW0lIWJlKjIPMbkWPauP5HiUgpbxOtJ+w8nUPjCh/6aHuH80OHYeaZMqCStsK6iNQ/wBo1R2NGDOfsqZQ9JhXICSCN0noQaaLTWhJc4sCcXwdiyTAQATMIcTpHkFJEDsKrnuE32zK2kpSLkw1t6OEn4UX5nxGpXhaEHpMHzUfsjsLn6DSzPjcUTFzFgIN/wBkmklxRSPJ9kB9hWtwLB0BCUpSCAT7q46D3SCaYyHLHnVulZ0LUslICpvJkRU6da0lN0xrvaQZSAbncFZ8lDpUltQbk2It8tpi4UNp5xQ5XoamVWeYt5tJQttDnf8AtYzQvmHtXEAqtOyeVvrRnjHQ9aVmP0+9E/8AFQ04FIsBqPqbdNR+gpUqGbtAphXnYAUgpEfaAjaLEbVeYLIXX06WmvaKgFSZBj/coT51aJy3mqD0HIV59iWzqbGlQ2KLH+1Z0DZMy/8Ah5ilke1IbHRSh/2tkz5E0Y5VwNh2gAuXe3uo/wBiYB9ZqPwrxZrhrEGFn3VmL9lRae/7JhVYxj2iE5zTogDJMNEfy7P/AOtH6VVY7hstn2mDUW1j7EnSrsJ93y2okpU7imIptAonjAN+DFNLQrnax9Db4EimuEMshbmKWChJs0FWgEklUHYbAevWijF4xtv/ABFJFpAO58hzoA4tzZ10lI1IRaBsfM96STrtlIrktKgjx/ECVkoZXGk3UDub+ECg3M8UdRDYFvecVaPwpHqb05mOPaCUDCtKb8BSpNiVHr+IxMmxqlcadUAVJUEzaSE35qMnelm7KwSSImJUZ5GLW+X7709hsTpKXAYKFAz62+f1ppbe4kGRuDI8xH7tTuDbCiEK2WI+P96QatD2DeOp1UCBpQZ6AXAjzNa1kGH9nhmkkQQgE+ZuZ7yayDKVKDnszB9o4NtrqArbzV4VRzZLrYqz/i/hAAqew7ZKiL3sm9ylO5MbCtApUXGycZOJieExTjCgUKUgjmkwfXr61eY11WIbQ6nxEmFjbxCASekyD69qLOI+FUPytsBLn/pV59D3oWyvCOMl5pSFBRSPCRzEwoHY9J2vXPKLWmdkJRltDTTreGbLjgBXfSk3jp50zhtYwulZIJUXY5gmJB76RtTSOGnNQcecAKTISBPOwJNvhU1/EBOk7gWOxMxY7c6EWxpLwWSEoaTBSDqGx2I5/wDNVeIQhRBKFKA2C1kpH+m4pp/HpHlUVzNJoOVhUS0RikIBhtRJiST0ED0FNulCwZTB5QYn8JNUa8x5zTDmaXAF1EjbzoXQasvHnkJ22MaYHI3Gq30qN/4gJIGw3/fKqR/MiFKG6ZtINpvvtURzGHl2k+dDfgNewjXmQ60x/wCIAzN55Uzw3kDuNWUoOlIupZHhHQb3J6UV4/8AhspCElh3W4kXCxp1HseXYH41SMJMSc4p0DzLiVCPgTaiHgzMXhikNLc/plKgASYMCwAMwZj4UH4pDmHdCXm1tq6LFj3SoWIqbgsYFLBBNryLeV+6v+2lTcZGlHlE2qqbMM+SklLULUNz9lPmeZ7D40HHPn3QGi54IlSohRA5E9KrsxzgJAbZE3gAbme25Par/IqsjHDvZO4izYlSTqK3JgQJubABI5du9WeW8LPPth5x7Q4qTpLRhNyIMkGalcGcKey/+oxAl43Sk7Nj/wDr6UYUIwv9GnkrUTMc+yHENlKdOtJ2WgGO4MDUn93r3l3DankOKOlBQCQlSVmbEi5IEWjnt3rTKRorGkD5mYUkzeOc0+wmyVCxCiPnNTMywSWn3EJmErULkG02Ej/mvbLXgV2Vv6VJR3RZs9Zfg0ywi4cU8gSOUEEn4AitbNZG66Eus4lEqb1BweSoMfUelargcWh5AW2oKSeY+h6HtVcVJURz26Y/UHMM0Q0L3PQRbzJ2+tN5vmqWkm41fT+/b1NqFMowqsYVvuz/ACzerQgEj2hG5ncp6n7R32inbrRKML2y0PFqyrwspUP/AMkR66YqdjsZIClQkRI5773igTIXCoLeVYeIwNkISY0pGySpVvQ1cM4bE42AE+ya++enYfa9Ld6STfg6FjiipzjNwVFIP/FV/DWXrxbobVqbC9S53hKbAxaJJAo5a4HaSICyZ3Kkgk95mPlFXmVZQ3hwdAJUr3lqMqMbCeQHQWpVibdsDzxSqIL/APy5b54hw/6R+tdH8N2ebzvwSPyo2rw6ohJIEkAkDqYsKf44+iXzz9gbj+BcM03rSFrKbnWqZHkIFD+Oy5In2aQkEWgRUlHFGJdWpJUpIMpKQhBBkbJEFc1zMkuITCkFPhtqETIOyR+ZqU4pbXR045S6YF4poA6SRA/fzrypII2MR036VJe1a1lVjzixuBz33FJtolU3sD3mY60t7GCfhbjRvC4dLScMoquVq1galHnEG0QBRNl38QcOsgLQ40TzMKA9Rf5V44JZwj+HSk4dj2rY0rBbQT2VtJB69ZrxxRwYgo9phUBK0j/DTsofhGwV9avurRz/AEcqkE+MwrWKZKTpWhYsoQoeY70EZn/DhSSVYV6TbwOWmByUkQPKKHMlz93CElBsSSts+6T0j7J7itRyHiNnFIBSoJXzbURqB/8AcO4pfrNUw1LH0Ze7gsYlXsCw5rVayZmOih4Y7zRzwbwaMN/Wehb525hvsOqu/wAKLtVKjHGognlckcpV01yqETtKuV2sYyriBqMW7tdw/M15aHgcHRQp3iVwKxbmn78EgRtbre4rrEaHT+Ifn+lT1Z0b8lVkJ0tNtKFlKITO0kxvyE/sGib/AOHH2SdDZVJ3SsAG/PxCh7BeELAN0OFQ7XCgfMTvWs4N/W2hY+0kK+IBoRimac3FAkzwu+8oHEqCGh/5aDKj+EkWSDziSfnRacIj2fsgIRp06U2gRECNrU9SqijRzym5AVxHlRlvD4ZohBKNekWCZVuee6iZPSjXy2pTSopUaU+SSFSpV0URDldpUjQMNIw6EkqShIUbkhIBPmedVnE+Xh1qftIuPLmPz9Ks3sUhF1LSnzUBVFmvFOECVJKi5IghAn5mBSyqqZSHLkmgDVg0qfcgwNG/cqEf+6o+IRyEA9Tz7Gu4nEhwq06kz12tMC229VZYVOxPmT+tc1HbZOwOMdbc1tEoUAQVAiPImYPLlWr8O5yjFNak2ULLT0P5g1kwckaSNI6cvpcUQ8DvqRikgQlDkpIJ3sSL8zO3nT45VojkjasvOM+DhiP6zIh0XUnYL79lfXn1rNMS24lRSpJBSbg2Un0re6hZnlDOIEPNpX0PMeShcVWUL6Ejka0zGcoQXnQ3IQSLF1WlJv7oMnxdjRE9kuNw4lIdA6tLKh8AdvSrvMv4fpglhyD91y4/3ASPUGqTCY/FZe57NUgf9NZlBHVBG3mPUUlV2UT5dE3KOM3kGHQHU9bJWPyPkR60cZZmjT6dTap6pNlJ8xyqhVgMNmLftm/6buyiIkK6LA97z6UGYxh/CO+KW3B7qk7KHODzHY+tMm497QjipfxmvUqCcq43MAPoJ/GgD5pP1B9KucfxCwcO4pDiVHSYTMGTbYwedOpJk3BoA3V6nVK6rUfmTFSGbMEnmv6T+tVvtr3BNu/1qat0KaQhO8kkf5oH5fOpryy92yuwboKkq29omxjZSe3Ox+VaPwbitTGgmVNmD5Ekj9PSstaEBaPtIOtHpuPhPxoq4PzDTiEEe46NJ9RY/GB6mhjls2SNo0alSpVc4xUq6KVAwhSpUxisRpsLqOw/M9qwUm2e8Q+lAlRjp1PYDnQvnuIUq6llKDskGLd43NczDHBC5UdShv0Hag3Ns+K1EzI2qOTIkqOvFi8ifQiZ36U37dPICuYfhrHubMLAPNZCfqZqDmeQ4xgwtpR6aCFfQyPhUalV0W+t1ZODyRypIdFjYzvPYwfyPrQ7/MLBgpUCORkfKpmFU45CUJJUpdh5gD5mgrsZxXZPzMp9mpQN07DvNSMhUVOtBI8WtOnsZSr5T8qn4f8Ah5inR/UWhkHcE6j8Bb50uHGVs4wAJkpdCSDaxAQoielz5iN6rTVWSbTujVTXK7SroOQ5UDPMpRiWi2sX3Srmk8iPzHMVPpVjJ0ZJlOOcwWJPVJ0OImygDy78xWnFLOLZBIS62q4/e6SPjQ7xpwwXZfZ/xAPEkfbA5j8UfGPiLZBn7mFVKfGgnxoNr9R0VU1cXT6LNKStdhFmPA5B1YdYj7i/yVH1oXzLCLYWEvDQqJFxt6G9aZlGeM4geBUK5oVZQ9OfmKzPiXMA++4v3hOlPkJA/X1ouKBGUvJH/mBsI8532t9a9JeAVM7AmOcwY+cVLy3AIOpSgCEDnzOw+d4qJl+DDz6GkCNawDH3RufqfSgxr8nvP8KWnQpOwuD1Bplh3SSgHwqGpHS+49D8iKIs5wJ8TKvebuk9U/u9CYSRKDZQMo8+Y9fzqK1or/UatwlmReY8RlbZ0q7/AHVeo+hq6rK+G85LKvaJFtnE9pv5GtRwz6VpC0mUqEg10xlaOTLCnY5SpUy5ikiQCCRynbz6URErPT72kdSdh+9hQrnedBsKAVKjur8hTfEmfhsEJNzur8h0FC2AyfE446kDQ0f/ADFbf6Rur0t3qMpvqJ1QxpK5FVmeblUjrYD970V8CcHL1JxOKTpi7bRF55LWOXZJ8zRNw9whh8LCgPaO/wDUXc/6Rsn696IK0MW7kDJmtVEVA3Ebq/G4hW5IEzMdv36UX5m7pbPU+Eev9pNZ5xNmAmBsLD9afI6QuKOwPzF9RnWCT13oo/hdlOt4vG6WhafvHp5CTVDlmXrxjwabvzUr7qeaif3NbPlWWN4dsNtJCQN+qjtqJ5mpYly2UzS4riTKbUwkkEpSSNiQJHkeVOGlXQcwqVKuVjCpUqVYwqF+JOEkvEuMwhw+8n7K/wBFd6KKbxOIS2hS1mEpEk0GrCm/BkOKw621FLgUhaeRF47HmO9RBgR7wlMGRHXy251YZ1mC8S8Vz2SPujl/eo4QsgkAGI3t5fQWpK9Fn6Y6nHaGCgzq1Se4i377VBwL5QCoKKSQQYMGDyncW6da60yrEOpbQmFqMQDbz8hv8a0/D8IYVIblsKUhMEn7doJUNib26W6VkmwNqOjvE2GSoJWlSQ6nYEgFQvYDnzI9az/OcJqhxNpv5H9/Wr3PsqUoqUpCoCv9PWBF43/tVO5iwXAlIlISdYgwBIAIPnadqnl7Hx6RUJdIPtBb/qAf91GHC2fFmEK8TSiIIF0k7nuOo896oTgkhQVMDnzkfd8694PEKQ4lTTfs2kGUpIJU5+IknwInn8K0GwySfZpOOxxhQRYwb/mB260G5lxClDKW0JKSBBTFyeZ7yZM1ZuZqlbYg3gnuesdR3obyTJFY3EKlSksoPjIJueSE9D16DzFUm90hYx4q2VeRNLxONZQsSkrClJN5Sm5kdIEX61tCRHYdKh5ZlLOHEMtpR1IFz5qNz61Npox4olknyYq5Xa5TCAtxZmWkwNk29SBf4GPjWZZipx51KECVKUAB3O1aLx3ly9PtUXBgL7cgry5VnaElK9RmQbHv+Vc2R1KmdeJfW0a5wrw+jBshAgrN3Fx7yu34RsBV1QZwXxE4657FwhQCJCj70g+7PO3rRlV4tNaOaaaeztKuV2aYUVKuTSrGFSpGmcTiUtpKlqCUjmf3c0TDq1gCSYA3rPuJ+I/bkto/wwd+a/MdOgrzxJxV7YFtvwt8zzP9u1ULCDIi6uQ6d/OpuXhF4w47Y8wwSrQkeI+92HSvGc40IHskbC09TzqVi8UnDtlI99Q8R5/80OJdAJKvfNwOgPP40r9IZe2aP/D/ACL2SPbrHjcHhnkk8/NX0owBrIMszjEqdSEOurcVaNW4FyBJgbdK1DLcS4tMuNFo7QVBU97fnVI1VIjNO7JrrSViFAKEzBvXkYVHj8KfH79vesBfrYAVwKrrjwSCokAC5J5etZbM0A/EWSFglSZLRP8AtJ5H8jVGp/SDKdfPzPLUfuj7tFXEOcrVIZWgo8k+KeRCzcc5AoUdc0oBVGoyCBfmeV6jKPF/UtF2qZFxmOUtIUmQr/zDuryA5J7DrU/h7OTh1S0dSD76CfePWeStr1Adw6VDUkwobfvnUZ0QZPhX94bHzFJGW7C1qjWsrz9l86Uqhf3VWPpyPpVnWLB4wCvbkobfHlRTlPFrjSP6n9VP2STCuVpjxDv3q6mmSlj9GgUqpcu4pw7seL2aui7fBWx+NXGvmL0/ZNpo8YtrUhaYmUkR1kVkeLZRJOoymQQAE+hJP0BrXwqh7OeFmXWyEJCHJKgu8k2so7lNgI5cqSePkPjnxM5yXNPZYhtQsAobchO31rZ9VYVjcOW1lKgUqSYI6HpWv8PY722HaX+EA+abH6T60mDymUzrpotVKrhVXg0lqAuYA6m1dNHOOA0tVD2Z8X4dqwV7RXRJEXvdUxQjmnGL7spQQ2k2hAJP+4/UdaSUkux1jbDvNuIWWLFWpX3UwT6nYUA5/nrmKUBGlImE/me/6VTiZ8Z9JuanYbAqUJV4EfvfrUXNstGKj0NYZoqMJuevIR0/WpeJxDeHG8rqNjs3Q2PZsiSbW50xk2HaUsrxT2nTFoJUf8oiI/EaCt6QXrslZBk7mLd1GQkGST9kdfM8h61oruQ4ZWkKaQrQnQJHL87yZ6k9a95QhsNI9kNKCJHU9z3qYavCFIjOTkyHl+VNMphtAACioE3IJEGCbi1qnTTSlVzVRFOhdOBdQvaV6S7applGj1jcChwGQAYIBjaecCJqvwfCzKHUOypRRcBRsVclQLCLwPK9qsQ7XpLpptMGypzzhVDsrahtdyR9k945HuPhQZjcIttRQ8jSrr1HUciK0xx8gEgSYsNp7XrPswwikuKJCiQQTJKom+nUCZpJ44vYYSa0Ua0RsY7cqiqMXjSeguk+lWOGwK33loREISpSyZgERCRAJJvy/KvWHyhwgLSlS0/hGr0MXSexFSjBlHKNHAlwpJ8G1jy23j/ntTDGZvMDUhSkx0NrdRzojbaSQERJIncgzvvyAMAUIZg8pCFBUC9iBYyT87T161RylHoRK2axiM8Qltty6g4Aoae4nmaqM14pVoHsYSTuTBMc4G0+c0H5ahYZ0FRJgLAM2nkOk3quffdnRpN/QH4ms8jCoRJ2cY5LpJKlKXzUqL29KtuAMxKHvZKPhWCBe2oXEfA/Gh5OUrEqVCewv+xU1vBlDgUgqlNwq4juOQpbp8g9qgj/AIkZ0+x7FLKy2FhUlIvKSm08rGs+dx7yz43JPVSpP1qVxNi33ykPLKkomNhExNwBO3Oq7DtoSR4SfWtOfJ6ZoqtE1j1V5WHxqwSw5FxoT2F/nVU1xKlPut3261JxqsYpr2rja2m5A1KSRvtY9etKou+gtr2WqX2WEyfEo9f3evDCcVjlaWkkJG5NgPM7DyuaoMC8lLoUpAdA3Cib9PdMx2rYeGMzbeYCm06AnwlITpAMCY7d6eGPl2wSlxWkUieBUow6glRViIkKmBIM6fXaT8BVAjhHF61I0JBAnWVeFWwgEA37GK00uUiquj44keUimyDKHMMNHtUqbmdOiDJH3tXWrkrmvBVXia1UY9qVS11HUuua6Bhsrr0HKihddDlQsqyaldOBdQkOV79pToVktK6bxLSXE6VjULGPKmfaUg9T2AdZbSidCUpm5gASduVBWerUziCGXC0ojV4eYPPTzA50Ya6D+Jnz7fsEgD5z86DaXZqfgiYPEqWhJSrxkHUR23+P5UOYxKv5lP8AML8AkgHbawM7fnFXeHxASSQCCR1ET12quxTza1y4Y/SkbV2gq67CTLlkglK0pKzdXyAH/IuaouIGi08mVyNQ/e5qejPsM02Ep06kztHU7UMZtmX8w54ZGnrtvypJJt0kPairbChWLBbPOYn4in8qxqFsr1HxjlzmTy8ooXbxCgmINRm1rCisAgnvEjoaEV4YZTitot8ywxPjReLkeVQsZimdJUBBF+n7FT8Niysjken6darc0yDWSUSkEnVHPsD0+VJxp/bRnPWtl5wbisO2ouLQCVR/U30d9PIH7wvWiYtpt5soWAttYuDcEbg/nWJZfg3GSdKvCbKB3rTOD8SfY+zV9m48jNvj9a6ITX5JuOrqhOcD4QlZCVp1iwCrIM7pBB+BkdhVpgsiw7SgptBSR0WuLc9OqPlUkuUg7VKSEJXtK4XahlyuFdNZiWXK866ja64p2sYfK68FdMFyvOulCeJvXpdKlXOVY6ivQNdpU8RTorynelSpxTooVz73h/q+tKlUc/5Hh2U7yR9ap8UgdB+5pUqGIGUrHkAEWG/609hkjoKVKqT6JLsnNbGurFKlUH2dHgdwKfF6iid3/A8halSq8vwRh+wbw/7+NXLjykxpUU7bEj6UqVQxfo6JdBhNq6mlSrsOcVeTSpVjCFeXKVKgY8V2lSrGP//Z"/>
          <p:cNvSpPr>
            <a:spLocks noChangeAspect="1" noChangeArrowheads="1"/>
          </p:cNvSpPr>
          <p:nvPr/>
        </p:nvSpPr>
        <p:spPr bwMode="auto">
          <a:xfrm>
            <a:off x="1984375" y="-1576388"/>
            <a:ext cx="33718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036" name="Picture 12" descr="http://coursesite.uhcl.edu/HSH/Whitec/ximages/religion/Hindu/ShivaDanc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9" y="2381301"/>
            <a:ext cx="2608097" cy="30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boks 5"/>
          <p:cNvSpPr txBox="1"/>
          <p:nvPr/>
        </p:nvSpPr>
        <p:spPr>
          <a:xfrm>
            <a:off x="2642114" y="5949280"/>
            <a:ext cx="74863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	         HINDUISMENS TREGUDE-SYSTEM </a:t>
            </a:r>
          </a:p>
          <a:p>
            <a:r>
              <a:rPr lang="da-DK" dirty="0"/>
              <a:t>BRAHMA                                  VISHNU                                           SHIVA</a:t>
            </a:r>
          </a:p>
          <a:p>
            <a:r>
              <a:rPr lang="da-DK" dirty="0"/>
              <a:t>Skaberen		         opretholderen  	   livgiveren – ødelæggeren </a:t>
            </a:r>
          </a:p>
        </p:txBody>
      </p:sp>
    </p:spTree>
    <p:extLst>
      <p:ext uri="{BB962C8B-B14F-4D97-AF65-F5344CB8AC3E}">
        <p14:creationId xmlns:p14="http://schemas.microsoft.com/office/powerpoint/2010/main" val="1970782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Hinduismens tre vigtigste guder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981200" y="1600201"/>
            <a:ext cx="8435280" cy="4525963"/>
          </a:xfrm>
        </p:spPr>
        <p:txBody>
          <a:bodyPr>
            <a:normAutofit lnSpcReduction="10000"/>
          </a:bodyPr>
          <a:lstStyle/>
          <a:p>
            <a:r>
              <a:rPr lang="da-DK" dirty="0"/>
              <a:t>Polyteisme: De tre vigtigste guder:</a:t>
            </a:r>
          </a:p>
          <a:p>
            <a:r>
              <a:rPr lang="da-DK" dirty="0" err="1"/>
              <a:t>Brahma</a:t>
            </a:r>
            <a:r>
              <a:rPr lang="da-DK" dirty="0"/>
              <a:t> – har skabt alt, er i alt, hans bevidsthed er i alt – upersonlig, det eneste virkelige.</a:t>
            </a:r>
          </a:p>
          <a:p>
            <a:pPr lvl="1"/>
            <a:r>
              <a:rPr lang="da-DK" dirty="0"/>
              <a:t>har nu ”trukket sig tilbage”.</a:t>
            </a:r>
          </a:p>
          <a:p>
            <a:r>
              <a:rPr lang="da-DK" dirty="0"/>
              <a:t>Vishnu: Opretholderen - magtens </a:t>
            </a:r>
            <a:r>
              <a:rPr lang="da-DK"/>
              <a:t>gud. </a:t>
            </a:r>
            <a:endParaRPr lang="da-DK" dirty="0"/>
          </a:p>
          <a:p>
            <a:r>
              <a:rPr lang="da-DK" dirty="0"/>
              <a:t>Shiva – livgiveren og ødelæggeren. </a:t>
            </a:r>
          </a:p>
          <a:p>
            <a:endParaRPr lang="da-DK" dirty="0"/>
          </a:p>
          <a:p>
            <a:r>
              <a:rPr lang="da-DK" dirty="0"/>
              <a:t>Er udtryk for den samme skabelsesorden – en del af Brahman – er derfor også monoteisme…. </a:t>
            </a:r>
          </a:p>
          <a:p>
            <a:r>
              <a:rPr lang="da-DK" dirty="0"/>
              <a:t>I folkelig forstand er der ikke tvivl om polyteismen. </a:t>
            </a:r>
          </a:p>
        </p:txBody>
      </p:sp>
    </p:spTree>
    <p:extLst>
      <p:ext uri="{BB962C8B-B14F-4D97-AF65-F5344CB8AC3E}">
        <p14:creationId xmlns:p14="http://schemas.microsoft.com/office/powerpoint/2010/main" val="85642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cirkel, skærmbillede, Font/skrifttype&#10;&#10;Automatisk genereret beskrivelse">
            <a:extLst>
              <a:ext uri="{FF2B5EF4-FFF2-40B4-BE49-F238E27FC236}">
                <a16:creationId xmlns:a16="http://schemas.microsoft.com/office/drawing/2014/main" id="{E65FB5ED-E9E6-BC33-7478-E25138509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07" y="0"/>
            <a:ext cx="8258671" cy="6858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C9BFBFF-62AB-BBEC-471B-F611536E3819}"/>
              </a:ext>
            </a:extLst>
          </p:cNvPr>
          <p:cNvSpPr txBox="1"/>
          <p:nvPr/>
        </p:nvSpPr>
        <p:spPr>
          <a:xfrm>
            <a:off x="293914" y="1262743"/>
            <a:ext cx="4121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000" dirty="0" err="1"/>
              <a:t>Dumezil</a:t>
            </a:r>
            <a:r>
              <a:rPr lang="da-DK" sz="4000" dirty="0"/>
              <a:t>: </a:t>
            </a:r>
          </a:p>
          <a:p>
            <a:endParaRPr lang="da-DK" sz="4000" dirty="0"/>
          </a:p>
          <a:p>
            <a:r>
              <a:rPr lang="da-DK" sz="4000" dirty="0"/>
              <a:t>trefunktionsguder</a:t>
            </a:r>
          </a:p>
        </p:txBody>
      </p:sp>
    </p:spTree>
    <p:extLst>
      <p:ext uri="{BB962C8B-B14F-4D97-AF65-F5344CB8AC3E}">
        <p14:creationId xmlns:p14="http://schemas.microsoft.com/office/powerpoint/2010/main" val="4077671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Samlet</a:t>
            </a:r>
            <a:r>
              <a:rPr lang="en-US" dirty="0"/>
              <a:t>: </a:t>
            </a:r>
            <a:r>
              <a:rPr lang="en-US" dirty="0" err="1"/>
              <a:t>vigtigste</a:t>
            </a:r>
            <a:r>
              <a:rPr lang="en-US" dirty="0"/>
              <a:t> </a:t>
            </a:r>
            <a:r>
              <a:rPr lang="en-US" dirty="0" err="1"/>
              <a:t>guder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Brahma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Vishnu + Lakshmi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Shiva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Ganesha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Devi/</a:t>
            </a:r>
            <a:r>
              <a:rPr lang="en-US" dirty="0" err="1"/>
              <a:t>Shaktisme</a:t>
            </a:r>
            <a:r>
              <a:rPr lang="en-US" dirty="0"/>
              <a:t> - Kali</a:t>
            </a:r>
            <a:r>
              <a:rPr lang="en-US"/>
              <a:t>/Durga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Krishna –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særlig</a:t>
            </a:r>
            <a:r>
              <a:rPr lang="en-US" dirty="0"/>
              <a:t> </a:t>
            </a:r>
            <a:r>
              <a:rPr lang="en-US" dirty="0" err="1"/>
              <a:t>udgave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Vishnu – </a:t>
            </a:r>
            <a:r>
              <a:rPr lang="en-US" dirty="0" err="1"/>
              <a:t>en</a:t>
            </a:r>
            <a:r>
              <a:rPr lang="en-US" dirty="0"/>
              <a:t> avatar</a:t>
            </a:r>
          </a:p>
        </p:txBody>
      </p:sp>
    </p:spTree>
    <p:extLst>
      <p:ext uri="{BB962C8B-B14F-4D97-AF65-F5344CB8AC3E}">
        <p14:creationId xmlns:p14="http://schemas.microsoft.com/office/powerpoint/2010/main" val="384515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Instagram-profil for guderne!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So-</a:t>
            </a:r>
            <a:r>
              <a:rPr lang="da-DK" dirty="0" err="1"/>
              <a:t>Me</a:t>
            </a:r>
            <a:r>
              <a:rPr lang="da-DK" dirty="0"/>
              <a:t>-profil for guderne!</a:t>
            </a:r>
            <a:endParaRPr lang="en-US" dirty="0"/>
          </a:p>
          <a:p>
            <a:r>
              <a:rPr lang="en-US" dirty="0" err="1"/>
              <a:t>Opret</a:t>
            </a:r>
            <a:r>
              <a:rPr lang="en-US" dirty="0"/>
              <a:t> </a:t>
            </a:r>
            <a:r>
              <a:rPr lang="en-US" dirty="0" err="1"/>
              <a:t>profil</a:t>
            </a:r>
            <a:r>
              <a:rPr lang="en-US" dirty="0"/>
              <a:t> for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gud</a:t>
            </a:r>
            <a:r>
              <a:rPr lang="en-US" dirty="0"/>
              <a:t> I </a:t>
            </a:r>
            <a:r>
              <a:rPr lang="en-US" dirty="0" err="1"/>
              <a:t>gruppen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https://www.classtools.net/FB/home-page</a:t>
            </a:r>
          </a:p>
          <a:p>
            <a:pPr lvl="1"/>
            <a:r>
              <a:rPr lang="en-US" dirty="0" err="1"/>
              <a:t>Udfyld</a:t>
            </a:r>
            <a:r>
              <a:rPr lang="en-US" dirty="0"/>
              <a:t> </a:t>
            </a:r>
            <a:r>
              <a:rPr lang="en-US" dirty="0" err="1"/>
              <a:t>profilen</a:t>
            </a:r>
            <a:r>
              <a:rPr lang="en-US" dirty="0"/>
              <a:t> – gem den – </a:t>
            </a:r>
            <a:r>
              <a:rPr lang="en-US" dirty="0" err="1"/>
              <a:t>gør</a:t>
            </a:r>
            <a:r>
              <a:rPr lang="en-US" dirty="0"/>
              <a:t> den </a:t>
            </a:r>
            <a:r>
              <a:rPr lang="en-US" dirty="0" err="1"/>
              <a:t>offentlig</a:t>
            </a:r>
            <a:r>
              <a:rPr lang="en-US" dirty="0"/>
              <a:t>, </a:t>
            </a:r>
            <a:r>
              <a:rPr lang="en-US" dirty="0" err="1"/>
              <a:t>hvis</a:t>
            </a:r>
            <a:r>
              <a:rPr lang="en-US" dirty="0"/>
              <a:t> man </a:t>
            </a:r>
            <a:r>
              <a:rPr lang="en-US" dirty="0" err="1"/>
              <a:t>kan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err="1"/>
              <a:t>Udfyld</a:t>
            </a:r>
            <a:r>
              <a:rPr lang="en-US" dirty="0"/>
              <a:t> med alt relevant – </a:t>
            </a:r>
            <a:r>
              <a:rPr lang="en-US" dirty="0" err="1"/>
              <a:t>profilbillede</a:t>
            </a:r>
            <a:r>
              <a:rPr lang="en-US" dirty="0"/>
              <a:t>, </a:t>
            </a:r>
            <a:r>
              <a:rPr lang="en-US" dirty="0" err="1"/>
              <a:t>slagord</a:t>
            </a:r>
            <a:r>
              <a:rPr lang="en-US" dirty="0"/>
              <a:t>, </a:t>
            </a:r>
            <a:r>
              <a:rPr lang="en-US" dirty="0" err="1"/>
              <a:t>venner</a:t>
            </a:r>
            <a:r>
              <a:rPr lang="en-US" dirty="0"/>
              <a:t>, </a:t>
            </a:r>
            <a:r>
              <a:rPr lang="en-US" dirty="0" err="1"/>
              <a:t>ægtemand</a:t>
            </a:r>
            <a:r>
              <a:rPr lang="en-US" dirty="0"/>
              <a:t>, </a:t>
            </a:r>
            <a:r>
              <a:rPr lang="en-US" dirty="0" err="1"/>
              <a:t>hustru</a:t>
            </a:r>
            <a:r>
              <a:rPr lang="en-US" dirty="0"/>
              <a:t> mm.</a:t>
            </a:r>
          </a:p>
          <a:p>
            <a:r>
              <a:rPr lang="en-US" dirty="0"/>
              <a:t>Lad </a:t>
            </a:r>
            <a:r>
              <a:rPr lang="en-US" dirty="0" err="1"/>
              <a:t>gudinden</a:t>
            </a:r>
            <a:r>
              <a:rPr lang="en-US" dirty="0"/>
              <a:t>/</a:t>
            </a:r>
            <a:r>
              <a:rPr lang="en-US" dirty="0" err="1"/>
              <a:t>guden</a:t>
            </a:r>
            <a:r>
              <a:rPr lang="en-US" dirty="0"/>
              <a:t> </a:t>
            </a:r>
            <a:r>
              <a:rPr lang="en-US" dirty="0" err="1"/>
              <a:t>forklare</a:t>
            </a:r>
            <a:r>
              <a:rPr lang="en-US" dirty="0"/>
              <a:t>, </a:t>
            </a:r>
            <a:r>
              <a:rPr lang="en-US" dirty="0" err="1"/>
              <a:t>hvorfor</a:t>
            </a:r>
            <a:r>
              <a:rPr lang="en-US" dirty="0"/>
              <a:t> man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ofre</a:t>
            </a:r>
            <a:r>
              <a:rPr lang="en-US" dirty="0"/>
              <a:t> </a:t>
            </a:r>
            <a:r>
              <a:rPr lang="en-US" dirty="0" err="1"/>
              <a:t>noget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dem. </a:t>
            </a:r>
          </a:p>
          <a:p>
            <a:r>
              <a:rPr lang="en-US" dirty="0" err="1"/>
              <a:t>Hvem</a:t>
            </a:r>
            <a:r>
              <a:rPr lang="en-US" dirty="0"/>
              <a:t> er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målgruppe</a:t>
            </a:r>
            <a:r>
              <a:rPr lang="en-US" dirty="0"/>
              <a:t>? Ung, </a:t>
            </a:r>
            <a:r>
              <a:rPr lang="en-US" dirty="0" err="1"/>
              <a:t>gammel</a:t>
            </a:r>
            <a:r>
              <a:rPr lang="en-US" dirty="0"/>
              <a:t>, </a:t>
            </a:r>
            <a:r>
              <a:rPr lang="en-US" dirty="0" err="1"/>
              <a:t>mand</a:t>
            </a:r>
            <a:r>
              <a:rPr lang="en-US" dirty="0"/>
              <a:t>, </a:t>
            </a:r>
            <a:r>
              <a:rPr lang="en-US" dirty="0" err="1"/>
              <a:t>kvinde</a:t>
            </a:r>
            <a:r>
              <a:rPr lang="en-US" dirty="0"/>
              <a:t>, </a:t>
            </a:r>
            <a:r>
              <a:rPr lang="en-US" dirty="0" err="1"/>
              <a:t>nygifte</a:t>
            </a:r>
            <a:r>
              <a:rPr lang="en-US" dirty="0"/>
              <a:t>, </a:t>
            </a:r>
            <a:r>
              <a:rPr lang="en-US" dirty="0" err="1"/>
              <a:t>studerende</a:t>
            </a:r>
            <a:r>
              <a:rPr lang="en-US" dirty="0"/>
              <a:t> – </a:t>
            </a:r>
            <a:r>
              <a:rPr lang="en-US" dirty="0" err="1"/>
              <a:t>højkaste</a:t>
            </a:r>
            <a:r>
              <a:rPr lang="en-US" dirty="0"/>
              <a:t>, </a:t>
            </a:r>
            <a:r>
              <a:rPr lang="en-US" dirty="0" err="1"/>
              <a:t>lavkaste</a:t>
            </a:r>
            <a:r>
              <a:rPr lang="en-US" dirty="0"/>
              <a:t>…. </a:t>
            </a:r>
          </a:p>
          <a:p>
            <a:r>
              <a:rPr lang="en-US" dirty="0" err="1"/>
              <a:t>Lav</a:t>
            </a:r>
            <a:r>
              <a:rPr lang="en-US" dirty="0"/>
              <a:t> </a:t>
            </a:r>
            <a:r>
              <a:rPr lang="en-US" dirty="0" err="1"/>
              <a:t>nogle</a:t>
            </a:r>
            <a:r>
              <a:rPr lang="en-US" dirty="0"/>
              <a:t> </a:t>
            </a:r>
            <a:r>
              <a:rPr lang="en-US" dirty="0" err="1"/>
              <a:t>fede</a:t>
            </a:r>
            <a:r>
              <a:rPr lang="en-US" dirty="0"/>
              <a:t> memes, rants </a:t>
            </a:r>
            <a:r>
              <a:rPr lang="en-US" dirty="0" err="1"/>
              <a:t>og</a:t>
            </a:r>
            <a:r>
              <a:rPr lang="en-US" dirty="0"/>
              <a:t> alt </a:t>
            </a:r>
            <a:r>
              <a:rPr lang="en-US" dirty="0" err="1"/>
              <a:t>muligt</a:t>
            </a:r>
            <a:r>
              <a:rPr lang="en-US" dirty="0"/>
              <a:t> </a:t>
            </a:r>
            <a:r>
              <a:rPr lang="en-US" dirty="0" err="1"/>
              <a:t>andet</a:t>
            </a:r>
            <a:r>
              <a:rPr lang="en-US" dirty="0"/>
              <a:t>. </a:t>
            </a:r>
          </a:p>
          <a:p>
            <a:r>
              <a:rPr lang="en-US" dirty="0"/>
              <a:t>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beskeder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 </a:t>
            </a:r>
            <a:r>
              <a:rPr lang="en-US" dirty="0" err="1"/>
              <a:t>øvrige</a:t>
            </a:r>
            <a:r>
              <a:rPr lang="en-US" dirty="0"/>
              <a:t> </a:t>
            </a:r>
            <a:r>
              <a:rPr lang="en-US" dirty="0" err="1"/>
              <a:t>guder</a:t>
            </a:r>
            <a:r>
              <a:rPr lang="en-US" dirty="0"/>
              <a:t> – hold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rolle</a:t>
            </a:r>
            <a:r>
              <a:rPr lang="en-US" dirty="0"/>
              <a:t>!</a:t>
            </a:r>
          </a:p>
          <a:p>
            <a:r>
              <a:rPr lang="en-US" dirty="0"/>
              <a:t>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61157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250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3. Guderne </vt:lpstr>
      <vt:lpstr>Hinduismens tre vigtigste guder</vt:lpstr>
      <vt:lpstr>Hinduismens tre vigtigste guder </vt:lpstr>
      <vt:lpstr>PowerPoint-præsentation</vt:lpstr>
      <vt:lpstr>Samlet: vigtigste guder</vt:lpstr>
      <vt:lpstr>Instagram-profil for guderne!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Jørgensen</dc:creator>
  <cp:lastModifiedBy>Martin Jørgensen</cp:lastModifiedBy>
  <cp:revision>1</cp:revision>
  <dcterms:created xsi:type="dcterms:W3CDTF">2024-11-28T21:42:58Z</dcterms:created>
  <dcterms:modified xsi:type="dcterms:W3CDTF">2024-11-29T07:36:02Z</dcterms:modified>
</cp:coreProperties>
</file>