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367" r:id="rId4"/>
    <p:sldId id="266" r:id="rId5"/>
    <p:sldId id="386" r:id="rId6"/>
    <p:sldId id="390" r:id="rId7"/>
    <p:sldId id="297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25AC8E-021F-44D8-B7D8-5FC889EE55ED}" v="1" dt="2024-12-02T07:18:22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9F25AC8E-021F-44D8-B7D8-5FC889EE55ED}"/>
    <pc:docChg chg="addSld modSld">
      <pc:chgData name="Martin Jørgensen" userId="26d9fe71-6d2d-401b-9392-599258e85213" providerId="ADAL" clId="{9F25AC8E-021F-44D8-B7D8-5FC889EE55ED}" dt="2024-12-02T07:18:22.272" v="0"/>
      <pc:docMkLst>
        <pc:docMk/>
      </pc:docMkLst>
      <pc:sldChg chg="add">
        <pc:chgData name="Martin Jørgensen" userId="26d9fe71-6d2d-401b-9392-599258e85213" providerId="ADAL" clId="{9F25AC8E-021F-44D8-B7D8-5FC889EE55ED}" dt="2024-12-02T07:18:22.272" v="0"/>
        <pc:sldMkLst>
          <pc:docMk/>
          <pc:sldMk cId="467566901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895198-4C69-075D-A30E-FF8EB0854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0FEC4F1-927F-9BE7-987A-F9C0229FD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B0090D-364F-E93B-452E-150DEB87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DD8E7F-7BEA-562D-D5A2-D3A1A0F00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3B7406-F989-695C-AED4-E38548F4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414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8862D-7220-42D1-D84C-637EA399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A1441F-85A3-B57F-0923-6FA4AAFC6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1E4A74-FD3D-E5A7-F4DE-03CD2115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4ED3BD-45FC-ABB7-ADD5-9C5685683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0A7D91-DFE4-602C-7783-0582A2CF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095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EE85E-7EEA-33E7-00C2-467015155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2FBBB0-5DF3-09C6-4A06-76A21465A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F2CCE6-37A2-D401-9575-8F9498E1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26976A-977F-7946-E4E5-69DDC599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01CEB1-EB26-5E9C-AC87-81D2804B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755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DFC856-1415-A5D4-FC88-20129881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6C041D-5650-99E2-1B9D-E81F59AB3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1C107F-ED95-F873-B90B-B28AEAB76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92C50E-DA1B-3FEB-8046-F65C8BD3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181863-9F12-5922-F421-AEDAA9636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62EB17-5E69-7C52-B5C3-BB40221E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100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B83A8-9E66-F842-98E2-A059C1FF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64E6EF-7AC9-E3FB-A468-02C51D40B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D5C31D-8D64-1C46-217A-622763653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7A53079-A7C3-1F74-D258-F3D528D0A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C5399A1-895C-1206-B063-017E39B6A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5CD7E68-1365-8213-0F30-77B48764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220DD91-E8DE-2141-94A9-33A426EB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216748B-08A9-7667-707B-4C91E774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641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D2D46D-88E6-D84E-DA3B-B25DC87B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BD4D80C-81F2-D154-9BD8-12918BA0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CEBC4B0-4D16-15E0-0AD0-0AE8B7B91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9D8A57A-A814-F49E-4A86-F4A1EDD62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78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C802C14-AC5C-5FAD-E2D3-B68A0EDE8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CC3BC47-E4CF-C807-2632-D160B4C65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B9977E3-6722-7F5E-A62B-2242F615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31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F4BB1C-E94E-0B41-9E33-C6F998A0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679E7B-495A-7209-9857-812DFFE12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A30526-8CA2-01D9-59C2-40019EB03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801AAA6-6C4B-1DEB-B123-F83EDBB37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A08726-B57E-49B2-1A4A-AF168D56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5296950-4889-3602-D676-A447958F6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27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64934-0C55-EF02-47D4-B22127AB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B67AFD1-8D47-163F-290E-BA6E86FAA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7A6558-B814-4F79-7A7F-5A3AF1ED4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07D37D-77A0-4796-D043-F6885499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745095-6297-AE68-43DC-80128167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C6A0CA-4AD4-E20C-A342-423987641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608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82541-3FF4-1E5F-DFBB-835A289C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B06CED-BB79-922D-A5A3-641A2D844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6C7FDD-AA6A-06D5-3C5F-DD6E49AC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E4907B-163B-255A-D5B7-B186AABA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2C123F-90DA-567A-77DA-9066DE0C1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975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90D80DC-8D8C-A8A5-EC81-007EC2FFD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61ED68-F2F7-5AEC-0717-4C214818F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367D95-9385-B56A-88E6-8C9239ED2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59EB56-4A96-C8C8-E318-E573CA4B6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0B40E7-2CA2-E4AD-9C12-83ADDE78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772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F8F4BFD-1BCE-5BCB-BBAC-5CB6A5439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74FC94-57BE-8857-2ECF-591E4F51A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7A1113-8F2A-FABB-E285-10BAA7F0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7B6EB-DB75-4D42-A6AB-9ACDEDC92F15}" type="datetimeFigureOut">
              <a:rPr lang="da-DK" smtClean="0"/>
              <a:t>02-12-2024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2C5A41-872B-24F9-D0B8-AFEA4E2DA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34611F-7976-0D62-6F10-DF7A48729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7C03C-3208-476F-A8C2-1C1F128474B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71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bxlh8oRNW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0oX-Bty__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B294C-0D27-1F3B-8835-A1250D941B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Gudsdyrkelse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0859DB-821C-6A81-A08E-1C201CD48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621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5. Gudsdyrkelse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Find en film af en </a:t>
            </a:r>
            <a:r>
              <a:rPr lang="da-DK" dirty="0" err="1"/>
              <a:t>puja</a:t>
            </a:r>
            <a:r>
              <a:rPr lang="da-DK" dirty="0"/>
              <a:t>. Foretag en </a:t>
            </a:r>
            <a:r>
              <a:rPr lang="da-DK" dirty="0" err="1"/>
              <a:t>ritualeanalyse</a:t>
            </a:r>
            <a:r>
              <a:rPr lang="da-DK" dirty="0"/>
              <a:t> af </a:t>
            </a:r>
            <a:r>
              <a:rPr lang="da-DK" dirty="0" err="1"/>
              <a:t>pujaen</a:t>
            </a:r>
            <a:r>
              <a:rPr lang="da-DK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Sammenlign gudsopfattelsen med de kristnes gudsopfattelse.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Diskuter, hvad styrkerne, svaghederne ved de to gudsopfattelser/praksisser kan være. 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 err="1">
                <a:hlinkClick r:id="rId2"/>
              </a:rPr>
              <a:t>Ekspempel</a:t>
            </a:r>
            <a:r>
              <a:rPr lang="da-DK" dirty="0">
                <a:hlinkClick r:id="rId2"/>
              </a:rPr>
              <a:t> på film – på engelsk, men også tydeligt rettet mod vestlige seere.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>
                <a:hlinkClick r:id="rId2"/>
              </a:rPr>
              <a:t>https://www.youtube.com/watch?v=Pbxlh8oRNWU</a:t>
            </a:r>
            <a:r>
              <a:rPr lang="da-DK" dirty="0"/>
              <a:t>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16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Velsignelse af ny bil:</a:t>
            </a:r>
          </a:p>
          <a:p>
            <a:r>
              <a:rPr lang="da-DK" dirty="0">
                <a:hlinkClick r:id="rId2"/>
              </a:rPr>
              <a:t>https://www.youtube.com/watch?v=h0oX-Bty__8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539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led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15" y="1078394"/>
            <a:ext cx="11784944" cy="5652015"/>
          </a:xfrm>
          <a:prstGeom prst="rect">
            <a:avLst/>
          </a:prstGeom>
        </p:spPr>
      </p:pic>
      <p:sp>
        <p:nvSpPr>
          <p:cNvPr id="16" name="Titel 15"/>
          <p:cNvSpPr>
            <a:spLocks noGrp="1"/>
          </p:cNvSpPr>
          <p:nvPr>
            <p:ph type="title"/>
          </p:nvPr>
        </p:nvSpPr>
        <p:spPr>
          <a:xfrm>
            <a:off x="987056" y="0"/>
            <a:ext cx="10515600" cy="1325563"/>
          </a:xfrm>
        </p:spPr>
        <p:txBody>
          <a:bodyPr/>
          <a:lstStyle/>
          <a:p>
            <a:r>
              <a:rPr lang="da-DK" dirty="0"/>
              <a:t>OVERGANGSRITUALERS STRUKTUR</a:t>
            </a:r>
          </a:p>
        </p:txBody>
      </p:sp>
    </p:spTree>
    <p:extLst>
      <p:ext uri="{BB962C8B-B14F-4D97-AF65-F5344CB8AC3E}">
        <p14:creationId xmlns:p14="http://schemas.microsoft.com/office/powerpoint/2010/main" val="46756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CCDDD-C0BE-3860-81F2-91F16D12D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Find en film af en </a:t>
            </a:r>
            <a:r>
              <a:rPr lang="da-DK" sz="2400" dirty="0" err="1"/>
              <a:t>puja</a:t>
            </a:r>
            <a:r>
              <a:rPr lang="da-DK" sz="2400" dirty="0"/>
              <a:t>. Foretag en ritualanalyse af gudstjenesten.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0FD824-0FFF-5222-EA19-56AA8423C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Analyser </a:t>
            </a:r>
            <a:r>
              <a:rPr lang="da-DK" dirty="0" err="1"/>
              <a:t>pujaen</a:t>
            </a:r>
            <a:r>
              <a:rPr lang="da-DK" dirty="0"/>
              <a:t> som et overgangsritual. </a:t>
            </a:r>
          </a:p>
        </p:txBody>
      </p:sp>
    </p:spTree>
    <p:extLst>
      <p:ext uri="{BB962C8B-B14F-4D97-AF65-F5344CB8AC3E}">
        <p14:creationId xmlns:p14="http://schemas.microsoft.com/office/powerpoint/2010/main" val="80969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D0E314-7270-9093-480B-F4F4BB503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Gudsopfattelser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9DCD50-B6CF-DC32-67BE-67B62BCB4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Hinduismens gudsopfattelse	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901DCA7-8C25-BDEA-8CA3-652B9680B7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88ED9C8-1765-443F-43B6-A56992B8F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da-DK" dirty="0"/>
              <a:t>Kristendommens gudsopfattelse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C0B896B-6C7C-56DC-E912-1DFC91B47C1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81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Gudsopfattelse: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Mange guder </a:t>
            </a:r>
          </a:p>
          <a:p>
            <a:r>
              <a:rPr lang="da-DK" dirty="0"/>
              <a:t>Menneskelignende (antropomorfe)</a:t>
            </a:r>
          </a:p>
          <a:p>
            <a:pPr lvl="1"/>
            <a:r>
              <a:rPr lang="da-DK" dirty="0"/>
              <a:t>Spiser, drikker</a:t>
            </a:r>
          </a:p>
          <a:p>
            <a:pPr lvl="1"/>
            <a:r>
              <a:rPr lang="da-DK" dirty="0"/>
              <a:t>Vækkes, i bad, tøj på </a:t>
            </a:r>
          </a:p>
          <a:p>
            <a:pPr lvl="1"/>
            <a:r>
              <a:rPr lang="da-DK" dirty="0"/>
              <a:t>Behandles som fin gæst</a:t>
            </a:r>
          </a:p>
          <a:p>
            <a:r>
              <a:rPr lang="da-DK" dirty="0"/>
              <a:t>Kan være til stede i statuen </a:t>
            </a:r>
          </a:p>
          <a:p>
            <a:r>
              <a:rPr lang="da-DK" dirty="0"/>
              <a:t>Bliver glade for gaver og bønner</a:t>
            </a:r>
          </a:p>
        </p:txBody>
      </p:sp>
    </p:spTree>
    <p:extLst>
      <p:ext uri="{BB962C8B-B14F-4D97-AF65-F5344CB8AC3E}">
        <p14:creationId xmlns:p14="http://schemas.microsoft.com/office/powerpoint/2010/main" val="65676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Gudsdyrkelse </vt:lpstr>
      <vt:lpstr>5. Gudsdyrkelse </vt:lpstr>
      <vt:lpstr>PowerPoint-præsentation</vt:lpstr>
      <vt:lpstr>OVERGANGSRITUALERS STRUKTUR</vt:lpstr>
      <vt:lpstr>Find en film af en puja. Foretag en ritualanalyse af gudstjenesten.</vt:lpstr>
      <vt:lpstr>Gudsopfattelser </vt:lpstr>
      <vt:lpstr>Gudsopfattelse: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Jørgensen</dc:creator>
  <cp:lastModifiedBy>Martin Jørgensen</cp:lastModifiedBy>
  <cp:revision>1</cp:revision>
  <dcterms:created xsi:type="dcterms:W3CDTF">2024-12-02T06:46:31Z</dcterms:created>
  <dcterms:modified xsi:type="dcterms:W3CDTF">2024-12-02T07:18:22Z</dcterms:modified>
</cp:coreProperties>
</file>