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30B906-B5DB-011F-FA68-E21B16E64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3B837D-9699-B73C-79DB-6C7133073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366701-BBE0-A4AC-0D47-3B0CC99D6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E4A3BF-F04D-0E4F-7311-41F61F2B1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9C944C-7CEC-0A49-42DB-4043CF84E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025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7BE05-B6BB-1554-140F-3DC4ABE82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38C006-6F14-4766-4C6D-791CD8A08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8D4846-926D-752D-956A-E097DD464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EC4130-98A0-C763-6359-FD3232DA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88D42E-D344-3E03-534C-8A145135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429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49642-17B1-F5FC-4942-FAB3C30E9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7486E43-C669-36F6-E434-4264F5BDA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FFE389-ACF9-1623-7556-5B5DD82E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072B44-2025-1500-7791-D751A400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32D47B-6DC8-4414-5B34-153DBA64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78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7174B-1B03-B001-07A0-19782607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2D298D-B6AD-DE16-0BFE-5874A2846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274FA19-0302-38B4-1AE0-FD7FAD205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94A277D-9362-D45E-8A93-4873172A3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019853-5424-45F1-8DE7-74D8135F9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0AC1F53-73A0-8D95-1F4E-2D63E1596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184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F61529-0829-B0A0-0879-A438C121E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B5C6707-49C2-9DEB-E8FD-3EA996A04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71E97A5-5344-4B8B-76D9-52C63BBCD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F3DEC16-4A04-4DF1-4442-2D1AFEDD6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D8060E1-77A0-D817-B161-45F7262F4C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13DA6C6-C9F8-35E7-356F-353283441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28896A0-87ED-ECCA-F39D-E9BAA6F3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2951874-9938-F271-5E94-69DB6680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042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9ECBF-0F59-FE45-5BDA-42B102F7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871F216-9E04-FF1E-888C-6D9558F93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B02F4DC-44A8-729F-EEB9-CCB814A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8E91C7F-75ED-E669-C7B5-2F694A687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4711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C7587B1-25AE-7624-02CB-5E5AE5B2E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497E1F1-88AD-FEFC-BD33-8BCF9F61F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EEADC4E-4A51-4586-2F9A-94FFDCBF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30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21ADA-AEBD-8A65-8BD6-2125C834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C27622-C1FC-6AA1-8A87-246D306CB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00B49D-020C-FF87-9D05-CDB098F83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8691FF-7A4B-CE88-00EF-02362D65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2850C4-8B86-1468-083B-5476B0A54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024317E-8183-022C-D170-5F33A6A0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088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699D53-CE64-FC27-441A-7BF6D95B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1DD72E2-F4B9-7125-D83C-755C98897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148C983-CA08-906C-76D2-A432D1727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192846-4BFF-EF9B-FB66-1FCC31547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9AAB7B-9F96-FFD9-C1D2-C7932C71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49699B-4656-70DC-97CC-FE2EA902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789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6C9A3B-B2AA-C940-E521-287746A61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7263BD-5802-2F0E-863B-3316BA83C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510391-D658-E2FE-4399-7E9B73FE0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5CDC80-57CE-844D-5340-49B4479EE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A5AA34-2BEB-87DF-64FF-8F9586FE8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653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38C9EE-298C-A61A-6EC5-CBFE8F9D7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A382492-9D60-DBBA-8EC1-8E6ED35FA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B9C30B-F684-1800-8A1A-BDCEC93C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C94CD6-8ED1-A2F5-B454-EE263BBE0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D92CAB-02F1-CBAB-8713-64445E5A4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368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5314935-3834-D08C-E7CC-93887847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552ABC-66F1-FCFF-7CFD-473AE0D19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4B9565-4B40-02FD-03CE-7EC0C56BE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B009A3-2CC7-4641-B4F8-77B4B57CBDCF}" type="datetimeFigureOut">
              <a:rPr lang="da-DK" smtClean="0"/>
              <a:t>20-12-2024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935CA0-B95D-B3E6-5584-0B719AAA7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8242F7-072F-AE42-87D1-0EBD6372D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E75447-16C3-4F15-92EE-8247ECE3C1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016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D0C29-5C1B-A413-6768-904121B7C7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hinduisme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9119EC8-C34E-9FAB-C89C-919BF7648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20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7C7A3-CB45-DF64-4CCE-5C252473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Hovedbegreber i hinduismen 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A5555E3-46B2-C2AE-5E3E-4A2FE2128A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397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4116472550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1041846533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565995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Begreb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Hvad er 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Hvor har vi mødt det?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02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Offer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73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Myte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1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07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1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Samsara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9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40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Atman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9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gudsopfattelse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1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08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22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58A16-49CE-D46F-9DE4-C7701CDF2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9B14BAE7-B2EC-6DB6-3FBA-5F52A66C80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980616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542">
                  <a:extLst>
                    <a:ext uri="{9D8B030D-6E8A-4147-A177-3AD203B41FA5}">
                      <a16:colId xmlns:a16="http://schemas.microsoft.com/office/drawing/2014/main" val="1017018176"/>
                    </a:ext>
                  </a:extLst>
                </a:gridCol>
                <a:gridCol w="2451542">
                  <a:extLst>
                    <a:ext uri="{9D8B030D-6E8A-4147-A177-3AD203B41FA5}">
                      <a16:colId xmlns:a16="http://schemas.microsoft.com/office/drawing/2014/main" val="2974989013"/>
                    </a:ext>
                  </a:extLst>
                </a:gridCol>
                <a:gridCol w="2451542">
                  <a:extLst>
                    <a:ext uri="{9D8B030D-6E8A-4147-A177-3AD203B41FA5}">
                      <a16:colId xmlns:a16="http://schemas.microsoft.com/office/drawing/2014/main" val="3045961138"/>
                    </a:ext>
                  </a:extLst>
                </a:gridCol>
                <a:gridCol w="2451542">
                  <a:extLst>
                    <a:ext uri="{9D8B030D-6E8A-4147-A177-3AD203B41FA5}">
                      <a16:colId xmlns:a16="http://schemas.microsoft.com/office/drawing/2014/main" val="304081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Arkaiske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 aksiale træk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Postaksiale træk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Moderne periode?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79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02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73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2880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DB2D42F-77B8-9638-65FF-DE638E057C82}"/>
              </a:ext>
            </a:extLst>
          </p:cNvPr>
          <p:cNvSpPr txBox="1"/>
          <p:nvPr/>
        </p:nvSpPr>
        <p:spPr>
          <a:xfrm>
            <a:off x="4761410" y="642538"/>
            <a:ext cx="205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Fænomener  </a:t>
            </a:r>
            <a:r>
              <a:rPr lang="da-DK" b="1" dirty="0" err="1"/>
              <a:t>f.eks</a:t>
            </a:r>
            <a:r>
              <a:rPr lang="da-DK" b="1" dirty="0"/>
              <a:t> ritualer 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576FD3A-1AA6-2605-0EB9-1504C65DFFD5}"/>
              </a:ext>
            </a:extLst>
          </p:cNvPr>
          <p:cNvSpPr txBox="1"/>
          <p:nvPr/>
        </p:nvSpPr>
        <p:spPr>
          <a:xfrm>
            <a:off x="4676502" y="4188823"/>
            <a:ext cx="205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Senmodernitet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D01FEBD-9A60-3403-7577-9FA5CC102AE2}"/>
              </a:ext>
            </a:extLst>
          </p:cNvPr>
          <p:cNvSpPr txBox="1"/>
          <p:nvPr/>
        </p:nvSpPr>
        <p:spPr>
          <a:xfrm>
            <a:off x="4676502" y="2893814"/>
            <a:ext cx="205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Fundamentalisme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C2B5A62-1CBA-2298-B671-2070319B3818}"/>
              </a:ext>
            </a:extLst>
          </p:cNvPr>
          <p:cNvSpPr txBox="1"/>
          <p:nvPr/>
        </p:nvSpPr>
        <p:spPr>
          <a:xfrm>
            <a:off x="5066211" y="2022957"/>
            <a:ext cx="205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Civilreligion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323F818-A0A0-EFB7-E232-A27A1BE76CEA}"/>
              </a:ext>
            </a:extLst>
          </p:cNvPr>
          <p:cNvSpPr txBox="1"/>
          <p:nvPr/>
        </p:nvSpPr>
        <p:spPr>
          <a:xfrm>
            <a:off x="4550228" y="5299166"/>
            <a:ext cx="205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Spiritualitet </a:t>
            </a:r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EE03531A-1426-D452-1E7A-D913B6FBE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76267"/>
              </p:ext>
            </p:extLst>
          </p:nvPr>
        </p:nvGraphicFramePr>
        <p:xfrm>
          <a:off x="499291" y="642538"/>
          <a:ext cx="2217783" cy="5148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783">
                  <a:extLst>
                    <a:ext uri="{9D8B030D-6E8A-4147-A177-3AD203B41FA5}">
                      <a16:colId xmlns:a16="http://schemas.microsoft.com/office/drawing/2014/main" val="3826289713"/>
                    </a:ext>
                  </a:extLst>
                </a:gridCol>
              </a:tblGrid>
              <a:tr h="56905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441874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/>
                        <a:t>Kastesystem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29272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/>
                        <a:t>Modi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5557"/>
                  </a:ext>
                </a:extLst>
              </a:tr>
              <a:tr h="596149">
                <a:tc>
                  <a:txBody>
                    <a:bodyPr/>
                    <a:lstStyle/>
                    <a:p>
                      <a:r>
                        <a:rPr lang="da-DK" dirty="0"/>
                        <a:t>Samsara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999100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 err="1"/>
                        <a:t>Upanishaderne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34890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/>
                        <a:t>De 16 livsritualer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0711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 err="1"/>
                        <a:t>Puja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81749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/>
                        <a:t>Guderne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96881"/>
                  </a:ext>
                </a:extLst>
              </a:tr>
              <a:tr h="569050">
                <a:tc>
                  <a:txBody>
                    <a:bodyPr/>
                    <a:lstStyle/>
                    <a:p>
                      <a:r>
                        <a:rPr lang="da-DK" dirty="0"/>
                        <a:t>Find selv på flere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8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585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51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hinduisme</vt:lpstr>
      <vt:lpstr>Hovedbegreber i hinduismen 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Jørgensen</dc:creator>
  <cp:lastModifiedBy>Martin Jørgensen</cp:lastModifiedBy>
  <cp:revision>1</cp:revision>
  <dcterms:created xsi:type="dcterms:W3CDTF">2024-12-20T08:45:29Z</dcterms:created>
  <dcterms:modified xsi:type="dcterms:W3CDTF">2024-12-20T09:20:18Z</dcterms:modified>
</cp:coreProperties>
</file>