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87" r:id="rId2"/>
    <p:sldId id="288" r:id="rId3"/>
    <p:sldId id="266" r:id="rId4"/>
    <p:sldId id="292" r:id="rId5"/>
    <p:sldId id="278" r:id="rId6"/>
    <p:sldId id="268" r:id="rId7"/>
    <p:sldId id="285" r:id="rId8"/>
    <p:sldId id="290" r:id="rId9"/>
    <p:sldId id="291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F2C624-8C21-FE41-8CFB-F2DA7276BE34}" v="2" dt="2024-01-03T15:56:52.0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30"/>
    <p:restoredTop sz="71022"/>
  </p:normalViewPr>
  <p:slideViewPr>
    <p:cSldViewPr snapToGrid="0" snapToObjects="1">
      <p:cViewPr varScale="1">
        <p:scale>
          <a:sx n="82" d="100"/>
          <a:sy n="82" d="100"/>
        </p:scale>
        <p:origin x="7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0390D-0426-AD49-BFE5-26C29DF02C69}" type="datetimeFigureOut">
              <a:rPr lang="da-DK" smtClean="0"/>
              <a:t>04.01.2024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944F9-4E9E-784E-B3DD-10C822594A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6546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944F9-4E9E-784E-B3DD-10C822594AAF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4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39BD85-780D-4547-830F-1640B8B47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58E632B-76CC-5D49-9CA5-B0C8FC44DA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F8781C4-F475-5444-9782-C021820C7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BADE2-3F1D-FE44-AC49-8977CE2D1FB4}" type="datetimeFigureOut">
              <a:rPr lang="da-DK" smtClean="0"/>
              <a:t>04.01.2024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5920DD-1D54-2148-8D25-48B125559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D6EDBD6-17A5-FB4E-B2FC-8D3963BDE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67D-C21D-494A-BA01-FC1C58A470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5261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3258EE-8FCF-244D-AFFD-AF943F866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D1BFAD-E28C-3B48-AB04-A5142514D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A73BAE-71D4-E345-8B11-CD2EAEB1A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BADE2-3F1D-FE44-AC49-8977CE2D1FB4}" type="datetimeFigureOut">
              <a:rPr lang="da-DK" smtClean="0"/>
              <a:t>04.01.2024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15F880-8C72-7545-B093-AB8DD50F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2920525-6F0D-124E-9261-1B5C4C6FF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67D-C21D-494A-BA01-FC1C58A470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605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E3C6E-183D-3F41-BF3B-F9EED0C44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FC5C344-8676-CC43-ABD7-042BA2E28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976E447-C504-A448-BD30-F7C88A75F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BADE2-3F1D-FE44-AC49-8977CE2D1FB4}" type="datetimeFigureOut">
              <a:rPr lang="da-DK" smtClean="0"/>
              <a:t>04.01.2024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2FC369A-D974-004F-9B95-DA655E778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598DBD-4C2D-7946-A721-B0171F398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67D-C21D-494A-BA01-FC1C58A470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2926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7C3B34-BBDE-FB4F-805C-954E4D875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1241D5-7BF0-0443-9863-7F15C5447F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C5DF137-E8F9-C54C-8E68-580D2AEB2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4A7A377-1BBA-9D4C-B086-CDB3F8C99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BADE2-3F1D-FE44-AC49-8977CE2D1FB4}" type="datetimeFigureOut">
              <a:rPr lang="da-DK" smtClean="0"/>
              <a:t>04.01.2024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CA462B-7F06-F34D-87FD-89AC384DE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60E98E7-2533-E84B-9235-111806CD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67D-C21D-494A-BA01-FC1C58A470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1128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A077D5-D2CC-754F-8409-01BE66BD7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B7EEE97-62A0-9941-8065-99BADEAD0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DE089CB-E9B9-BE48-A1EA-2517AA31E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EE202D4-2FD0-134F-BB1F-BEAFBD9F40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AAF7824-513C-3C49-8465-71CEE33A55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58172D6-BF22-6049-9A8D-09921B903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BADE2-3F1D-FE44-AC49-8977CE2D1FB4}" type="datetimeFigureOut">
              <a:rPr lang="da-DK" smtClean="0"/>
              <a:t>04.01.2024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75933F9-6243-2047-84D4-66BB4521D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C22FD2C-60AE-C74F-BD96-27FC1432C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67D-C21D-494A-BA01-FC1C58A470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3583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499C85-F968-4048-902C-15C237928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305D5EB-A669-CB49-A56E-A505CB9DE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BADE2-3F1D-FE44-AC49-8977CE2D1FB4}" type="datetimeFigureOut">
              <a:rPr lang="da-DK" smtClean="0"/>
              <a:t>04.01.2024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99D4CEF-8026-E141-B7DA-F39A132E6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6807B5E-B7C0-A449-BBFC-CD3232EE0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67D-C21D-494A-BA01-FC1C58A470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684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693CC37-BBF1-1D44-888F-E65F03747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BADE2-3F1D-FE44-AC49-8977CE2D1FB4}" type="datetimeFigureOut">
              <a:rPr lang="da-DK" smtClean="0"/>
              <a:t>04.01.2024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0CF845D-C149-C847-A209-9A4115F7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698C982-6CFA-A24E-8178-02719DC56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67D-C21D-494A-BA01-FC1C58A470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75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D61D51-A67C-3B4C-8A27-62D356741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22C9B2-047A-3749-BD3F-80F60317D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FA2C680-C344-F748-A214-2789302A5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FBAA9F5-3AC2-194D-B92D-DABE91F74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BADE2-3F1D-FE44-AC49-8977CE2D1FB4}" type="datetimeFigureOut">
              <a:rPr lang="da-DK" smtClean="0"/>
              <a:t>04.01.2024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F4AF98B-9346-624D-9BAF-59A73696A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437B8B9-FE48-D547-BA65-15E8704CE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67D-C21D-494A-BA01-FC1C58A470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0838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864C22-AA7D-8249-99FF-810BF35F1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16C8B40-E08B-CC4A-8849-B08E84295C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9CF45F4-B0D9-9C4C-B1C0-683B349801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B7E9D4F-F861-BF4A-99BD-B7EDA1D22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BADE2-3F1D-FE44-AC49-8977CE2D1FB4}" type="datetimeFigureOut">
              <a:rPr lang="da-DK" smtClean="0"/>
              <a:t>04.01.2024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B9CC311-0CB8-ED4D-ACE0-7FF20B3E4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272676F-2E2D-4949-8DB2-C1B275DA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67D-C21D-494A-BA01-FC1C58A470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2772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0B0A9B-EF9F-EE4D-AA34-F116D9FDB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35EAF52-2A4E-844E-AEBA-199AB14E9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D164CF3-E52A-DD4F-8870-FF4E0DF48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BADE2-3F1D-FE44-AC49-8977CE2D1FB4}" type="datetimeFigureOut">
              <a:rPr lang="da-DK" smtClean="0"/>
              <a:t>04.01.2024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E309C8C-A6C6-A645-A0B3-830EB2B25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38EE729-9994-E544-8806-BB35B1E6D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67D-C21D-494A-BA01-FC1C58A470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61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9BE272D-F120-3142-B4C2-DA2158BD1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79448FB-FE7B-E343-A752-04AED7675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9A6D22-F939-B94A-B66A-B81D80D47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BADE2-3F1D-FE44-AC49-8977CE2D1FB4}" type="datetimeFigureOut">
              <a:rPr lang="da-DK" smtClean="0"/>
              <a:t>04.01.2024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028210-3ADC-FD43-B8FA-E7449B0FE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F6BF31-6650-7D4B-B92F-8E4890928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967D-C21D-494A-BA01-FC1C58A470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0859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6A202B5-11C7-C948-A393-098B0CD41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AF67903-10ED-2D40-863E-B5EA441D0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0EFCF7-ED32-B84F-8863-E2344770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BADE2-3F1D-FE44-AC49-8977CE2D1FB4}" type="datetimeFigureOut">
              <a:rPr lang="da-DK" smtClean="0"/>
              <a:t>04.01.2024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74D1ACD-19C0-A546-A757-1C0159C0EB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C38E03-C788-624A-A212-EE9E6140B4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4967D-C21D-494A-BA01-FC1C58A470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052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DC3E78-DBEE-F040-ACFF-DC7B92B0C8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Virksomhedens omverden 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6F537EC-8EF8-9241-936F-866D7C8AFE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1848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6524661-A8B7-F943-ACD1-E6EB5DCE2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241" y="687401"/>
            <a:ext cx="8729517" cy="374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E82069FC-8DB7-A141-BA66-0B42AED215AB}"/>
              </a:ext>
            </a:extLst>
          </p:cNvPr>
          <p:cNvSpPr/>
          <p:nvPr/>
        </p:nvSpPr>
        <p:spPr>
          <a:xfrm>
            <a:off x="1267223" y="4962435"/>
            <a:ext cx="9951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dirty="0">
                <a:solidFill>
                  <a:srgbClr val="333333"/>
                </a:solidFill>
                <a:latin typeface="arial" panose="020B0604020202020204" pitchFamily="34" charset="0"/>
              </a:rPr>
              <a:t>Identificere muligheder og trusler i de eksterne forhold </a:t>
            </a:r>
            <a:r>
              <a:rPr lang="da-DK" dirty="0">
                <a:solidFill>
                  <a:srgbClr val="333333"/>
                </a:solidFill>
                <a:latin typeface="arial" panose="020B0604020202020204" pitchFamily="34" charset="0"/>
                <a:sym typeface="Wingdings" pitchFamily="2" charset="2"/>
              </a:rPr>
              <a:t> </a:t>
            </a:r>
            <a:r>
              <a:rPr lang="da-DK" dirty="0">
                <a:solidFill>
                  <a:srgbClr val="333333"/>
                </a:solidFill>
                <a:latin typeface="arial" panose="020B0604020202020204" pitchFamily="34" charset="0"/>
              </a:rPr>
              <a:t>justere og styrke forretningsmodellen</a:t>
            </a:r>
          </a:p>
        </p:txBody>
      </p:sp>
    </p:spTree>
    <p:extLst>
      <p:ext uri="{BB962C8B-B14F-4D97-AF65-F5344CB8AC3E}">
        <p14:creationId xmlns:p14="http://schemas.microsoft.com/office/powerpoint/2010/main" val="4141187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/>
              <a:t>PEST-analyse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 dirty="0" err="1">
                <a:solidFill>
                  <a:schemeClr val="tx1"/>
                </a:solidFill>
              </a:rPr>
              <a:t>Omverdensforhold</a:t>
            </a:r>
            <a:r>
              <a:rPr lang="da-DK" b="1" dirty="0">
                <a:solidFill>
                  <a:schemeClr val="tx1"/>
                </a:solidFill>
              </a:rPr>
              <a:t> - </a:t>
            </a:r>
            <a:r>
              <a:rPr lang="da-DK" dirty="0">
                <a:solidFill>
                  <a:schemeClr val="tx1"/>
                </a:solidFill>
              </a:rPr>
              <a:t> </a:t>
            </a:r>
            <a:r>
              <a:rPr lang="da-DK" b="1" dirty="0">
                <a:solidFill>
                  <a:schemeClr val="tx1"/>
                </a:solidFill>
              </a:rPr>
              <a:t>rammevilkår</a:t>
            </a:r>
            <a:endParaRPr lang="da-D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726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6AAC82A-1EAF-D5F6-9E6E-28D908C21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7DFA6CE-6A71-E4FC-7034-F31612D8A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dirty="0">
                <a:solidFill>
                  <a:srgbClr val="00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Redegør kort for PEST-analysen. </a:t>
            </a:r>
          </a:p>
          <a:p>
            <a:r>
              <a:rPr lang="da-DK" sz="2800" dirty="0">
                <a:solidFill>
                  <a:srgbClr val="00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Undersøg, med udgangspunkt i PEST-analysen og en selvvalgt virksomhed, muligheder og trusler i virksomhedens </a:t>
            </a:r>
            <a:r>
              <a:rPr lang="da-DK" sz="2800" dirty="0" err="1">
                <a:solidFill>
                  <a:srgbClr val="00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omverdensforhold</a:t>
            </a:r>
            <a:r>
              <a:rPr lang="da-DK" sz="2800" dirty="0">
                <a:solidFill>
                  <a:srgbClr val="00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</a:p>
          <a:p>
            <a:r>
              <a:rPr lang="da-DK" sz="2800" dirty="0">
                <a:solidFill>
                  <a:srgbClr val="00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Vurder i hvilket omfang </a:t>
            </a:r>
            <a:r>
              <a:rPr lang="da-DK" sz="2800" dirty="0" err="1">
                <a:solidFill>
                  <a:srgbClr val="00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omverdensforhold</a:t>
            </a:r>
            <a:r>
              <a:rPr lang="da-DK" sz="2800" dirty="0">
                <a:solidFill>
                  <a:srgbClr val="00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har betydning for virksomhedens fremtidige muligheder og perspektiver til artiklen om FLSmidth.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45678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991544" y="764704"/>
            <a:ext cx="8229600" cy="917456"/>
          </a:xfrm>
        </p:spPr>
        <p:txBody>
          <a:bodyPr/>
          <a:lstStyle/>
          <a:p>
            <a:r>
              <a:rPr lang="da-DK" dirty="0"/>
              <a:t>PEST-analysen er et godt supplement til SWOT-analysen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592" y="1781002"/>
            <a:ext cx="74676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19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535259" y="3635298"/>
            <a:ext cx="11249373" cy="2943922"/>
          </a:xfrm>
        </p:spPr>
        <p:txBody>
          <a:bodyPr>
            <a:normAutofit fontScale="92500" lnSpcReduction="10000"/>
          </a:bodyPr>
          <a:lstStyle/>
          <a:p>
            <a:r>
              <a:rPr lang="da-DK" b="1" dirty="0"/>
              <a:t>PEST</a:t>
            </a:r>
            <a:r>
              <a:rPr lang="da-DK" dirty="0"/>
              <a:t>-analysen bruges til at beskrive og analysere virksomhedens eksterne forhold</a:t>
            </a:r>
          </a:p>
          <a:p>
            <a:r>
              <a:rPr lang="da-DK" b="1" dirty="0"/>
              <a:t>PEST</a:t>
            </a:r>
            <a:r>
              <a:rPr lang="da-DK" dirty="0"/>
              <a:t>-analysen er en analyse af faktorerne i virksomhedens omverden</a:t>
            </a:r>
          </a:p>
          <a:p>
            <a:r>
              <a:rPr lang="da-DK" dirty="0" err="1"/>
              <a:t>Omverdensanalysen</a:t>
            </a:r>
            <a:r>
              <a:rPr lang="da-DK" dirty="0"/>
              <a:t> bruges primært til at identificere muligheder og trusler som input til den strategiske evaluering og fremadrettede strategiske planlægning</a:t>
            </a:r>
          </a:p>
          <a:p>
            <a:r>
              <a:rPr lang="da-DK" b="1" dirty="0"/>
              <a:t>PESTEL</a:t>
            </a:r>
            <a:r>
              <a:rPr lang="da-DK" dirty="0"/>
              <a:t> - E for miljøforhold (</a:t>
            </a:r>
            <a:r>
              <a:rPr lang="da-DK" dirty="0" err="1"/>
              <a:t>Environmental</a:t>
            </a:r>
            <a:r>
              <a:rPr lang="da-DK" dirty="0"/>
              <a:t>), og L for lovgivningsforhold (Legal)</a:t>
            </a:r>
          </a:p>
          <a:p>
            <a:r>
              <a:rPr lang="da-DK" b="1" dirty="0"/>
              <a:t>STEEPLE</a:t>
            </a:r>
            <a:r>
              <a:rPr lang="da-DK" dirty="0"/>
              <a:t> - E for etiske forhold (</a:t>
            </a:r>
            <a:r>
              <a:rPr lang="da-DK" dirty="0" err="1"/>
              <a:t>Ethical</a:t>
            </a:r>
            <a:r>
              <a:rPr lang="da-DK" dirty="0"/>
              <a:t>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EB09B6D-0897-6E4A-A90B-D4CD5E1D4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782" y="48295"/>
            <a:ext cx="7172325" cy="338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A886E5E3-3790-5B46-90AF-94A75FDD4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9682" y="2798646"/>
            <a:ext cx="21082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3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bord&#10;&#10;Automatisk genereret beskrivelse">
            <a:extLst>
              <a:ext uri="{FF2B5EF4-FFF2-40B4-BE49-F238E27FC236}">
                <a16:creationId xmlns:a16="http://schemas.microsoft.com/office/drawing/2014/main" id="{4B03FD98-CA76-C141-8E92-F09982D90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839" y="-26091"/>
            <a:ext cx="11434983" cy="688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669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646716-F013-4C80-3B5B-DB761D1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474" y="5896"/>
            <a:ext cx="10982155" cy="1325563"/>
          </a:xfrm>
        </p:spPr>
        <p:txBody>
          <a:bodyPr>
            <a:normAutofit/>
          </a:bodyPr>
          <a:lstStyle/>
          <a:p>
            <a:r>
              <a:rPr lang="da-DK" sz="3600" dirty="0"/>
              <a:t>Eks. spørgsmål om </a:t>
            </a:r>
            <a:r>
              <a:rPr lang="da-DK" sz="3600" dirty="0" err="1"/>
              <a:t>omverdensforhold</a:t>
            </a:r>
            <a:r>
              <a:rPr lang="da-DK" sz="3600" dirty="0"/>
              <a:t> fra sidste år</a:t>
            </a:r>
          </a:p>
        </p:txBody>
      </p:sp>
      <p:pic>
        <p:nvPicPr>
          <p:cNvPr id="4" name="Billede 3" descr="Et billede, der indeholder tekst, skærmbillede, Font/skrifttype, information&#10;&#10;Automatisk genereret beskrivelse">
            <a:extLst>
              <a:ext uri="{FF2B5EF4-FFF2-40B4-BE49-F238E27FC236}">
                <a16:creationId xmlns:a16="http://schemas.microsoft.com/office/drawing/2014/main" id="{7FC84440-39A7-6095-C747-71704FA4B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474" y="1044589"/>
            <a:ext cx="9884469" cy="510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78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720AEBA5-BE87-B29C-08B0-C3385951B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513" y="83834"/>
            <a:ext cx="9111343" cy="687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49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138</Words>
  <Application>Microsoft Macintosh PowerPoint</Application>
  <PresentationFormat>Widescreen</PresentationFormat>
  <Paragraphs>15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5" baseType="lpstr">
      <vt:lpstr>Arial</vt:lpstr>
      <vt:lpstr>Arial</vt:lpstr>
      <vt:lpstr>Calibri</vt:lpstr>
      <vt:lpstr>Calibri Light</vt:lpstr>
      <vt:lpstr>Cambria</vt:lpstr>
      <vt:lpstr>Office-tema</vt:lpstr>
      <vt:lpstr>Virksomhedens omverden </vt:lpstr>
      <vt:lpstr>PowerPoint-præsentation</vt:lpstr>
      <vt:lpstr>PEST-analyse</vt:lpstr>
      <vt:lpstr>PowerPoint-præsentation</vt:lpstr>
      <vt:lpstr>PowerPoint-præsentation</vt:lpstr>
      <vt:lpstr>PowerPoint-præsentation</vt:lpstr>
      <vt:lpstr>PowerPoint-præsentation</vt:lpstr>
      <vt:lpstr>Eks. spørgsmål om omverdensforhold fra sidste år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Virksomhedens omverden </dc:title>
  <dc:creator>Christian Stenmann Kiirdal</dc:creator>
  <cp:lastModifiedBy>Niels Hjuler Kristensen</cp:lastModifiedBy>
  <cp:revision>6</cp:revision>
  <dcterms:created xsi:type="dcterms:W3CDTF">2021-12-20T10:03:47Z</dcterms:created>
  <dcterms:modified xsi:type="dcterms:W3CDTF">2024-01-04T09:46:23Z</dcterms:modified>
</cp:coreProperties>
</file>