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69" r:id="rId15"/>
    <p:sldId id="270" r:id="rId16"/>
    <p:sldId id="271" r:id="rId17"/>
    <p:sldId id="272" r:id="rId18"/>
    <p:sldId id="273" r:id="rId19"/>
    <p:sldId id="268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781"/>
  </p:normalViewPr>
  <p:slideViewPr>
    <p:cSldViewPr snapToGrid="0" snapToObjects="1">
      <p:cViewPr varScale="1">
        <p:scale>
          <a:sx n="92" d="100"/>
          <a:sy n="92" d="100"/>
        </p:scale>
        <p:origin x="132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Maria Brygger" userId="82847593-010e-427c-b54b-514e28f62dfa" providerId="ADAL" clId="{EC7A72DE-C804-A647-A789-0FADD1ED56D5}"/>
    <pc:docChg chg="custSel addSld delSld modSld">
      <pc:chgData name="Sara Maria Brygger" userId="82847593-010e-427c-b54b-514e28f62dfa" providerId="ADAL" clId="{EC7A72DE-C804-A647-A789-0FADD1ED56D5}" dt="2025-01-09T09:45:01.913" v="335" actId="20577"/>
      <pc:docMkLst>
        <pc:docMk/>
      </pc:docMkLst>
      <pc:sldChg chg="delSp modSp mod">
        <pc:chgData name="Sara Maria Brygger" userId="82847593-010e-427c-b54b-514e28f62dfa" providerId="ADAL" clId="{EC7A72DE-C804-A647-A789-0FADD1ED56D5}" dt="2024-12-18T09:41:26.550" v="17"/>
        <pc:sldMkLst>
          <pc:docMk/>
          <pc:sldMk cId="2975363120" sldId="259"/>
        </pc:sldMkLst>
        <pc:graphicFrameChg chg="modGraphic">
          <ac:chgData name="Sara Maria Brygger" userId="82847593-010e-427c-b54b-514e28f62dfa" providerId="ADAL" clId="{EC7A72DE-C804-A647-A789-0FADD1ED56D5}" dt="2024-12-18T09:41:19.187" v="15" actId="20577"/>
          <ac:graphicFrameMkLst>
            <pc:docMk/>
            <pc:sldMk cId="2975363120" sldId="259"/>
            <ac:graphicFrameMk id="4" creationId="{F7F1770B-4108-2F4A-A9C3-CB98422D82AD}"/>
          </ac:graphicFrameMkLst>
        </pc:graphicFrameChg>
      </pc:sldChg>
      <pc:sldChg chg="modSp mod">
        <pc:chgData name="Sara Maria Brygger" userId="82847593-010e-427c-b54b-514e28f62dfa" providerId="ADAL" clId="{EC7A72DE-C804-A647-A789-0FADD1ED56D5}" dt="2024-12-18T09:41:37.518" v="40" actId="20577"/>
        <pc:sldMkLst>
          <pc:docMk/>
          <pc:sldMk cId="3626167448" sldId="260"/>
        </pc:sldMkLst>
        <pc:spChg chg="mod">
          <ac:chgData name="Sara Maria Brygger" userId="82847593-010e-427c-b54b-514e28f62dfa" providerId="ADAL" clId="{EC7A72DE-C804-A647-A789-0FADD1ED56D5}" dt="2024-12-18T09:41:37.518" v="40" actId="20577"/>
          <ac:spMkLst>
            <pc:docMk/>
            <pc:sldMk cId="3626167448" sldId="260"/>
            <ac:spMk id="3" creationId="{8DFAEF3D-4090-4F45-87B4-3E2C4A28F0EE}"/>
          </ac:spMkLst>
        </pc:spChg>
      </pc:sldChg>
      <pc:sldChg chg="modSp mod">
        <pc:chgData name="Sara Maria Brygger" userId="82847593-010e-427c-b54b-514e28f62dfa" providerId="ADAL" clId="{EC7A72DE-C804-A647-A789-0FADD1ED56D5}" dt="2025-01-06T07:57:32.257" v="194" actId="20577"/>
        <pc:sldMkLst>
          <pc:docMk/>
          <pc:sldMk cId="3081037508" sldId="262"/>
        </pc:sldMkLst>
        <pc:spChg chg="mod">
          <ac:chgData name="Sara Maria Brygger" userId="82847593-010e-427c-b54b-514e28f62dfa" providerId="ADAL" clId="{EC7A72DE-C804-A647-A789-0FADD1ED56D5}" dt="2025-01-06T07:57:32.257" v="194" actId="20577"/>
          <ac:spMkLst>
            <pc:docMk/>
            <pc:sldMk cId="3081037508" sldId="262"/>
            <ac:spMk id="3" creationId="{50D4EFC3-F06A-294E-8923-B875975FBD08}"/>
          </ac:spMkLst>
        </pc:spChg>
      </pc:sldChg>
      <pc:sldChg chg="modSp mod">
        <pc:chgData name="Sara Maria Brygger" userId="82847593-010e-427c-b54b-514e28f62dfa" providerId="ADAL" clId="{EC7A72DE-C804-A647-A789-0FADD1ED56D5}" dt="2024-12-18T09:42:34.270" v="50" actId="20577"/>
        <pc:sldMkLst>
          <pc:docMk/>
          <pc:sldMk cId="1870765504" sldId="267"/>
        </pc:sldMkLst>
        <pc:spChg chg="mod">
          <ac:chgData name="Sara Maria Brygger" userId="82847593-010e-427c-b54b-514e28f62dfa" providerId="ADAL" clId="{EC7A72DE-C804-A647-A789-0FADD1ED56D5}" dt="2024-12-18T09:42:34.270" v="50" actId="20577"/>
          <ac:spMkLst>
            <pc:docMk/>
            <pc:sldMk cId="1870765504" sldId="267"/>
            <ac:spMk id="3" creationId="{FBE65688-FFBB-B740-A721-4B12312195E6}"/>
          </ac:spMkLst>
        </pc:spChg>
      </pc:sldChg>
      <pc:sldChg chg="modSp mod">
        <pc:chgData name="Sara Maria Brygger" userId="82847593-010e-427c-b54b-514e28f62dfa" providerId="ADAL" clId="{EC7A72DE-C804-A647-A789-0FADD1ED56D5}" dt="2025-01-09T09:45:01.913" v="335" actId="20577"/>
        <pc:sldMkLst>
          <pc:docMk/>
          <pc:sldMk cId="4167045186" sldId="271"/>
        </pc:sldMkLst>
        <pc:spChg chg="mod">
          <ac:chgData name="Sara Maria Brygger" userId="82847593-010e-427c-b54b-514e28f62dfa" providerId="ADAL" clId="{EC7A72DE-C804-A647-A789-0FADD1ED56D5}" dt="2025-01-09T09:45:01.913" v="335" actId="20577"/>
          <ac:spMkLst>
            <pc:docMk/>
            <pc:sldMk cId="4167045186" sldId="271"/>
            <ac:spMk id="3" creationId="{E5A430F4-09D6-6A4E-960D-46281FF1586A}"/>
          </ac:spMkLst>
        </pc:spChg>
      </pc:sldChg>
      <pc:sldChg chg="modSp mod">
        <pc:chgData name="Sara Maria Brygger" userId="82847593-010e-427c-b54b-514e28f62dfa" providerId="ADAL" clId="{EC7A72DE-C804-A647-A789-0FADD1ED56D5}" dt="2025-01-06T08:09:06.890" v="195" actId="20577"/>
        <pc:sldMkLst>
          <pc:docMk/>
          <pc:sldMk cId="3941629217" sldId="273"/>
        </pc:sldMkLst>
        <pc:spChg chg="mod">
          <ac:chgData name="Sara Maria Brygger" userId="82847593-010e-427c-b54b-514e28f62dfa" providerId="ADAL" clId="{EC7A72DE-C804-A647-A789-0FADD1ED56D5}" dt="2025-01-06T08:09:06.890" v="195" actId="20577"/>
          <ac:spMkLst>
            <pc:docMk/>
            <pc:sldMk cId="3941629217" sldId="273"/>
            <ac:spMk id="2" creationId="{2533D442-53FC-C74E-ACC5-852E14C6FC8F}"/>
          </ac:spMkLst>
        </pc:spChg>
      </pc:sldChg>
      <pc:sldChg chg="modSp mod">
        <pc:chgData name="Sara Maria Brygger" userId="82847593-010e-427c-b54b-514e28f62dfa" providerId="ADAL" clId="{EC7A72DE-C804-A647-A789-0FADD1ED56D5}" dt="2024-12-18T09:43:40.156" v="51" actId="20577"/>
        <pc:sldMkLst>
          <pc:docMk/>
          <pc:sldMk cId="2333592373" sldId="274"/>
        </pc:sldMkLst>
        <pc:spChg chg="mod">
          <ac:chgData name="Sara Maria Brygger" userId="82847593-010e-427c-b54b-514e28f62dfa" providerId="ADAL" clId="{EC7A72DE-C804-A647-A789-0FADD1ED56D5}" dt="2024-12-18T09:43:40.156" v="51" actId="20577"/>
          <ac:spMkLst>
            <pc:docMk/>
            <pc:sldMk cId="2333592373" sldId="274"/>
            <ac:spMk id="3" creationId="{308C161F-1D41-984D-84AC-B8A3BAAE477A}"/>
          </ac:spMkLst>
        </pc:spChg>
      </pc:sldChg>
      <pc:sldChg chg="modSp mod">
        <pc:chgData name="Sara Maria Brygger" userId="82847593-010e-427c-b54b-514e28f62dfa" providerId="ADAL" clId="{EC7A72DE-C804-A647-A789-0FADD1ED56D5}" dt="2024-12-18T09:44:59.338" v="167" actId="20577"/>
        <pc:sldMkLst>
          <pc:docMk/>
          <pc:sldMk cId="457101151" sldId="275"/>
        </pc:sldMkLst>
        <pc:spChg chg="mod">
          <ac:chgData name="Sara Maria Brygger" userId="82847593-010e-427c-b54b-514e28f62dfa" providerId="ADAL" clId="{EC7A72DE-C804-A647-A789-0FADD1ED56D5}" dt="2024-12-18T09:44:18.539" v="90" actId="20577"/>
          <ac:spMkLst>
            <pc:docMk/>
            <pc:sldMk cId="457101151" sldId="275"/>
            <ac:spMk id="2" creationId="{255130CF-9D03-B245-B279-C5FBFF6DD234}"/>
          </ac:spMkLst>
        </pc:spChg>
        <pc:spChg chg="mod">
          <ac:chgData name="Sara Maria Brygger" userId="82847593-010e-427c-b54b-514e28f62dfa" providerId="ADAL" clId="{EC7A72DE-C804-A647-A789-0FADD1ED56D5}" dt="2024-12-18T09:44:59.338" v="167" actId="20577"/>
          <ac:spMkLst>
            <pc:docMk/>
            <pc:sldMk cId="457101151" sldId="275"/>
            <ac:spMk id="3" creationId="{79016DFE-315A-894E-9E1B-8BCF6073BA34}"/>
          </ac:spMkLst>
        </pc:spChg>
      </pc:sldChg>
      <pc:sldChg chg="del">
        <pc:chgData name="Sara Maria Brygger" userId="82847593-010e-427c-b54b-514e28f62dfa" providerId="ADAL" clId="{EC7A72DE-C804-A647-A789-0FADD1ED56D5}" dt="2024-12-18T09:45:07.253" v="168" actId="2696"/>
        <pc:sldMkLst>
          <pc:docMk/>
          <pc:sldMk cId="2844557015" sldId="276"/>
        </pc:sldMkLst>
      </pc:sldChg>
      <pc:sldChg chg="modSp new mod">
        <pc:chgData name="Sara Maria Brygger" userId="82847593-010e-427c-b54b-514e28f62dfa" providerId="ADAL" clId="{EC7A72DE-C804-A647-A789-0FADD1ED56D5}" dt="2025-01-09T09:42:13.102" v="259" actId="20577"/>
        <pc:sldMkLst>
          <pc:docMk/>
          <pc:sldMk cId="906290754" sldId="278"/>
        </pc:sldMkLst>
        <pc:spChg chg="mod">
          <ac:chgData name="Sara Maria Brygger" userId="82847593-010e-427c-b54b-514e28f62dfa" providerId="ADAL" clId="{EC7A72DE-C804-A647-A789-0FADD1ED56D5}" dt="2025-01-09T09:42:13.102" v="259" actId="20577"/>
          <ac:spMkLst>
            <pc:docMk/>
            <pc:sldMk cId="906290754" sldId="278"/>
            <ac:spMk id="2" creationId="{1321CC32-5A91-A9AE-CBDD-F679859B458D}"/>
          </ac:spMkLst>
        </pc:spChg>
      </pc:sldChg>
    </pc:docChg>
  </pc:docChgLst>
  <pc:docChgLst>
    <pc:chgData name="Sara Maria Brygger" userId="82847593-010e-427c-b54b-514e28f62dfa" providerId="ADAL" clId="{5875DD1B-25D4-144D-86B3-EF133A4BA9D4}"/>
    <pc:docChg chg="custSel modSld">
      <pc:chgData name="Sara Maria Brygger" userId="82847593-010e-427c-b54b-514e28f62dfa" providerId="ADAL" clId="{5875DD1B-25D4-144D-86B3-EF133A4BA9D4}" dt="2024-12-04T08:25:34.552" v="5"/>
      <pc:docMkLst>
        <pc:docMk/>
      </pc:docMkLst>
      <pc:sldChg chg="addSp delSp modSp mod addAnim">
        <pc:chgData name="Sara Maria Brygger" userId="82847593-010e-427c-b54b-514e28f62dfa" providerId="ADAL" clId="{5875DD1B-25D4-144D-86B3-EF133A4BA9D4}" dt="2024-12-04T08:24:02.560" v="1"/>
        <pc:sldMkLst>
          <pc:docMk/>
          <pc:sldMk cId="939673340" sldId="256"/>
        </pc:sldMkLst>
        <pc:spChg chg="mod">
          <ac:chgData name="Sara Maria Brygger" userId="82847593-010e-427c-b54b-514e28f62dfa" providerId="ADAL" clId="{5875DD1B-25D4-144D-86B3-EF133A4BA9D4}" dt="2024-12-04T08:24:02.551" v="0" actId="26606"/>
          <ac:spMkLst>
            <pc:docMk/>
            <pc:sldMk cId="939673340" sldId="256"/>
            <ac:spMk id="2" creationId="{2BE31A19-D40A-B74F-98EB-4E21FE6BDC64}"/>
          </ac:spMkLst>
        </pc:spChg>
        <pc:spChg chg="mod">
          <ac:chgData name="Sara Maria Brygger" userId="82847593-010e-427c-b54b-514e28f62dfa" providerId="ADAL" clId="{5875DD1B-25D4-144D-86B3-EF133A4BA9D4}" dt="2024-12-04T08:24:02.551" v="0" actId="26606"/>
          <ac:spMkLst>
            <pc:docMk/>
            <pc:sldMk cId="939673340" sldId="256"/>
            <ac:spMk id="3" creationId="{A764A6EC-FE46-4345-A1F5-14A2291F12DC}"/>
          </ac:spMkLst>
        </pc:spChg>
        <pc:spChg chg="add">
          <ac:chgData name="Sara Maria Brygger" userId="82847593-010e-427c-b54b-514e28f62dfa" providerId="ADAL" clId="{5875DD1B-25D4-144D-86B3-EF133A4BA9D4}" dt="2024-12-04T08:24:02.551" v="0" actId="26606"/>
          <ac:spMkLst>
            <pc:docMk/>
            <pc:sldMk cId="939673340" sldId="256"/>
            <ac:spMk id="27" creationId="{EB0222B5-B739-82A9-5CCC-C5585AE12A69}"/>
          </ac:spMkLst>
        </pc:spChg>
        <pc:spChg chg="add">
          <ac:chgData name="Sara Maria Brygger" userId="82847593-010e-427c-b54b-514e28f62dfa" providerId="ADAL" clId="{5875DD1B-25D4-144D-86B3-EF133A4BA9D4}" dt="2024-12-04T08:24:02.551" v="0" actId="26606"/>
          <ac:spMkLst>
            <pc:docMk/>
            <pc:sldMk cId="939673340" sldId="256"/>
            <ac:spMk id="29" creationId="{5BE23E75-E7E9-4D9F-6D25-5512363F8621}"/>
          </ac:spMkLst>
        </pc:spChg>
        <pc:picChg chg="add">
          <ac:chgData name="Sara Maria Brygger" userId="82847593-010e-427c-b54b-514e28f62dfa" providerId="ADAL" clId="{5875DD1B-25D4-144D-86B3-EF133A4BA9D4}" dt="2024-12-04T08:24:02.551" v="0" actId="26606"/>
          <ac:picMkLst>
            <pc:docMk/>
            <pc:sldMk cId="939673340" sldId="256"/>
            <ac:picMk id="23" creationId="{ABB75B4B-9489-23AF-DE28-7B2F6E66AAE1}"/>
          </ac:picMkLst>
        </pc:picChg>
        <pc:cxnChg chg="add">
          <ac:chgData name="Sara Maria Brygger" userId="82847593-010e-427c-b54b-514e28f62dfa" providerId="ADAL" clId="{5875DD1B-25D4-144D-86B3-EF133A4BA9D4}" dt="2024-12-04T08:24:02.551" v="0" actId="26606"/>
          <ac:cxnSpMkLst>
            <pc:docMk/>
            <pc:sldMk cId="939673340" sldId="256"/>
            <ac:cxnSpMk id="31" creationId="{61B115DB-65EB-3FC3-7284-CFDF4ADC60B6}"/>
          </ac:cxnSpMkLst>
        </pc:cxnChg>
      </pc:sldChg>
      <pc:sldChg chg="addSp delSp modSp mod">
        <pc:chgData name="Sara Maria Brygger" userId="82847593-010e-427c-b54b-514e28f62dfa" providerId="ADAL" clId="{5875DD1B-25D4-144D-86B3-EF133A4BA9D4}" dt="2024-12-04T08:24:09.748" v="2" actId="26606"/>
        <pc:sldMkLst>
          <pc:docMk/>
          <pc:sldMk cId="117557054" sldId="257"/>
        </pc:sldMkLst>
        <pc:spChg chg="mod">
          <ac:chgData name="Sara Maria Brygger" userId="82847593-010e-427c-b54b-514e28f62dfa" providerId="ADAL" clId="{5875DD1B-25D4-144D-86B3-EF133A4BA9D4}" dt="2024-12-04T08:24:09.748" v="2" actId="26606"/>
          <ac:spMkLst>
            <pc:docMk/>
            <pc:sldMk cId="117557054" sldId="257"/>
            <ac:spMk id="2" creationId="{65756431-ADA0-0C49-8B5A-DB604D235F44}"/>
          </ac:spMkLst>
        </pc:spChg>
        <pc:spChg chg="mod">
          <ac:chgData name="Sara Maria Brygger" userId="82847593-010e-427c-b54b-514e28f62dfa" providerId="ADAL" clId="{5875DD1B-25D4-144D-86B3-EF133A4BA9D4}" dt="2024-12-04T08:24:09.748" v="2" actId="26606"/>
          <ac:spMkLst>
            <pc:docMk/>
            <pc:sldMk cId="117557054" sldId="257"/>
            <ac:spMk id="3" creationId="{330BEFB0-12C4-C549-8937-06005C1A1494}"/>
          </ac:spMkLst>
        </pc:spChg>
        <pc:spChg chg="add">
          <ac:chgData name="Sara Maria Brygger" userId="82847593-010e-427c-b54b-514e28f62dfa" providerId="ADAL" clId="{5875DD1B-25D4-144D-86B3-EF133A4BA9D4}" dt="2024-12-04T08:24:09.748" v="2" actId="26606"/>
          <ac:spMkLst>
            <pc:docMk/>
            <pc:sldMk cId="117557054" sldId="257"/>
            <ac:spMk id="22" creationId="{C0763A76-9F1C-4FC5-82B7-DD475DA461B2}"/>
          </ac:spMkLst>
        </pc:spChg>
        <pc:spChg chg="add">
          <ac:chgData name="Sara Maria Brygger" userId="82847593-010e-427c-b54b-514e28f62dfa" providerId="ADAL" clId="{5875DD1B-25D4-144D-86B3-EF133A4BA9D4}" dt="2024-12-04T08:24:09.748" v="2" actId="26606"/>
          <ac:spMkLst>
            <pc:docMk/>
            <pc:sldMk cId="117557054" sldId="257"/>
            <ac:spMk id="24" creationId="{E81BF4F6-F2CF-4984-9D14-D6966D92F99F}"/>
          </ac:spMkLst>
        </pc:spChg>
        <pc:picChg chg="add">
          <ac:chgData name="Sara Maria Brygger" userId="82847593-010e-427c-b54b-514e28f62dfa" providerId="ADAL" clId="{5875DD1B-25D4-144D-86B3-EF133A4BA9D4}" dt="2024-12-04T08:24:09.748" v="2" actId="26606"/>
          <ac:picMkLst>
            <pc:docMk/>
            <pc:sldMk cId="117557054" sldId="257"/>
            <ac:picMk id="18" creationId="{A1D7FF17-719D-ECFB-293B-29203228BFCF}"/>
          </ac:picMkLst>
        </pc:picChg>
      </pc:sldChg>
      <pc:sldChg chg="addSp delSp modSp mod">
        <pc:chgData name="Sara Maria Brygger" userId="82847593-010e-427c-b54b-514e28f62dfa" providerId="ADAL" clId="{5875DD1B-25D4-144D-86B3-EF133A4BA9D4}" dt="2024-12-04T08:24:51.177" v="3" actId="26606"/>
        <pc:sldMkLst>
          <pc:docMk/>
          <pc:sldMk cId="2595107632" sldId="261"/>
        </pc:sldMkLst>
        <pc:spChg chg="mo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2" creationId="{A3C878B4-A584-574F-8725-7C5F44E5CFC3}"/>
          </ac:spMkLst>
        </pc:spChg>
        <pc:spChg chg="mo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3" creationId="{635F3DFB-E742-C44C-B0B7-A99A454958D0}"/>
          </ac:spMkLst>
        </pc:spChg>
        <pc:spChg chg="ad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24" creationId="{D278ADA9-6383-4BDD-80D2-8899A402687B}"/>
          </ac:spMkLst>
        </pc:spChg>
        <pc:spChg chg="ad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26" creationId="{484B7147-B0F6-40ED-B5A2-FF72BC8198B6}"/>
          </ac:spMkLst>
        </pc:spChg>
        <pc:spChg chg="ad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28" creationId="{B36D2DE0-0628-4A9A-A59D-7BA8B5EB3022}"/>
          </ac:spMkLst>
        </pc:spChg>
        <pc:spChg chg="ad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30" creationId="{48E405C9-94BE-41DA-928C-DEC9A8550E9F}"/>
          </ac:spMkLst>
        </pc:spChg>
        <pc:spChg chg="ad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32" creationId="{D2091A72-D5BB-42AC-8FD3-F7747D90861E}"/>
          </ac:spMkLst>
        </pc:spChg>
        <pc:spChg chg="add">
          <ac:chgData name="Sara Maria Brygger" userId="82847593-010e-427c-b54b-514e28f62dfa" providerId="ADAL" clId="{5875DD1B-25D4-144D-86B3-EF133A4BA9D4}" dt="2024-12-04T08:24:51.177" v="3" actId="26606"/>
          <ac:spMkLst>
            <pc:docMk/>
            <pc:sldMk cId="2595107632" sldId="261"/>
            <ac:spMk id="34" creationId="{6ED12BFC-A737-46AF-8411-481112D54B0C}"/>
          </ac:spMkLst>
        </pc:spChg>
      </pc:sldChg>
      <pc:sldChg chg="addSp modSp mod setBg addAnim">
        <pc:chgData name="Sara Maria Brygger" userId="82847593-010e-427c-b54b-514e28f62dfa" providerId="ADAL" clId="{5875DD1B-25D4-144D-86B3-EF133A4BA9D4}" dt="2024-12-04T08:25:34.552" v="5"/>
        <pc:sldMkLst>
          <pc:docMk/>
          <pc:sldMk cId="2002632957" sldId="266"/>
        </pc:sldMkLst>
        <pc:spChg chg="mo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2" creationId="{72B630C7-0818-5C44-A14F-7E4054707560}"/>
          </ac:spMkLst>
        </pc:spChg>
        <pc:spChg chg="mo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3" creationId="{844F6BD8-A9F7-DD40-AC5C-DF9F4D8A1515}"/>
          </ac:spMkLst>
        </pc:spChg>
        <pc:spChg chg="ad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8" creationId="{D278ADA9-6383-4BDD-80D2-8899A402687B}"/>
          </ac:spMkLst>
        </pc:spChg>
        <pc:spChg chg="ad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10" creationId="{484B7147-B0F6-40ED-B5A2-FF72BC8198B6}"/>
          </ac:spMkLst>
        </pc:spChg>
        <pc:spChg chg="ad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12" creationId="{B36D2DE0-0628-4A9A-A59D-7BA8B5EB3022}"/>
          </ac:spMkLst>
        </pc:spChg>
        <pc:spChg chg="ad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14" creationId="{48E405C9-94BE-41DA-928C-DEC9A8550E9F}"/>
          </ac:spMkLst>
        </pc:spChg>
        <pc:spChg chg="ad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16" creationId="{D2091A72-D5BB-42AC-8FD3-F7747D90861E}"/>
          </ac:spMkLst>
        </pc:spChg>
        <pc:spChg chg="add">
          <ac:chgData name="Sara Maria Brygger" userId="82847593-010e-427c-b54b-514e28f62dfa" providerId="ADAL" clId="{5875DD1B-25D4-144D-86B3-EF133A4BA9D4}" dt="2024-12-04T08:25:34.550" v="4" actId="26606"/>
          <ac:spMkLst>
            <pc:docMk/>
            <pc:sldMk cId="2002632957" sldId="266"/>
            <ac:spMk id="18" creationId="{6ED12BFC-A737-46AF-8411-481112D54B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19F3C-8048-5248-BA3D-21AC978E8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1B4585-211C-AA4B-B394-E8EE6A55D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E8B0E5-1869-C643-8F9D-50D13F734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51A7B5-E95D-754E-B81A-C997EE6B3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C6A0A3-5B78-8D41-BD71-14449B1B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705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A1E35E-FAA0-7E4B-A30C-56854CFB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022AFD-E59D-7449-9138-FC015291A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2D4784-4058-BA42-9090-AD00DFE80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0672D3-D858-1843-B72E-B04582555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E929C9-D5DF-864E-B183-A59CFFEE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116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CC43-11AC-F34D-9755-A826ACFC9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9EDE74-4870-3744-9A8E-BA90C3C69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D1AF206-D618-0647-99E4-79CF67F38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64F83A-0310-8C43-A313-772172AC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65CC50-7701-0540-BF70-1C33A2D8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276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6628D9-9D75-5647-AB2D-16E4273D3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3B7002-A5A4-3345-9021-6BCB79C78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DC4D826-27BB-B24E-9950-320382F3A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E23473-EF4E-DD4B-96C8-D6D718C2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F34F74F-B937-E44F-9CB1-427DA5B90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E5B2C2-B36C-194C-BB37-DEEAD96A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444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43486-5795-284F-A697-299816A2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92113B-38B5-CD47-903A-389551094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E31F047-A497-A445-902B-5221F18C3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92AD6AF-6D9B-7847-AC24-0C181F12F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F99EDD8-EBD5-FE4B-81C0-F01AC63DB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BC364F9-99EA-944C-992E-012D67ED4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C9149A0-3AF6-184E-A389-13E98865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DDED83D-5F7B-BF45-B5DC-934A69E7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40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4F356-0B50-5744-BC3B-5C1751F38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8D9822B-0226-E841-91B8-60865E5B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4FA82A3-4EFD-E84C-8890-6428FB250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E9FA598-7563-984C-83BD-912E1E08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893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3D591FE-257B-7C4D-B9D3-F53A6A2D9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1F57E4B-0571-9243-84E3-742BE101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A2CB987-3A4D-9C48-A21F-B6CEDB88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49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C3BBB-7C08-0642-AFEB-47E03F3D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C03429-A87E-1D43-B226-93EA6E65A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54FA5CC-7808-6640-A2C8-8F9D48019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2EA405-EA90-3342-872F-FB15A8CEC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81734A-EAEF-3D45-B449-9DAF393D7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B9DAC1-62BA-5A4C-9067-340461137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344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E10390-561B-AF44-A6EC-7C292CE6D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A46D2B8-7F05-1F48-A272-31F2094E8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70F31F4-2F9F-5643-8866-1359335B2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C8B4B5-840C-D142-AE4C-EC3653B0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14ACE2-BBCE-954D-8358-53B19586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DBCD42-70DE-CC45-A90C-4C1586B1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038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70C7E-01C2-F241-8A3A-58BCFF0C9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77CE157-C9DF-A34B-A0C6-52438EB5A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6E4442-DB85-E541-AF21-01F7140C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3DE1A2-34CF-DD49-A5C2-D0C8BC25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C259F4-E150-0741-85EB-0ED704EB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580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CD99A41-F79E-CF4B-BD59-280F8F145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23052FD-14B5-684B-ABD2-698B9936C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81F94D-F2BF-B34B-924B-181A803B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4FA611-D3A1-6449-8B3C-B9662C014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941D3D-DFA0-4044-AA62-1E3938D7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8007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C0EC08B-C266-DF44-A57E-FEAF90B2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E4B3C6-231C-6049-B0CD-690A9929F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AE838E-288C-D844-924E-7636161FD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64A71-CF6A-674E-A76D-B789E3E28639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6061CA-2E1D-054F-9541-59E8FBCFC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4395FB-029D-CE4F-B74B-688E3F380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E9311-7BBA-AE4A-8AF0-AFC5B5AA9A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238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Hænder, der holder hinandens håndled, og som er sammenkædet med en cirkel">
            <a:extLst>
              <a:ext uri="{FF2B5EF4-FFF2-40B4-BE49-F238E27FC236}">
                <a16:creationId xmlns:a16="http://schemas.microsoft.com/office/drawing/2014/main" id="{ABB75B4B-9489-23AF-DE28-7B2F6E66AA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E31A19-D40A-B74F-98EB-4E21FE6BD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137434"/>
            <a:ext cx="7800660" cy="1520987"/>
          </a:xfrm>
        </p:spPr>
        <p:txBody>
          <a:bodyPr anchor="t">
            <a:normAutofit/>
          </a:bodyPr>
          <a:lstStyle/>
          <a:p>
            <a:pPr algn="l"/>
            <a:r>
              <a:rPr lang="da-DK" sz="4000">
                <a:solidFill>
                  <a:srgbClr val="FFFFFF"/>
                </a:solidFill>
              </a:rPr>
              <a:t>Konversion </a:t>
            </a:r>
            <a:br>
              <a:rPr lang="da-DK" sz="4000">
                <a:solidFill>
                  <a:srgbClr val="FFFFFF"/>
                </a:solidFill>
              </a:rPr>
            </a:br>
            <a:r>
              <a:rPr lang="da-DK" sz="4000">
                <a:solidFill>
                  <a:srgbClr val="FFFFFF"/>
                </a:solidFill>
              </a:rPr>
              <a:t>i det senmoderne samfund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64A6EC-FE46-4345-A1F5-14A2291F1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93441"/>
            <a:ext cx="6295332" cy="1588514"/>
          </a:xfrm>
        </p:spPr>
        <p:txBody>
          <a:bodyPr anchor="b">
            <a:normAutofit/>
          </a:bodyPr>
          <a:lstStyle/>
          <a:p>
            <a:pPr algn="l"/>
            <a:endParaRPr lang="da-DK" sz="1800">
              <a:solidFill>
                <a:srgbClr val="FFFFFF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67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756431-ADA0-0C49-8B5A-DB604D235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da-DK" sz="4000"/>
              <a:t>Hvad skal der ske i dette forløb?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0BEFB0-12C4-C549-8937-06005C1A1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000"/>
              <a:t>Et </a:t>
            </a:r>
            <a:r>
              <a:rPr lang="da-DK" sz="2000" i="1"/>
              <a:t>projektorienteret</a:t>
            </a:r>
            <a:r>
              <a:rPr lang="da-DK" sz="2000"/>
              <a:t> forløb, hvor vi overordnet interesserer os for:</a:t>
            </a:r>
          </a:p>
          <a:p>
            <a:pPr marL="0" indent="0">
              <a:buNone/>
            </a:pPr>
            <a:endParaRPr lang="da-DK" sz="2000"/>
          </a:p>
          <a:p>
            <a:pPr marL="0" indent="0">
              <a:buNone/>
            </a:pPr>
            <a:r>
              <a:rPr lang="da-DK" sz="2000"/>
              <a:t>Hvorfor konverterer mennesket i det senmoderne samfund fra eller til en bestemt religion? </a:t>
            </a:r>
          </a:p>
        </p:txBody>
      </p:sp>
      <p:pic>
        <p:nvPicPr>
          <p:cNvPr id="18" name="Picture 17" descr="Jeg har forbindelse til Sun">
            <a:extLst>
              <a:ext uri="{FF2B5EF4-FFF2-40B4-BE49-F238E27FC236}">
                <a16:creationId xmlns:a16="http://schemas.microsoft.com/office/drawing/2014/main" id="{A1D7FF17-719D-ECFB-293B-29203228B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82" r="10997" b="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7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626DD0-131E-764C-B8E1-52265C6C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/>
              <a:t>Faglig viden og kompetencer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88CBA60-CBCA-DD49-A1EF-E426747F6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7456"/>
            <a:ext cx="5097780" cy="3795748"/>
          </a:xfrm>
        </p:spPr>
        <p:txBody>
          <a:bodyPr>
            <a:normAutofit/>
          </a:bodyPr>
          <a:lstStyle/>
          <a:p>
            <a:r>
              <a:rPr lang="da-DK" sz="2400" dirty="0"/>
              <a:t>Konversionsteori</a:t>
            </a:r>
          </a:p>
          <a:p>
            <a:r>
              <a:rPr lang="da-DK" sz="2400" dirty="0"/>
              <a:t>Konversionstyper</a:t>
            </a:r>
          </a:p>
          <a:p>
            <a:r>
              <a:rPr lang="da-DK" sz="2400" dirty="0"/>
              <a:t>Konversionens retorik</a:t>
            </a:r>
          </a:p>
          <a:p>
            <a:r>
              <a:rPr lang="da-DK" sz="2400" dirty="0"/>
              <a:t>Religion i det senmoderne samfund</a:t>
            </a:r>
          </a:p>
          <a:p>
            <a:r>
              <a:rPr lang="da-DK" sz="2400" dirty="0"/>
              <a:t>Viden om religionerne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722DAB1-85D1-3E48-9845-C832D2EA7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/>
              <a:t>Denne viden skal bruges til at stille de helt rigtige spørgsmål til en eller flere tekster/personer, så I kan undersøge: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Hvorfor konverterer mennesket i det senmoderne samfund fra eller til en bestemt religion? </a:t>
            </a:r>
          </a:p>
          <a:p>
            <a:pPr marL="0" indent="0">
              <a:buNone/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65059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2EA09-4CB7-9848-9C6A-02AF93EE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Hvornår skal der ske hvad?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F7F1770B-4108-2F4A-A9C3-CB98422D8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910150"/>
              </p:ext>
            </p:extLst>
          </p:nvPr>
        </p:nvGraphicFramePr>
        <p:xfrm>
          <a:off x="838200" y="1825625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6736229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71845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Modul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Aktivitet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6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Traditionel </a:t>
                      </a:r>
                      <a:r>
                        <a:rPr lang="da-DK" dirty="0" err="1"/>
                        <a:t>uv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4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Traditionel </a:t>
                      </a:r>
                      <a:r>
                        <a:rPr lang="da-DK" dirty="0" err="1"/>
                        <a:t>uv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7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Projektarbejde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50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Projektarbejde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2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Præsentation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851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36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82D7E-4B50-BC48-BDCB-F5ED6F84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Inden vi går i gang – feltarbejde </a:t>
            </a:r>
            <a:r>
              <a:rPr lang="da-DK" dirty="0" err="1"/>
              <a:t>anyone</a:t>
            </a:r>
            <a:r>
              <a:rPr lang="da-DK" dirty="0"/>
              <a:t>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FAEF3D-4090-4F45-87B4-3E2C4A28F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ved nu, at der ikke er lang tid til, at I skal arbejde projektorienteret.</a:t>
            </a:r>
          </a:p>
          <a:p>
            <a:r>
              <a:rPr lang="da-DK" dirty="0"/>
              <a:t>Derfor må I meget gerne allerede nu tænke på, om I vil på feltarbejde, dvs. interviewe en konvertit eller frafalden. </a:t>
            </a:r>
          </a:p>
          <a:p>
            <a:r>
              <a:rPr lang="da-DK" dirty="0"/>
              <a:t>Man kan også lave projekt på baggrund af tekster man læser, eller videoer man ser, så feltarbejde er ikke et krav, men en mulighed</a:t>
            </a:r>
          </a:p>
        </p:txBody>
      </p:sp>
    </p:spTree>
    <p:extLst>
      <p:ext uri="{BB962C8B-B14F-4D97-AF65-F5344CB8AC3E}">
        <p14:creationId xmlns:p14="http://schemas.microsoft.com/office/powerpoint/2010/main" val="362616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C878B4-A584-574F-8725-7C5F44E5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Konversionsteori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5F3DFB-E742-C44C-B0B7-A99A45495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5031" y="4076802"/>
            <a:ext cx="5561938" cy="1534587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 latin convertere, "at vende om".</a:t>
            </a:r>
          </a:p>
          <a:p>
            <a:pPr algn="ctr"/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0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89E071-E5D6-E845-9DD8-BCD5F5D6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sociologisk blik på religion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D4EFC3-F06A-294E-8923-B875975F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pPr marL="0" indent="0">
              <a:buNone/>
            </a:pPr>
            <a:r>
              <a:rPr lang="da-DK" dirty="0"/>
              <a:t>I dette forløb behandler vi emnet sociologisk, idet konversion handler om:</a:t>
            </a:r>
          </a:p>
          <a:p>
            <a:pPr marL="514350" indent="-514350">
              <a:buAutoNum type="arabicPeriod"/>
            </a:pPr>
            <a:r>
              <a:rPr lang="da-DK" dirty="0"/>
              <a:t>Identitetsdannelse </a:t>
            </a:r>
          </a:p>
          <a:p>
            <a:pPr marL="514350" indent="-514350">
              <a:buAutoNum type="arabicPeriod"/>
            </a:pPr>
            <a:r>
              <a:rPr lang="da-DK" dirty="0"/>
              <a:t>Socialisering</a:t>
            </a:r>
          </a:p>
          <a:p>
            <a:endParaRPr lang="da-DK" dirty="0"/>
          </a:p>
          <a:p>
            <a:r>
              <a:rPr lang="da-DK" dirty="0"/>
              <a:t>Tal med en makker om, hvorfor konversion hænger sammen med identitetsdannelse og socialisering. Brug lektien til i dag og tænkte eksempler på, hvorfor mennesker konverterer. </a:t>
            </a:r>
          </a:p>
        </p:txBody>
      </p:sp>
    </p:spTree>
    <p:extLst>
      <p:ext uri="{BB962C8B-B14F-4D97-AF65-F5344CB8AC3E}">
        <p14:creationId xmlns:p14="http://schemas.microsoft.com/office/powerpoint/2010/main" val="308103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6F8E62-C3FE-274E-A82F-F38A5D939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Lewis Rambos konversionsmodel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22884FC-5A4B-9F40-BA09-65BEBCA07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64" b="234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46525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9B2A0-78BF-774B-96F7-8340CEF6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Komparativt arbejde med to konversionsberetninger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487E73-0369-0A49-97E8-E27F523E3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ser to konversionsberetninger.</a:t>
            </a:r>
          </a:p>
          <a:p>
            <a:r>
              <a:rPr lang="da-DK" dirty="0"/>
              <a:t>Den ene person konverterer til islam, den anden til Hare Krishna. </a:t>
            </a:r>
          </a:p>
          <a:p>
            <a:r>
              <a:rPr lang="da-DK" dirty="0"/>
              <a:t>Brug konversionsmodellen og lektien i dag i øvrigt til at besvare følgende spørgsmål: </a:t>
            </a:r>
          </a:p>
          <a:p>
            <a:pPr marL="0" indent="0">
              <a:buNone/>
            </a:pPr>
            <a:r>
              <a:rPr lang="da-DK" i="1" dirty="0"/>
              <a:t>Hvad fremhæver konvertitterne som afgørende for, hvorfor de valgte den pågældende religion? Hvorfor tror I, at det netop er disse religioner, personerne valgte?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783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5B191-3325-6A4B-B4B4-8EDD074B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Perspektiv: </a:t>
            </a:r>
            <a:br>
              <a:rPr lang="da-DK" dirty="0"/>
            </a:br>
            <a:r>
              <a:rPr lang="da-DK" dirty="0"/>
              <a:t>Religion i det senmoderne samfund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136FD4-D0BC-664A-9157-F0A3760BA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Hvad kendetegner religion i det senmoderne samfund?</a:t>
            </a:r>
          </a:p>
          <a:p>
            <a:pPr marL="0" indent="0">
              <a:buNone/>
            </a:pPr>
            <a:r>
              <a:rPr lang="da-DK" dirty="0"/>
              <a:t>Hvordan kan vi bruge denne viden til at give nogle sociologiske forklaringer på, hvorfor disse individer vælger en </a:t>
            </a:r>
            <a:r>
              <a:rPr lang="da-DK"/>
              <a:t>ny religion?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07CDBE4-E4A0-6044-88FC-711AAF780906}"/>
              </a:ext>
            </a:extLst>
          </p:cNvPr>
          <p:cNvSpPr txBox="1"/>
          <p:nvPr/>
        </p:nvSpPr>
        <p:spPr>
          <a:xfrm>
            <a:off x="186267" y="37422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360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B630C7-0818-5C44-A14F-7E4054707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da-DK" dirty="0"/>
              <a:t>Konversionens retorik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44F6BD8-A9F7-DD40-AC5C-DF9F4D8A1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3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E05D6-9F82-4F45-B44A-E301D4651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skal der ske i dag?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E65688-FFBB-B740-A721-4B1231219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Hurtig opsamling på sidste moduls vigtige viden</a:t>
            </a:r>
          </a:p>
          <a:p>
            <a:r>
              <a:rPr lang="da-DK" dirty="0"/>
              <a:t>Konversionens retorik: Hvorfor er dette interessant?</a:t>
            </a:r>
          </a:p>
          <a:p>
            <a:r>
              <a:rPr lang="da-DK" dirty="0"/>
              <a:t>Øvelse i grupper </a:t>
            </a:r>
          </a:p>
          <a:p>
            <a:r>
              <a:rPr lang="da-DK" dirty="0"/>
              <a:t>Opsamling</a:t>
            </a:r>
          </a:p>
          <a:p>
            <a:r>
              <a:rPr lang="da-DK" dirty="0"/>
              <a:t>Vi forbereder vores projekt. </a:t>
            </a:r>
          </a:p>
        </p:txBody>
      </p:sp>
    </p:spTree>
    <p:extLst>
      <p:ext uri="{BB962C8B-B14F-4D97-AF65-F5344CB8AC3E}">
        <p14:creationId xmlns:p14="http://schemas.microsoft.com/office/powerpoint/2010/main" val="1870765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1CC32-5A91-A9AE-CBDD-F679859B4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Uden at kigge i noterne – Hvad kan vi huske fra sidst?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7F3ABE-35BF-D424-4059-6751951E2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290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ilt, udendørs, ramme&#10;&#10;Automatisk genereret beskrivelse">
            <a:extLst>
              <a:ext uri="{FF2B5EF4-FFF2-40B4-BE49-F238E27FC236}">
                <a16:creationId xmlns:a16="http://schemas.microsoft.com/office/drawing/2014/main" id="{8B47FB63-97FD-E940-B098-059995F64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7342" y="643466"/>
            <a:ext cx="863731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36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F4E66F9-414D-3D44-ACA7-A77965F5D5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602" y="643466"/>
            <a:ext cx="103167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59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B25E7-E14D-9445-93FF-6D0165E20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spændingsfeltet mellem dansk og religion 1:</a:t>
            </a:r>
            <a:br>
              <a:rPr lang="da-DK" dirty="0"/>
            </a:br>
            <a:r>
              <a:rPr lang="da-DK" dirty="0"/>
              <a:t>Analyse af </a:t>
            </a:r>
            <a:r>
              <a:rPr lang="da-DK" dirty="0" err="1"/>
              <a:t>indefrakilder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A430F4-09D6-6A4E-960D-46281FF15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man arbejder med </a:t>
            </a:r>
            <a:r>
              <a:rPr lang="da-DK" i="1" dirty="0"/>
              <a:t>hvordan noget bliver fortalt </a:t>
            </a:r>
            <a:r>
              <a:rPr lang="da-DK" dirty="0"/>
              <a:t>er det relevant at inddrage metodiske greb fra dansk:</a:t>
            </a:r>
          </a:p>
          <a:p>
            <a:r>
              <a:rPr lang="da-DK" dirty="0"/>
              <a:t>Argumentation – hvordan bliver der argumenteret?</a:t>
            </a:r>
          </a:p>
          <a:p>
            <a:pPr lvl="1"/>
            <a:r>
              <a:rPr lang="da-DK" dirty="0"/>
              <a:t>Påstand, belæg, hjemmel</a:t>
            </a:r>
            <a:r>
              <a:rPr lang="da-DK"/>
              <a:t>, rygdækning, gendrivelse</a:t>
            </a:r>
            <a:r>
              <a:rPr lang="da-DK" dirty="0"/>
              <a:t>, styrkemarkør</a:t>
            </a:r>
          </a:p>
          <a:p>
            <a:r>
              <a:rPr lang="da-DK" dirty="0"/>
              <a:t>Retorik – hvordan forsøger afsenderen at appellere til modtageren?</a:t>
            </a:r>
          </a:p>
          <a:p>
            <a:pPr lvl="1"/>
            <a:r>
              <a:rPr lang="da-DK" dirty="0"/>
              <a:t>Patos – appel til følelser gennem fortællinger om sit eget liv.</a:t>
            </a:r>
          </a:p>
          <a:p>
            <a:pPr lvl="1"/>
            <a:r>
              <a:rPr lang="da-DK" dirty="0"/>
              <a:t>Logos – appel til logik gennem anvendelse af argumentation f.eks.</a:t>
            </a:r>
          </a:p>
          <a:p>
            <a:pPr lvl="1"/>
            <a:r>
              <a:rPr lang="da-DK" dirty="0"/>
              <a:t>Etos – appel gennem egen troværdighed. Kan f.eks. gennem lånt etos (eksperter eller måske kontakt med det hellige) eller ved at være en dygtig formidler.</a:t>
            </a:r>
          </a:p>
        </p:txBody>
      </p:sp>
    </p:spTree>
    <p:extLst>
      <p:ext uri="{BB962C8B-B14F-4D97-AF65-F5344CB8AC3E}">
        <p14:creationId xmlns:p14="http://schemas.microsoft.com/office/powerpoint/2010/main" val="4167045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E5498E-D9A7-1A4C-96DA-43CA115D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I spændingsfeltet mellem dansk og religion 2:</a:t>
            </a:r>
            <a:br>
              <a:rPr lang="da-DK" dirty="0"/>
            </a:br>
            <a:r>
              <a:rPr lang="da-DK" dirty="0"/>
              <a:t>Analyse af filmisk/lydlig fremstilling af konversion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3603C4-1B8C-E342-B527-518B3968B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man arbejder med </a:t>
            </a:r>
            <a:r>
              <a:rPr lang="da-DK" i="1" dirty="0"/>
              <a:t>hvordan noget bliver fortalt </a:t>
            </a:r>
            <a:r>
              <a:rPr lang="da-DK" dirty="0"/>
              <a:t>er det relevant at inddrage metodiske greb fra dansk:</a:t>
            </a:r>
          </a:p>
          <a:p>
            <a:r>
              <a:rPr lang="da-DK" dirty="0"/>
              <a:t>Filmiske virkemidler</a:t>
            </a:r>
          </a:p>
          <a:p>
            <a:pPr lvl="1"/>
            <a:r>
              <a:rPr lang="da-DK" dirty="0"/>
              <a:t>Komposition</a:t>
            </a:r>
          </a:p>
          <a:p>
            <a:pPr lvl="1"/>
            <a:r>
              <a:rPr lang="da-DK" dirty="0"/>
              <a:t>Lyd</a:t>
            </a:r>
          </a:p>
          <a:p>
            <a:pPr lvl="1"/>
            <a:r>
              <a:rPr lang="da-DK" dirty="0"/>
              <a:t>Lys</a:t>
            </a:r>
          </a:p>
          <a:p>
            <a:pPr lvl="1"/>
            <a:r>
              <a:rPr lang="da-DK" dirty="0"/>
              <a:t>Billedbeskæring</a:t>
            </a:r>
          </a:p>
          <a:p>
            <a:pPr lvl="1"/>
            <a:r>
              <a:rPr lang="da-DK" dirty="0"/>
              <a:t>Klipning</a:t>
            </a:r>
          </a:p>
          <a:p>
            <a:pPr lvl="1"/>
            <a:r>
              <a:rPr lang="da-DK" dirty="0"/>
              <a:t>Osv.</a:t>
            </a:r>
          </a:p>
        </p:txBody>
      </p:sp>
    </p:spTree>
    <p:extLst>
      <p:ext uri="{BB962C8B-B14F-4D97-AF65-F5344CB8AC3E}">
        <p14:creationId xmlns:p14="http://schemas.microsoft.com/office/powerpoint/2010/main" val="1187030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3D442-53FC-C74E-ACC5-852E14C6F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Gruppearbejde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C7E6C5-9018-2240-8AA6-F4B7E4124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får tildelt forskellige opgaver:</a:t>
            </a:r>
          </a:p>
          <a:p>
            <a:pPr marL="0" indent="0">
              <a:buNone/>
            </a:pPr>
            <a:r>
              <a:rPr lang="da-DK" dirty="0"/>
              <a:t>1: Konversion til kristendom</a:t>
            </a:r>
          </a:p>
          <a:p>
            <a:pPr marL="0" indent="0">
              <a:buNone/>
            </a:pPr>
            <a:r>
              <a:rPr lang="da-DK" dirty="0"/>
              <a:t>2: Konversion fra kristendom</a:t>
            </a:r>
          </a:p>
          <a:p>
            <a:pPr marL="0" indent="0">
              <a:buNone/>
            </a:pPr>
            <a:r>
              <a:rPr lang="da-DK" dirty="0"/>
              <a:t>3: Konversion til islam</a:t>
            </a:r>
          </a:p>
          <a:p>
            <a:pPr marL="0" indent="0">
              <a:buNone/>
            </a:pPr>
            <a:r>
              <a:rPr lang="da-DK" dirty="0"/>
              <a:t>4: Konversion fra islam</a:t>
            </a:r>
          </a:p>
          <a:p>
            <a:pPr marL="0" indent="0">
              <a:buNone/>
            </a:pPr>
            <a:r>
              <a:rPr lang="da-DK" dirty="0"/>
              <a:t>5: Konversion til buddhisme</a:t>
            </a:r>
          </a:p>
          <a:p>
            <a:pPr marL="0" indent="0">
              <a:buNone/>
            </a:pPr>
            <a:r>
              <a:rPr lang="da-DK" dirty="0"/>
              <a:t>6: Konversion fra buddhisme</a:t>
            </a:r>
          </a:p>
        </p:txBody>
      </p:sp>
    </p:spTree>
    <p:extLst>
      <p:ext uri="{BB962C8B-B14F-4D97-AF65-F5344CB8AC3E}">
        <p14:creationId xmlns:p14="http://schemas.microsoft.com/office/powerpoint/2010/main" val="394162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9DA17EC-BE2F-8A44-ACDE-C033C1278FB6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Skriv i stikord! Vær udpeg en notattager, som er ansvarlig for at dele jeres arbejde i opsamlingen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723E19C-CD45-284D-8923-EEC131672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3609" y="643466"/>
            <a:ext cx="6328113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71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F45931-F945-574A-B6D9-BF0A521E4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8C161F-1D41-984D-84AC-B8A3BAAE4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3592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5130CF-9D03-B245-B279-C5FBFF6D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starter projektarbejdet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016DFE-315A-894E-9E1B-8BCF6073B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danner grupper</a:t>
            </a:r>
          </a:p>
          <a:p>
            <a:r>
              <a:rPr lang="da-DK" dirty="0"/>
              <a:t>I mødes og diskuterer: </a:t>
            </a:r>
          </a:p>
          <a:p>
            <a:r>
              <a:rPr lang="da-DK" dirty="0"/>
              <a:t>Hvor er vores interesseområder?</a:t>
            </a:r>
          </a:p>
          <a:p>
            <a:r>
              <a:rPr lang="da-DK" dirty="0"/>
              <a:t>Hvilke(n) konversionsberetninger vil vi gerne arbejde med? </a:t>
            </a:r>
          </a:p>
          <a:p>
            <a:r>
              <a:rPr lang="da-DK" dirty="0"/>
              <a:t>I kan læse/ se dem</a:t>
            </a:r>
          </a:p>
          <a:p>
            <a:r>
              <a:rPr lang="da-DK" dirty="0"/>
              <a:t>I kan samles og tale om, hvad der er ved dem, som er spændende. </a:t>
            </a:r>
          </a:p>
        </p:txBody>
      </p:sp>
    </p:spTree>
    <p:extLst>
      <p:ext uri="{BB962C8B-B14F-4D97-AF65-F5344CB8AC3E}">
        <p14:creationId xmlns:p14="http://schemas.microsoft.com/office/powerpoint/2010/main" val="457101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F40CE-6868-374D-92D6-BD7AAA2FC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Selve opgaven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5A239C-FF31-424A-89A1-2DA34C23D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På modulet findes et dokument, der hedder ”Konversionsprojekt struktur”.</a:t>
            </a:r>
          </a:p>
          <a:p>
            <a:r>
              <a:rPr lang="da-DK" dirty="0"/>
              <a:t>Det er en guide til, hvordan I skal arbejde med </a:t>
            </a:r>
            <a:r>
              <a:rPr lang="da-DK"/>
              <a:t>jeres konversionsberetning. </a:t>
            </a:r>
          </a:p>
        </p:txBody>
      </p:sp>
    </p:spTree>
    <p:extLst>
      <p:ext uri="{BB962C8B-B14F-4D97-AF65-F5344CB8AC3E}">
        <p14:creationId xmlns:p14="http://schemas.microsoft.com/office/powerpoint/2010/main" val="1356012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701</Words>
  <Application>Microsoft Macintosh PowerPoint</Application>
  <PresentationFormat>Widescreen</PresentationFormat>
  <Paragraphs>95</Paragraphs>
  <Slides>22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Office-tema</vt:lpstr>
      <vt:lpstr>Konversion  i det senmoderne samfund</vt:lpstr>
      <vt:lpstr>Hvad skal der ske i dette forløb?</vt:lpstr>
      <vt:lpstr>Faglig viden og kompetencer</vt:lpstr>
      <vt:lpstr>Hvornår skal der ske hvad?</vt:lpstr>
      <vt:lpstr>Inden vi går i gang – feltarbejde anyone?</vt:lpstr>
      <vt:lpstr>Konversionsteori</vt:lpstr>
      <vt:lpstr>Et sociologisk blik på religion</vt:lpstr>
      <vt:lpstr>Lewis Rambos konversionsmodel</vt:lpstr>
      <vt:lpstr>Komparativt arbejde med to konversionsberetninger</vt:lpstr>
      <vt:lpstr>Perspektiv:  Religion i det senmoderne samfund</vt:lpstr>
      <vt:lpstr>Konversionens retorik</vt:lpstr>
      <vt:lpstr>Hvad skal der ske i dag?</vt:lpstr>
      <vt:lpstr>Uden at kigge i noterne – Hvad kan vi huske fra sidst?</vt:lpstr>
      <vt:lpstr>PowerPoint-præsentation</vt:lpstr>
      <vt:lpstr>PowerPoint-præsentation</vt:lpstr>
      <vt:lpstr>I spændingsfeltet mellem dansk og religion 1: Analyse af indefrakilder</vt:lpstr>
      <vt:lpstr>I spændingsfeltet mellem dansk og religion 2: Analyse af filmisk/lydlig fremstilling af konversion</vt:lpstr>
      <vt:lpstr>Gruppearbejde</vt:lpstr>
      <vt:lpstr>PowerPoint-præsentation</vt:lpstr>
      <vt:lpstr>Opsamling</vt:lpstr>
      <vt:lpstr>Vi starter projektarbejdet</vt:lpstr>
      <vt:lpstr>Selve opgaven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Konversion  i det senmoderne samfund</dc:title>
  <dc:creator>Sara Maria Brygger</dc:creator>
  <cp:lastModifiedBy>Sara Maria Brygger</cp:lastModifiedBy>
  <cp:revision>2</cp:revision>
  <dcterms:created xsi:type="dcterms:W3CDTF">2021-03-26T12:04:24Z</dcterms:created>
  <dcterms:modified xsi:type="dcterms:W3CDTF">2025-01-09T09:45:09Z</dcterms:modified>
</cp:coreProperties>
</file>