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2"/>
    <p:restoredTop sz="96058"/>
  </p:normalViewPr>
  <p:slideViewPr>
    <p:cSldViewPr snapToGrid="0">
      <p:cViewPr>
        <p:scale>
          <a:sx n="107" d="100"/>
          <a:sy n="107" d="100"/>
        </p:scale>
        <p:origin x="84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E84EA1-2866-5901-DB1B-7B0885995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BDEF8E6-5308-83D0-7C18-6403C2D82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3C92DA3-1ACB-A2E6-6353-850A0CEAF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9CAFD2-09D2-B19B-ECB7-22E47E158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4FA546-1894-D5B5-406D-5152BC031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642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1C6C03-21D3-EB22-AE15-0FEAB3129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832D24-AB6B-EBEC-5B76-575F83F7E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15670F-D359-EF78-388A-1E145EC39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A8DD8E-1D9D-CC5A-C27F-CB49BBB13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2CEE99-7ECE-6896-878D-3A2DA673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56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D4F4FE-06AF-38FD-2DDD-245AF57D3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EB98261-73F1-A4E9-B19E-64DA520B5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1AFA53-EA77-86AA-4F12-ED9D4791F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B9BBDC-ED47-9A7B-CF66-B1B7A61CB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C1D90A-1FE0-2E9E-434E-31D6A699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859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34D41-5AA7-3A53-5810-9AC4EE6E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727968-343E-4DD3-C0CE-E339258C10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3F913E4-416F-08A0-909B-514783ADBB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BFFEB7-4A3F-96A3-861F-2B6F06705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C11A7EC-0707-E1B0-A740-FA81BB3D3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FFE5243-182D-159E-3D75-0AC8DDB0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090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E0FFD0-8DE8-8F6F-0352-9F9ED10E9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BC5F8AB-C54B-F24D-F65D-083D5E0CB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2D4ECD-811C-A581-8676-F27B59D94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CC44485-C047-6726-B300-77963E6E7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99C6C2B-1858-DEC1-2D4B-B548346EE4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375CAB4-B178-0AF4-8016-6F52D9C89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842AB72-9F80-EEAA-EA9F-95D40326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8CF6C2C-F4DD-973B-6EF5-510F8E2FD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484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F5945-205F-3E56-A02E-EEEB0F431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767CB65-4282-D342-4A42-D06213234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466ACC7-3D83-D37D-46C2-9D181B60C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43DE4C-CD1A-44C7-62F2-697596FC8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14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88C031C-0937-AC8D-2C39-A6C8F34A7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582A391-7A56-0038-A2A7-BE5D92D42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B024049-FF9C-607B-C9C5-D6F018E77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872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FD1A19-41B1-D1A0-AF6D-6CB2A7A03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B375E9-07A9-225B-062D-639F930DB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6F9A76E-AEFF-EA45-6110-EE5B6BF53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C1BA3C9-EFBA-75FF-E356-2F1AEE73A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2FE98F3-61EB-925C-ABC6-8D0FB7EB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AD6A010-E1C0-68EA-D9A2-EF0AED968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2253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1467A6-8FE6-3189-995D-1D0B41B17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DE1B7D5-E718-4CD8-19A7-86F9A9F4E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0208FD8-69E6-31B6-D46A-CE5DF9C1E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E2AE8DD-DE1F-9202-CD52-66D33406E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0585976-3956-C0EF-F973-0C31D5541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E9382E5-54CD-1C48-A488-DBD1C78B6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88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A81DC-6F1C-57E9-0CB0-71617109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D8CD1C0-133D-8EAF-A6C1-DD216D1C85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A246A9-90E0-16D3-4598-7AA241423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EDC61C-62F9-4129-FC69-859DC290C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DCAA12-5A46-51A8-5A48-6D4C4270D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647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DF2A975-AF61-622F-0A09-0A2A1B8A78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05BC684-243D-93D6-1B1B-C981AC5E98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B7303C-6F71-AA1C-DDA7-A67A9C30B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8D81D9-BF98-83A5-B83F-BCBA836A1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CFC104-8A74-B420-30ED-407E70CB2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5745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C67AFCB-FABA-2305-07E5-F63741886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CFF904-64E2-7A57-C201-003AD6252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2913D1-DF12-022D-F2CA-7AD0EB56A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FDE28-B82D-DF48-BDF5-0170DAF60F13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B965CB-B886-7267-3F83-B454C00C3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C659BF-A181-B381-702E-C882C094E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7028C-4279-1544-B77C-3F8DF2E837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428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A22446-1CFB-7AAF-55AA-1CBCD9D230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Efterspørgselsforhold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5623598-9207-7D08-568F-BB7B497BF6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4509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4EA83-EDAB-B05D-9A4A-568658117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36C871EE-B268-0B31-1C36-02341FF7D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2293" y="1825625"/>
            <a:ext cx="5447413" cy="4351338"/>
          </a:xfrm>
        </p:spPr>
      </p:pic>
    </p:spTree>
    <p:extLst>
      <p:ext uri="{BB962C8B-B14F-4D97-AF65-F5344CB8AC3E}">
        <p14:creationId xmlns:p14="http://schemas.microsoft.com/office/powerpoint/2010/main" val="130494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0FE34-6DED-48D3-B3FD-F92BC101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Font/skrifttype, skærmbillede, logo&#10;&#10;Automatisk genereret beskrivelse">
            <a:extLst>
              <a:ext uri="{FF2B5EF4-FFF2-40B4-BE49-F238E27FC236}">
                <a16:creationId xmlns:a16="http://schemas.microsoft.com/office/drawing/2014/main" id="{C7E5D3FC-F936-6473-10C2-5AB2E26ACC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6845" y="1825625"/>
            <a:ext cx="6178310" cy="4351338"/>
          </a:xfrm>
        </p:spPr>
      </p:pic>
    </p:spTree>
    <p:extLst>
      <p:ext uri="{BB962C8B-B14F-4D97-AF65-F5344CB8AC3E}">
        <p14:creationId xmlns:p14="http://schemas.microsoft.com/office/powerpoint/2010/main" val="2747245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23448B-1646-52D4-42AD-E6EE956F8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Købsadfærdsbegreber</a:t>
            </a:r>
          </a:p>
        </p:txBody>
      </p:sp>
      <p:pic>
        <p:nvPicPr>
          <p:cNvPr id="5" name="Pladsholder til indhold 4" descr="Et billede, der indeholder tekst, Font/skrifttype, skærmbillede, nummer/tal&#10;&#10;Automatisk genereret beskrivelse">
            <a:extLst>
              <a:ext uri="{FF2B5EF4-FFF2-40B4-BE49-F238E27FC236}">
                <a16:creationId xmlns:a16="http://schemas.microsoft.com/office/drawing/2014/main" id="{325BBF0D-C2F6-F3BE-EBCA-1C1F3D3B51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9113" y="1690688"/>
            <a:ext cx="4083942" cy="4885464"/>
          </a:xfrm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92A3FE2-0F5F-CD67-8DBA-50B98BDE8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3382" y="1825625"/>
            <a:ext cx="5770418" cy="435133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dirty="0"/>
              <a:t>Opgave: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Gennemgå købsadfærdsbegreberne fra oversigten med din sidemakker.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Giv eksempler på alle begreberne</a:t>
            </a:r>
          </a:p>
        </p:txBody>
      </p:sp>
    </p:spTree>
    <p:extLst>
      <p:ext uri="{BB962C8B-B14F-4D97-AF65-F5344CB8AC3E}">
        <p14:creationId xmlns:p14="http://schemas.microsoft.com/office/powerpoint/2010/main" val="2855055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FFC517-3A84-0F87-034B-3047438D6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diagram, linje/række, tekst, Kurve&#10;&#10;Automatisk genereret beskrivelse">
            <a:extLst>
              <a:ext uri="{FF2B5EF4-FFF2-40B4-BE49-F238E27FC236}">
                <a16:creationId xmlns:a16="http://schemas.microsoft.com/office/drawing/2014/main" id="{D287EC36-A318-7860-AA2D-B1DE07332F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1532" y="1825625"/>
            <a:ext cx="6608935" cy="4351338"/>
          </a:xfrm>
        </p:spPr>
      </p:pic>
    </p:spTree>
    <p:extLst>
      <p:ext uri="{BB962C8B-B14F-4D97-AF65-F5344CB8AC3E}">
        <p14:creationId xmlns:p14="http://schemas.microsoft.com/office/powerpoint/2010/main" val="2971520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0E306D-708A-9C68-EDDE-F820F7B6D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skærmbillede, Font/skrifttype, Elektrisk blå&#10;&#10;Automatisk genereret beskrivelse">
            <a:extLst>
              <a:ext uri="{FF2B5EF4-FFF2-40B4-BE49-F238E27FC236}">
                <a16:creationId xmlns:a16="http://schemas.microsoft.com/office/drawing/2014/main" id="{CE96A586-D19F-D602-3A51-F671C191D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650" y="1854994"/>
            <a:ext cx="9410700" cy="4292600"/>
          </a:xfrm>
        </p:spPr>
      </p:pic>
    </p:spTree>
    <p:extLst>
      <p:ext uri="{BB962C8B-B14F-4D97-AF65-F5344CB8AC3E}">
        <p14:creationId xmlns:p14="http://schemas.microsoft.com/office/powerpoint/2010/main" val="836526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E6F4C5-E6B9-0C80-DABA-C8D0A02C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Maslows behovspyramide - tilpasset</a:t>
            </a:r>
          </a:p>
        </p:txBody>
      </p:sp>
      <p:pic>
        <p:nvPicPr>
          <p:cNvPr id="5" name="Pladsholder til indhold 4" descr="Et billede, der indeholder tekst, skærmbillede, cirkel, diagram&#10;&#10;Automatisk genereret beskrivelse">
            <a:extLst>
              <a:ext uri="{FF2B5EF4-FFF2-40B4-BE49-F238E27FC236}">
                <a16:creationId xmlns:a16="http://schemas.microsoft.com/office/drawing/2014/main" id="{9A9E3121-0131-CF9E-7A6C-198CD62613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28674"/>
            <a:ext cx="5181600" cy="3945239"/>
          </a:xfrm>
        </p:spPr>
      </p:pic>
      <p:pic>
        <p:nvPicPr>
          <p:cNvPr id="9" name="Pladsholder til indhold 8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3A712117-FDB9-858E-5F1C-EFFEE107B8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82752"/>
            <a:ext cx="5181600" cy="3637084"/>
          </a:xfrm>
        </p:spPr>
      </p:pic>
    </p:spTree>
    <p:extLst>
      <p:ext uri="{BB962C8B-B14F-4D97-AF65-F5344CB8AC3E}">
        <p14:creationId xmlns:p14="http://schemas.microsoft.com/office/powerpoint/2010/main" val="162241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4EC199-7921-01F0-97E0-9826EB483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Case: Novo Nordisk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C70FE5-373E-5F59-B003-C2EECC6D34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b="1" dirty="0">
                <a:solidFill>
                  <a:srgbClr val="FF0000"/>
                </a:solidFill>
              </a:rPr>
              <a:t>Opgave:</a:t>
            </a:r>
          </a:p>
          <a:p>
            <a:r>
              <a:rPr lang="da-DK" dirty="0"/>
              <a:t>Redegør for Novo </a:t>
            </a:r>
            <a:r>
              <a:rPr lang="da-DK" dirty="0" err="1"/>
              <a:t>Nordisk’s</a:t>
            </a:r>
            <a:r>
              <a:rPr lang="da-DK" dirty="0"/>
              <a:t> marked med udgangspunkt i  efterspørgselsforholdene, som de præsenteres i artiklen.</a:t>
            </a:r>
          </a:p>
          <a:p>
            <a:r>
              <a:rPr lang="da-DK" dirty="0"/>
              <a:t>Analysér med udgangspunkt i artiklen købsadfærd for </a:t>
            </a:r>
            <a:r>
              <a:rPr lang="da-DK" dirty="0" err="1"/>
              <a:t>Novo’s</a:t>
            </a:r>
            <a:r>
              <a:rPr lang="da-DK" dirty="0"/>
              <a:t> kunder samt hvilke kritiske succesfaktorer der gælder for </a:t>
            </a:r>
            <a:r>
              <a:rPr lang="da-DK" dirty="0" err="1"/>
              <a:t>Novo’s</a:t>
            </a:r>
            <a:r>
              <a:rPr lang="da-DK" dirty="0"/>
              <a:t> kunder.</a:t>
            </a:r>
          </a:p>
          <a:p>
            <a:r>
              <a:rPr lang="da-DK" dirty="0"/>
              <a:t>Med udgangspunkt i en SWOT-analyse ønskes en diskussion af vurdering af </a:t>
            </a:r>
            <a:r>
              <a:rPr lang="da-DK" dirty="0" err="1"/>
              <a:t>Novo’s</a:t>
            </a:r>
            <a:r>
              <a:rPr lang="da-DK" dirty="0"/>
              <a:t> udfordringer.</a:t>
            </a:r>
          </a:p>
          <a:p>
            <a:r>
              <a:rPr lang="da-DK" dirty="0"/>
              <a:t>Diskutér, hvad der skal til for at løse </a:t>
            </a:r>
            <a:r>
              <a:rPr lang="da-DK" dirty="0" err="1"/>
              <a:t>Novo’s</a:t>
            </a:r>
            <a:r>
              <a:rPr lang="da-DK" dirty="0"/>
              <a:t> udfordringer.</a:t>
            </a:r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0C624CB-9F23-56AE-7CC2-F15408228C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SWOT-analysen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8" name="Billede 7" descr="Et billede, der indeholder tekst, skærmbillede, linje/række, nummer/tal&#10;&#10;Automatisk genereret beskrivelse">
            <a:extLst>
              <a:ext uri="{FF2B5EF4-FFF2-40B4-BE49-F238E27FC236}">
                <a16:creationId xmlns:a16="http://schemas.microsoft.com/office/drawing/2014/main" id="{5D552C8A-AFE2-12E2-3949-7F9C75F28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69356"/>
            <a:ext cx="5629360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23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B71EEA-DF02-1115-4D67-FEF5EEC1F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E7C0E9-A11C-F842-1636-A55D193B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9264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368787C-A102-124B-819F-07BCE7B253DC}">
  <we:reference id="wa200005566" version="3.0.0.2" store="da-DK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89</Words>
  <Application>Microsoft Macintosh PowerPoint</Application>
  <PresentationFormat>Widescreen</PresentationFormat>
  <Paragraphs>15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Efterspørgselsforhold</vt:lpstr>
      <vt:lpstr>PowerPoint-præsentation</vt:lpstr>
      <vt:lpstr>PowerPoint-præsentation</vt:lpstr>
      <vt:lpstr>Købsadfærdsbegreber</vt:lpstr>
      <vt:lpstr>PowerPoint-præsentation</vt:lpstr>
      <vt:lpstr>PowerPoint-præsentation</vt:lpstr>
      <vt:lpstr>Maslows behovspyramide - tilpasset</vt:lpstr>
      <vt:lpstr>Case: Novo Nordisk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Efterspørgselsforhold</dc:title>
  <dc:creator>Niels Hjuler Kristensen</dc:creator>
  <cp:lastModifiedBy>Niels Hjuler Kristensen</cp:lastModifiedBy>
  <cp:revision>3</cp:revision>
  <dcterms:created xsi:type="dcterms:W3CDTF">2024-01-17T06:42:20Z</dcterms:created>
  <dcterms:modified xsi:type="dcterms:W3CDTF">2025-01-30T13:02:28Z</dcterms:modified>
</cp:coreProperties>
</file>