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D3AE9F-813B-A04A-A7D9-6F41593A30B2}" v="9" dt="2025-02-18T08:31:24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2"/>
  </p:normalViewPr>
  <p:slideViewPr>
    <p:cSldViewPr snapToGrid="0">
      <p:cViewPr varScale="1">
        <p:scale>
          <a:sx n="144" d="100"/>
          <a:sy n="144" d="100"/>
        </p:scale>
        <p:origin x="-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403FF-0C34-2449-F8F8-614F46A2F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34E2010-ED95-C578-950B-18AD8889E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FB9FEA-73AF-5956-E204-E56222A5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E5BD22-41CF-77A1-FDAE-F21EE9EC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E3A277-9349-35B1-450A-75620344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780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4A5D5-4B7C-75CA-0D76-99A431C4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7E09C6-CCEF-144B-DE33-40DE52B23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AD49F0-18EA-48D8-93DC-68E567864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50C92A-3A97-3C90-BEF5-2B071BAE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3EF676-8BA5-8BA9-3BDA-0CABCA807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708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CB0D8-9224-2AB6-4580-6E38067D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A50C171-D757-8C77-A130-86D1FAA9F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22D3C0-3E06-02CC-F87F-DC15DACA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1C4CC0-1190-1FB4-604B-0111599E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87E4D7-8D35-033B-E878-C08A4469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4565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CDB65-0F65-B062-08DD-B773FABC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CAFB9A-19A1-A15A-D25F-842C81555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842637-C10B-DC21-E25D-6B486733A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2888BE-1220-72A1-7921-BD85B705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F2D853-5A0D-3F78-C3A4-C36C9D82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833A99-DAD9-0C5E-3978-656C852E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056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0EBE9-1349-C201-5D34-ECD93A31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515678E-9481-FA58-5A81-3443ED1FA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0CEEA9-1AC2-1497-6484-2E334ECC9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5E3033D-7B4F-2510-9690-E3AB7CBB4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57EC28F-CF24-85D9-DE94-8D0819E51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8940387-CCFE-7860-92B6-2333A1C4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F6CC252-A7A7-CBAB-4EAC-2EB31FE1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2F5EA53-EF16-8591-E402-7AFD566A7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845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C61C4-9CC9-5EE2-AD55-D5AF5B5AE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8055F3C-22D0-F090-2B8D-19239678F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EE4FB4A-2FA0-D19D-E385-ACBA5AC1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03C90AF-63CD-AC14-8686-0229C8C3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021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6921697-8749-3726-3931-4CC6BE53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1AA18-2212-5368-B390-4B3F15CF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A39DB96-85DC-B190-B591-81DF1563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5353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48D09-FFDF-1FCF-E7C5-A139AECF1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13DF3D-3427-053C-D43B-F05EC037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AD378D-E76A-E662-F968-25A4E6951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F57158C-646E-BD8E-3A0A-28CDBE520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AC926BE-11B1-42C5-3ED2-BEE17080F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BD8C6CE-FF80-1064-2139-BD68395DA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44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CD65D-4FFD-4449-9393-013DEB523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BCBF94-457D-DC3B-64ED-08D43C358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1B66FF9-0D77-8DB0-F320-251F45063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127775-AD45-645D-848E-4E75E04AD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7EFB28-A21F-C90A-1E68-BD247C85B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58BF21-7A13-ABBA-E822-70969399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533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78098-232D-05AD-BC3A-4ACEB5DC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E64C78-5AB9-8DB9-09E6-9C68B805A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563C7F-DECA-6814-8F9C-EFD1FD40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C461F3-32CC-67AF-AAC0-9FFF70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33CD2F-9FC4-5F57-430B-2D8A1C36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115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E972A3-6D5A-503C-3E70-72F7D685E7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A6B2463-EB5F-1C8E-88B3-23FE90592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F77177-6472-D0DA-1DAE-EAB6E0FDF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DB7121-BA9D-8B55-1022-2ED02987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871B94-6473-2F57-A6FD-2775F49E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943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BE3D16B-4338-7EA5-AF15-17DCBE19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65522A-E361-F2C5-D62C-7FC4E56EF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683980-625B-75D5-5B7F-A9FC42153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1F93B2-CAD5-0F41-95F9-1D16DCD6CFB2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F8BFA4-D827-8D18-5E35-9951EB82C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4257DD-694D-B930-A54A-DF320D2AD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E088C2-B428-4C4A-A5AE-F9F7636E49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765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Video 6" descr="Kasse pakker">
            <a:extLst>
              <a:ext uri="{FF2B5EF4-FFF2-40B4-BE49-F238E27FC236}">
                <a16:creationId xmlns:a16="http://schemas.microsoft.com/office/drawing/2014/main" id="{5DAE36F7-9AD8-EA4E-4F6B-339D13E955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B77742-B227-1E8C-F372-1CAC9DEF6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Valgfrit kernestof og </a:t>
            </a:r>
            <a:br>
              <a:rPr lang="da-DK" sz="5200">
                <a:solidFill>
                  <a:srgbClr val="FFFFFF"/>
                </a:solidFill>
              </a:rPr>
            </a:br>
            <a:r>
              <a:rPr lang="da-DK" sz="5200">
                <a:solidFill>
                  <a:srgbClr val="FFFFFF"/>
                </a:solidFill>
              </a:rPr>
              <a:t>Business Innovation Game (BIG)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1E5AA7B-C8CC-5A8E-2D16-52E5BBFE2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2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D4004-DEBA-1415-C47E-68468754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oftware, computer, Webside&#10;&#10;Automatisk genereret beskrivelse">
            <a:extLst>
              <a:ext uri="{FF2B5EF4-FFF2-40B4-BE49-F238E27FC236}">
                <a16:creationId xmlns:a16="http://schemas.microsoft.com/office/drawing/2014/main" id="{43881EE3-F14E-2153-9439-9DE96A806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234" y="77280"/>
            <a:ext cx="10213384" cy="6642175"/>
          </a:xfrm>
        </p:spPr>
      </p:pic>
    </p:spTree>
    <p:extLst>
      <p:ext uri="{BB962C8B-B14F-4D97-AF65-F5344CB8AC3E}">
        <p14:creationId xmlns:p14="http://schemas.microsoft.com/office/powerpoint/2010/main" val="166062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62CB99-FEAA-76B4-3EB0-1470823E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dirty="0"/>
              <a:t>Den sidste tid</a:t>
            </a:r>
          </a:p>
        </p:txBody>
      </p:sp>
      <p:graphicFrame>
        <p:nvGraphicFramePr>
          <p:cNvPr id="17" name="Pladsholder til indhold 3">
            <a:extLst>
              <a:ext uri="{FF2B5EF4-FFF2-40B4-BE49-F238E27FC236}">
                <a16:creationId xmlns:a16="http://schemas.microsoft.com/office/drawing/2014/main" id="{AC5F2DE4-C2E3-288C-B77A-B94183128C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939690"/>
              </p:ext>
            </p:extLst>
          </p:nvPr>
        </p:nvGraphicFramePr>
        <p:xfrm>
          <a:off x="2006431" y="1825625"/>
          <a:ext cx="8179138" cy="4297299"/>
        </p:xfrm>
        <a:graphic>
          <a:graphicData uri="http://schemas.openxmlformats.org/drawingml/2006/table">
            <a:tbl>
              <a:tblPr/>
              <a:tblGrid>
                <a:gridCol w="1684109">
                  <a:extLst>
                    <a:ext uri="{9D8B030D-6E8A-4147-A177-3AD203B41FA5}">
                      <a16:colId xmlns:a16="http://schemas.microsoft.com/office/drawing/2014/main" val="3265888730"/>
                    </a:ext>
                  </a:extLst>
                </a:gridCol>
                <a:gridCol w="6495029">
                  <a:extLst>
                    <a:ext uri="{9D8B030D-6E8A-4147-A177-3AD203B41FA5}">
                      <a16:colId xmlns:a16="http://schemas.microsoft.com/office/drawing/2014/main" val="950828094"/>
                    </a:ext>
                  </a:extLst>
                </a:gridCol>
              </a:tblGrid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21.feb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SWOT + Business Innovation Game (BIG)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10347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28.feb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Virksomhedsprojekt (BIG)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75414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04.mar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Prøve: Organisationsstruktur og ledelse + Regnskab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78016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21.mar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Konkurrencestrategi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54265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28.mar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Vækststrategi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39463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01.apr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Marketingstrategi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116334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04.apr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BIG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789251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11.apr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…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28609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25.apr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…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383276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29.apr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Prøve: Strategi + </a:t>
                      </a:r>
                      <a:r>
                        <a:rPr lang="da-DK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paramtermix</a:t>
                      </a:r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mv.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41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02.maj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Repetition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18513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09.maj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Repetition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59663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13.maj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Repetition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34699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16.maj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Afslutning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29" marR="12929" marT="129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479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724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91</Words>
  <Application>Microsoft Macintosh PowerPoint</Application>
  <PresentationFormat>Widescreen</PresentationFormat>
  <Paragraphs>30</Paragraphs>
  <Slides>3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Office-tema</vt:lpstr>
      <vt:lpstr>Valgfrit kernestof og  Business Innovation Game (BIG) </vt:lpstr>
      <vt:lpstr>PowerPoint-præsentation</vt:lpstr>
      <vt:lpstr>Den sidste tid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Niels Hjuler Kristensen</dc:creator>
  <cp:lastModifiedBy>Niels Hjuler Kristensen</cp:lastModifiedBy>
  <cp:revision>1</cp:revision>
  <dcterms:created xsi:type="dcterms:W3CDTF">2025-02-18T07:54:57Z</dcterms:created>
  <dcterms:modified xsi:type="dcterms:W3CDTF">2025-02-18T08:43:18Z</dcterms:modified>
</cp:coreProperties>
</file>