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5"/>
  </p:notesMasterIdLst>
  <p:sldIdLst>
    <p:sldId id="256" r:id="rId2"/>
    <p:sldId id="269" r:id="rId3"/>
    <p:sldId id="270" r:id="rId4"/>
  </p:sldIdLst>
  <p:sldSz cx="12192000" cy="6858000"/>
  <p:notesSz cx="6858000" cy="9144000"/>
  <p:defaultTextStyle>
    <a:defPPr>
      <a:defRPr lang="da-D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1"/>
    <p:restoredTop sz="94658"/>
  </p:normalViewPr>
  <p:slideViewPr>
    <p:cSldViewPr snapToGrid="0">
      <p:cViewPr varScale="1">
        <p:scale>
          <a:sx n="104" d="100"/>
          <a:sy n="104" d="100"/>
        </p:scale>
        <p:origin x="232" y="54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idehoved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a-DK"/>
          </a:p>
        </p:txBody>
      </p:sp>
      <p:sp>
        <p:nvSpPr>
          <p:cNvPr id="3" name="Pladsholder til dato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169A328-5BF9-3849-A7AD-C58D6460FC6A}" type="datetimeFigureOut">
              <a:rPr lang="da-DK" smtClean="0"/>
              <a:t>12.03.2025</a:t>
            </a:fld>
            <a:endParaRPr lang="da-DK"/>
          </a:p>
        </p:txBody>
      </p:sp>
      <p:sp>
        <p:nvSpPr>
          <p:cNvPr id="4" name="Pladsholder til slidebillede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a-DK"/>
          </a:p>
        </p:txBody>
      </p:sp>
      <p:sp>
        <p:nvSpPr>
          <p:cNvPr id="5" name="Pladsholder til not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a-DK"/>
          </a:p>
        </p:txBody>
      </p:sp>
      <p:sp>
        <p:nvSpPr>
          <p:cNvPr id="7" name="Pladsholder til slide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AFF0F74-1828-BD4E-8CB8-BEE852FC4AFE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98424726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a-DK" dirty="0"/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AFF0F74-1828-BD4E-8CB8-BEE852FC4AFE}" type="slidenum">
              <a:rPr lang="da-DK" smtClean="0"/>
              <a:t>3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77004859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62E559CF-6E98-8EAA-A043-8CADAC86DB4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Undertitel 2">
            <a:extLst>
              <a:ext uri="{FF2B5EF4-FFF2-40B4-BE49-F238E27FC236}">
                <a16:creationId xmlns:a16="http://schemas.microsoft.com/office/drawing/2014/main" id="{0FE87B78-7EE8-32F7-2F14-835D40AE096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a-DK"/>
              <a:t>Klik for at redigere undertiteltypografien i masteren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13376935-5D44-C6C1-C848-E90A981C132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8FBC94-B4F1-7548-91D8-D61EF9409D11}" type="datetimeFigureOut">
              <a:rPr lang="da-DK" smtClean="0"/>
              <a:t>12.03.2025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154620C0-C779-34FA-BCFF-CBC6044BF83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632BBDD6-1437-FA76-AF06-10DF7019FE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5951CE-B368-B643-821C-431E3D89EE9C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82163587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og indholdsobjek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E21DA50-6EE7-A928-175A-AB906106AF1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FBBB47E3-5044-8CB7-3E89-5E79A9F67BB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B02B6F7E-8BCE-3B70-2AB9-33912F12AA7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8FBC94-B4F1-7548-91D8-D61EF9409D11}" type="datetimeFigureOut">
              <a:rPr lang="da-DK" smtClean="0"/>
              <a:t>12.03.2025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BE22F338-4570-55C1-693B-8AE74B313E3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40ACACBF-DBF6-943A-2D99-D5E079BAA2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5951CE-B368-B643-821C-431E3D89EE9C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50948689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fsnits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33279D8-3AA2-27ED-44C5-CF13B8E19C5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tekst 2">
            <a:extLst>
              <a:ext uri="{FF2B5EF4-FFF2-40B4-BE49-F238E27FC236}">
                <a16:creationId xmlns:a16="http://schemas.microsoft.com/office/drawing/2014/main" id="{ACDB0530-09EC-D783-F887-B3C8BAF0566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A807D046-8A96-14D0-AAFE-8AFE35E2FE4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8FBC94-B4F1-7548-91D8-D61EF9409D11}" type="datetimeFigureOut">
              <a:rPr lang="da-DK" smtClean="0"/>
              <a:t>12.03.2025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CC8C5009-5A72-C613-4DBF-3870DEBA24A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84CEB000-E768-549B-A3D4-0D347DADBD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5951CE-B368-B643-821C-431E3D89EE9C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89295921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dholdsobjek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2C5BC5E-7459-37C7-B751-4269BB9343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10690FEF-FE0B-50E1-5EBF-3E33C9FE137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indhold 3">
            <a:extLst>
              <a:ext uri="{FF2B5EF4-FFF2-40B4-BE49-F238E27FC236}">
                <a16:creationId xmlns:a16="http://schemas.microsoft.com/office/drawing/2014/main" id="{7BBA399C-EB51-2EB2-1DB4-A3F32632921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5" name="Pladsholder til dato 4">
            <a:extLst>
              <a:ext uri="{FF2B5EF4-FFF2-40B4-BE49-F238E27FC236}">
                <a16:creationId xmlns:a16="http://schemas.microsoft.com/office/drawing/2014/main" id="{2EA8DAA6-FF33-AC14-22ED-3000850A0C7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8FBC94-B4F1-7548-91D8-D61EF9409D11}" type="datetimeFigureOut">
              <a:rPr lang="da-DK" smtClean="0"/>
              <a:t>12.03.2025</a:t>
            </a:fld>
            <a:endParaRPr lang="da-DK"/>
          </a:p>
        </p:txBody>
      </p:sp>
      <p:sp>
        <p:nvSpPr>
          <p:cNvPr id="6" name="Pladsholder til sidefod 5">
            <a:extLst>
              <a:ext uri="{FF2B5EF4-FFF2-40B4-BE49-F238E27FC236}">
                <a16:creationId xmlns:a16="http://schemas.microsoft.com/office/drawing/2014/main" id="{1DE01CE9-9CD4-0E99-D7C4-3F85554D76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slidenummer 6">
            <a:extLst>
              <a:ext uri="{FF2B5EF4-FFF2-40B4-BE49-F238E27FC236}">
                <a16:creationId xmlns:a16="http://schemas.microsoft.com/office/drawing/2014/main" id="{82244D86-E3AF-F477-F0A0-2EC12DFAC0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5951CE-B368-B643-821C-431E3D89EE9C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42613991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D73F0B2-5932-1076-EB57-DE49E485420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tekst 2">
            <a:extLst>
              <a:ext uri="{FF2B5EF4-FFF2-40B4-BE49-F238E27FC236}">
                <a16:creationId xmlns:a16="http://schemas.microsoft.com/office/drawing/2014/main" id="{BE30548D-827A-5490-45A5-86DA6367ED9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4" name="Pladsholder til indhold 3">
            <a:extLst>
              <a:ext uri="{FF2B5EF4-FFF2-40B4-BE49-F238E27FC236}">
                <a16:creationId xmlns:a16="http://schemas.microsoft.com/office/drawing/2014/main" id="{FC3A8322-567A-5471-7B27-0B37B9F7F1E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5" name="Pladsholder til tekst 4">
            <a:extLst>
              <a:ext uri="{FF2B5EF4-FFF2-40B4-BE49-F238E27FC236}">
                <a16:creationId xmlns:a16="http://schemas.microsoft.com/office/drawing/2014/main" id="{733115C9-3AD0-32D9-01AE-28A6A3F180D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6" name="Pladsholder til indhold 5">
            <a:extLst>
              <a:ext uri="{FF2B5EF4-FFF2-40B4-BE49-F238E27FC236}">
                <a16:creationId xmlns:a16="http://schemas.microsoft.com/office/drawing/2014/main" id="{9A73D210-3BB3-1329-8352-043BE9B2E71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7" name="Pladsholder til dato 6">
            <a:extLst>
              <a:ext uri="{FF2B5EF4-FFF2-40B4-BE49-F238E27FC236}">
                <a16:creationId xmlns:a16="http://schemas.microsoft.com/office/drawing/2014/main" id="{C4C7EDAE-D9B7-A893-3BC2-066B02F5579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8FBC94-B4F1-7548-91D8-D61EF9409D11}" type="datetimeFigureOut">
              <a:rPr lang="da-DK" smtClean="0"/>
              <a:t>12.03.2025</a:t>
            </a:fld>
            <a:endParaRPr lang="da-DK"/>
          </a:p>
        </p:txBody>
      </p:sp>
      <p:sp>
        <p:nvSpPr>
          <p:cNvPr id="8" name="Pladsholder til sidefod 7">
            <a:extLst>
              <a:ext uri="{FF2B5EF4-FFF2-40B4-BE49-F238E27FC236}">
                <a16:creationId xmlns:a16="http://schemas.microsoft.com/office/drawing/2014/main" id="{AB3BE24E-99B9-3821-81AC-0851B0A4E89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9" name="Pladsholder til slidenummer 8">
            <a:extLst>
              <a:ext uri="{FF2B5EF4-FFF2-40B4-BE49-F238E27FC236}">
                <a16:creationId xmlns:a16="http://schemas.microsoft.com/office/drawing/2014/main" id="{CCD9E49A-5601-6693-03E5-D2CD034F56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5951CE-B368-B643-821C-431E3D89EE9C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90608939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Ku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CB38F36-F2A1-432A-15AA-4402CAB7C4E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dato 2">
            <a:extLst>
              <a:ext uri="{FF2B5EF4-FFF2-40B4-BE49-F238E27FC236}">
                <a16:creationId xmlns:a16="http://schemas.microsoft.com/office/drawing/2014/main" id="{73D24699-C13F-BD5B-7C81-5ABCF94B07F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8FBC94-B4F1-7548-91D8-D61EF9409D11}" type="datetimeFigureOut">
              <a:rPr lang="da-DK" smtClean="0"/>
              <a:t>12.03.2025</a:t>
            </a:fld>
            <a:endParaRPr lang="da-DK"/>
          </a:p>
        </p:txBody>
      </p:sp>
      <p:sp>
        <p:nvSpPr>
          <p:cNvPr id="4" name="Pladsholder til sidefod 3">
            <a:extLst>
              <a:ext uri="{FF2B5EF4-FFF2-40B4-BE49-F238E27FC236}">
                <a16:creationId xmlns:a16="http://schemas.microsoft.com/office/drawing/2014/main" id="{67D18EC0-1A59-5C3C-CC1E-043E1AC3C70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5" name="Pladsholder til slidenummer 4">
            <a:extLst>
              <a:ext uri="{FF2B5EF4-FFF2-40B4-BE49-F238E27FC236}">
                <a16:creationId xmlns:a16="http://schemas.microsoft.com/office/drawing/2014/main" id="{DB4EEC9B-563E-74FF-F040-6009EBA9BC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5951CE-B368-B643-821C-431E3D89EE9C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54674164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dato 1">
            <a:extLst>
              <a:ext uri="{FF2B5EF4-FFF2-40B4-BE49-F238E27FC236}">
                <a16:creationId xmlns:a16="http://schemas.microsoft.com/office/drawing/2014/main" id="{A1316812-89F2-3506-D279-58BFC066898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8FBC94-B4F1-7548-91D8-D61EF9409D11}" type="datetimeFigureOut">
              <a:rPr lang="da-DK" smtClean="0"/>
              <a:t>12.03.2025</a:t>
            </a:fld>
            <a:endParaRPr lang="da-DK"/>
          </a:p>
        </p:txBody>
      </p:sp>
      <p:sp>
        <p:nvSpPr>
          <p:cNvPr id="3" name="Pladsholder til sidefod 2">
            <a:extLst>
              <a:ext uri="{FF2B5EF4-FFF2-40B4-BE49-F238E27FC236}">
                <a16:creationId xmlns:a16="http://schemas.microsoft.com/office/drawing/2014/main" id="{6B33B1B1-E576-4688-1743-624B58D505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4" name="Pladsholder til slidenummer 3">
            <a:extLst>
              <a:ext uri="{FF2B5EF4-FFF2-40B4-BE49-F238E27FC236}">
                <a16:creationId xmlns:a16="http://schemas.microsoft.com/office/drawing/2014/main" id="{1FD54A7E-0655-ED34-BBD2-BAEE199CB3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5951CE-B368-B643-821C-431E3D89EE9C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45993409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dhold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6052AA2-1274-B365-34AA-DE8F6F18E9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F03E925F-9A41-11C6-1B5A-DE9651E3E8D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tekst 3">
            <a:extLst>
              <a:ext uri="{FF2B5EF4-FFF2-40B4-BE49-F238E27FC236}">
                <a16:creationId xmlns:a16="http://schemas.microsoft.com/office/drawing/2014/main" id="{4CAA7659-2C36-D789-4A4C-3216EE4A89B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5" name="Pladsholder til dato 4">
            <a:extLst>
              <a:ext uri="{FF2B5EF4-FFF2-40B4-BE49-F238E27FC236}">
                <a16:creationId xmlns:a16="http://schemas.microsoft.com/office/drawing/2014/main" id="{C2432265-67F0-8B32-5B0E-CF2EF617303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8FBC94-B4F1-7548-91D8-D61EF9409D11}" type="datetimeFigureOut">
              <a:rPr lang="da-DK" smtClean="0"/>
              <a:t>12.03.2025</a:t>
            </a:fld>
            <a:endParaRPr lang="da-DK"/>
          </a:p>
        </p:txBody>
      </p:sp>
      <p:sp>
        <p:nvSpPr>
          <p:cNvPr id="6" name="Pladsholder til sidefod 5">
            <a:extLst>
              <a:ext uri="{FF2B5EF4-FFF2-40B4-BE49-F238E27FC236}">
                <a16:creationId xmlns:a16="http://schemas.microsoft.com/office/drawing/2014/main" id="{D2D4CB29-11CC-D83E-0B88-724F61E3241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slidenummer 6">
            <a:extLst>
              <a:ext uri="{FF2B5EF4-FFF2-40B4-BE49-F238E27FC236}">
                <a16:creationId xmlns:a16="http://schemas.microsoft.com/office/drawing/2014/main" id="{09E7DEF3-EF5E-4626-66CA-AD489FF84A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5951CE-B368-B643-821C-431E3D89EE9C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43732397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lede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1FCFED4-7DB3-9B06-FF06-1C82836674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billede 2">
            <a:extLst>
              <a:ext uri="{FF2B5EF4-FFF2-40B4-BE49-F238E27FC236}">
                <a16:creationId xmlns:a16="http://schemas.microsoft.com/office/drawing/2014/main" id="{4ECA8108-BC7D-5649-3280-23B41F31176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a-DK"/>
          </a:p>
        </p:txBody>
      </p:sp>
      <p:sp>
        <p:nvSpPr>
          <p:cNvPr id="4" name="Pladsholder til tekst 3">
            <a:extLst>
              <a:ext uri="{FF2B5EF4-FFF2-40B4-BE49-F238E27FC236}">
                <a16:creationId xmlns:a16="http://schemas.microsoft.com/office/drawing/2014/main" id="{CDFCD567-5FC2-652D-D09A-795229284E8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5" name="Pladsholder til dato 4">
            <a:extLst>
              <a:ext uri="{FF2B5EF4-FFF2-40B4-BE49-F238E27FC236}">
                <a16:creationId xmlns:a16="http://schemas.microsoft.com/office/drawing/2014/main" id="{A1A9E193-802F-CFF8-4EAE-3D350389682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8FBC94-B4F1-7548-91D8-D61EF9409D11}" type="datetimeFigureOut">
              <a:rPr lang="da-DK" smtClean="0"/>
              <a:t>12.03.2025</a:t>
            </a:fld>
            <a:endParaRPr lang="da-DK"/>
          </a:p>
        </p:txBody>
      </p:sp>
      <p:sp>
        <p:nvSpPr>
          <p:cNvPr id="6" name="Pladsholder til sidefod 5">
            <a:extLst>
              <a:ext uri="{FF2B5EF4-FFF2-40B4-BE49-F238E27FC236}">
                <a16:creationId xmlns:a16="http://schemas.microsoft.com/office/drawing/2014/main" id="{756574A5-B40C-694A-20B9-5A44D386F5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slidenummer 6">
            <a:extLst>
              <a:ext uri="{FF2B5EF4-FFF2-40B4-BE49-F238E27FC236}">
                <a16:creationId xmlns:a16="http://schemas.microsoft.com/office/drawing/2014/main" id="{E31A9C9C-0A70-A87E-4040-B2241499E2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5951CE-B368-B643-821C-431E3D89EE9C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403898143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og lodre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A5C3AFC-94EF-CC08-95D1-6FA9E323A5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lodret titel 2">
            <a:extLst>
              <a:ext uri="{FF2B5EF4-FFF2-40B4-BE49-F238E27FC236}">
                <a16:creationId xmlns:a16="http://schemas.microsoft.com/office/drawing/2014/main" id="{8E969831-8195-F73A-0122-CD7CD46D3DD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30CD84AE-7887-0953-A797-A63E564BC64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8FBC94-B4F1-7548-91D8-D61EF9409D11}" type="datetimeFigureOut">
              <a:rPr lang="da-DK" smtClean="0"/>
              <a:t>12.03.2025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79F489A0-A0B2-99A6-58A2-E39A5D975BD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43445FD9-BE2D-4C41-1266-9D31542971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5951CE-B368-B643-821C-431E3D89EE9C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10871558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ret ti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ret titel 1">
            <a:extLst>
              <a:ext uri="{FF2B5EF4-FFF2-40B4-BE49-F238E27FC236}">
                <a16:creationId xmlns:a16="http://schemas.microsoft.com/office/drawing/2014/main" id="{2FFAF2BC-1878-89F2-F250-74E3B677BC7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lodret titel 2">
            <a:extLst>
              <a:ext uri="{FF2B5EF4-FFF2-40B4-BE49-F238E27FC236}">
                <a16:creationId xmlns:a16="http://schemas.microsoft.com/office/drawing/2014/main" id="{F8CD2390-7C76-789D-D542-0D9EC481902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4424E197-27DD-AFC1-500E-3884A75607A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8FBC94-B4F1-7548-91D8-D61EF9409D11}" type="datetimeFigureOut">
              <a:rPr lang="da-DK" smtClean="0"/>
              <a:t>12.03.2025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44D11C23-9279-E848-25E7-126A9E7880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FBCB34E9-BF26-243E-63A8-7AA2F0B9B9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5951CE-B368-B643-821C-431E3D89EE9C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50896165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titel 1">
            <a:extLst>
              <a:ext uri="{FF2B5EF4-FFF2-40B4-BE49-F238E27FC236}">
                <a16:creationId xmlns:a16="http://schemas.microsoft.com/office/drawing/2014/main" id="{4219EC68-592E-E946-C052-862B2E5B006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tekst 2">
            <a:extLst>
              <a:ext uri="{FF2B5EF4-FFF2-40B4-BE49-F238E27FC236}">
                <a16:creationId xmlns:a16="http://schemas.microsoft.com/office/drawing/2014/main" id="{DFBA6BE9-2CD6-E39D-CFEA-C300E6673AB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BBAAA3E7-AAB7-7128-9086-F5A5E0DB328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328FBC94-B4F1-7548-91D8-D61EF9409D11}" type="datetimeFigureOut">
              <a:rPr lang="da-DK" smtClean="0"/>
              <a:t>12.03.2025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5B32223F-8825-B9B5-91DD-14C47830439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F42CEEB4-4E56-1565-C7F3-3940512F389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DF5951CE-B368-B643-821C-431E3D89EE9C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9332801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a-D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E9FFB17-3FC6-B74D-CF60-E33F2AC15D8C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da-DK" dirty="0"/>
              <a:t>EN SUND DAG I 3.G</a:t>
            </a:r>
          </a:p>
        </p:txBody>
      </p:sp>
      <p:sp>
        <p:nvSpPr>
          <p:cNvPr id="7" name="Undertitel 6">
            <a:extLst>
              <a:ext uri="{FF2B5EF4-FFF2-40B4-BE49-F238E27FC236}">
                <a16:creationId xmlns:a16="http://schemas.microsoft.com/office/drawing/2014/main" id="{5D74F23B-EA66-4467-2DCA-6CA82E4D62A2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da-DK" dirty="0"/>
              <a:t>Modul 3</a:t>
            </a:r>
          </a:p>
        </p:txBody>
      </p:sp>
    </p:spTree>
    <p:extLst>
      <p:ext uri="{BB962C8B-B14F-4D97-AF65-F5344CB8AC3E}">
        <p14:creationId xmlns:p14="http://schemas.microsoft.com/office/powerpoint/2010/main" val="39699712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41CEF41-DF23-CC74-5F01-5730505297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Modul 3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00F54A44-E961-3881-7A5D-D58967721EC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da-DK" sz="3200" b="1" dirty="0"/>
              <a:t>Mål med timen</a:t>
            </a:r>
          </a:p>
          <a:p>
            <a:pPr marL="0" indent="0">
              <a:buNone/>
            </a:pPr>
            <a:r>
              <a:rPr lang="da-DK" sz="30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I skal lave en indgående analyse af forslaget til dagskosten</a:t>
            </a:r>
          </a:p>
          <a:p>
            <a:pPr marL="0" indent="0">
              <a:buNone/>
            </a:pPr>
            <a:endParaRPr lang="da-DK" sz="3000" dirty="0"/>
          </a:p>
        </p:txBody>
      </p:sp>
    </p:spTree>
    <p:extLst>
      <p:ext uri="{BB962C8B-B14F-4D97-AF65-F5344CB8AC3E}">
        <p14:creationId xmlns:p14="http://schemas.microsoft.com/office/powerpoint/2010/main" val="136998810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7E5739C-3874-9468-C147-C6439304655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Modul 3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5BF4331F-489C-3950-48D6-1C649AB20B3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lnSpc>
                <a:spcPct val="115000"/>
              </a:lnSpc>
              <a:spcAft>
                <a:spcPts val="800"/>
              </a:spcAft>
              <a:buNone/>
            </a:pPr>
            <a:r>
              <a:rPr lang="da-DK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Emner at tage op i modulet:</a:t>
            </a:r>
          </a:p>
          <a:p>
            <a:pPr marL="342900" indent="-342900">
              <a:lnSpc>
                <a:spcPct val="115000"/>
              </a:lnSpc>
              <a:buFont typeface="Aptos" panose="020B0004020202020204" pitchFamily="34" charset="0"/>
              <a:buChar char="-"/>
            </a:pPr>
            <a:r>
              <a:rPr lang="da-DK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Overblik over de energigivende stoffer i kosten, samt vitaminer og mineraler – </a:t>
            </a:r>
            <a:r>
              <a:rPr lang="da-DK" sz="1800" b="1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fælles, læreroplæg 20 min</a:t>
            </a:r>
          </a:p>
          <a:p>
            <a:pPr marL="342900" indent="-342900">
              <a:lnSpc>
                <a:spcPct val="115000"/>
              </a:lnSpc>
              <a:buFont typeface="Aptos" panose="020B0004020202020204" pitchFamily="34" charset="0"/>
              <a:buChar char="-"/>
            </a:pPr>
            <a:r>
              <a:rPr lang="da-DK" sz="1800" kern="100" dirty="0"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Kostanalyse, anvend den vedhæftede øvelsesvejledning når I laver kostanalyse. Afleveres på elevfeedback når modulet slutter - </a:t>
            </a:r>
            <a:r>
              <a:rPr lang="da-DK" sz="1800" b="1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gruppeøvelse, lave en detaljeret kostanalyse, 45 min</a:t>
            </a:r>
            <a:endParaRPr lang="da-DK" sz="1800" kern="100" dirty="0"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342900" indent="-342900">
              <a:lnSpc>
                <a:spcPct val="115000"/>
              </a:lnSpc>
              <a:buFont typeface="Aptos" panose="020B0004020202020204" pitchFamily="34" charset="0"/>
              <a:buChar char="-"/>
            </a:pPr>
            <a:r>
              <a:rPr lang="da-DK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Hvordan er dagskosten sammensat? Præsentation af energiprocentfordeling </a:t>
            </a:r>
            <a:r>
              <a:rPr lang="da-DK" sz="1800" kern="100" dirty="0"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og sammenligning med kostråd </a:t>
            </a:r>
            <a:r>
              <a:rPr lang="da-DK" sz="1800" kern="100"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til aldersgruppe, </a:t>
            </a:r>
            <a:endParaRPr lang="da-DK" sz="1800" b="1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1070644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88</TotalTime>
  <Words>94</Words>
  <Application>Microsoft Macintosh PowerPoint</Application>
  <PresentationFormat>Widescreen</PresentationFormat>
  <Paragraphs>11</Paragraphs>
  <Slides>3</Slides>
  <Notes>1</Notes>
  <HiddenSlides>0</HiddenSlides>
  <MMClips>0</MMClips>
  <ScaleCrop>false</ScaleCrop>
  <HeadingPairs>
    <vt:vector size="6" baseType="variant">
      <vt:variant>
        <vt:lpstr>Benyttede skrifttyper</vt:lpstr>
      </vt:variant>
      <vt:variant>
        <vt:i4>3</vt:i4>
      </vt:variant>
      <vt:variant>
        <vt:lpstr>Tema</vt:lpstr>
      </vt:variant>
      <vt:variant>
        <vt:i4>1</vt:i4>
      </vt:variant>
      <vt:variant>
        <vt:lpstr>Slidetitler</vt:lpstr>
      </vt:variant>
      <vt:variant>
        <vt:i4>3</vt:i4>
      </vt:variant>
    </vt:vector>
  </HeadingPairs>
  <TitlesOfParts>
    <vt:vector size="7" baseType="lpstr">
      <vt:lpstr>Aptos</vt:lpstr>
      <vt:lpstr>Aptos Display</vt:lpstr>
      <vt:lpstr>Arial</vt:lpstr>
      <vt:lpstr>Office-tema</vt:lpstr>
      <vt:lpstr>EN SUND DAG I 3.G</vt:lpstr>
      <vt:lpstr>Modul 3</vt:lpstr>
      <vt:lpstr>Modul 3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Line Søndergaard Kallerup</dc:creator>
  <cp:lastModifiedBy>Line Søndergaard Kallerup</cp:lastModifiedBy>
  <cp:revision>1</cp:revision>
  <dcterms:created xsi:type="dcterms:W3CDTF">2025-03-12T08:16:35Z</dcterms:created>
  <dcterms:modified xsi:type="dcterms:W3CDTF">2025-03-12T09:44:37Z</dcterms:modified>
</cp:coreProperties>
</file>