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69" r:id="rId3"/>
    <p:sldId id="270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9A328-5BF9-3849-A7AD-C58D6460FC6A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F0F74-1828-BD4E-8CB8-BEE852FC4A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24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F0F74-1828-BD4E-8CB8-BEE852FC4AF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048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559CF-6E98-8EAA-A043-8CADAC86D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E87B78-7EE8-32F7-2F14-835D40AE0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376935-5D44-C6C1-C848-E90A981C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4620C0-C779-34FA-BCFF-CBC6044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2BBDD6-1437-FA76-AF06-10DF7019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63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1DA50-6EE7-A928-175A-AB906106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BB47E3-5044-8CB7-3E89-5E79A9F67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2B6F7E-8BCE-3B70-2AB9-33912F12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2F338-4570-55C1-693B-8AE74B31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CACBF-DBF6-943A-2D99-D5E079BA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48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279D8-3AA2-27ED-44C5-CF13B8E1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DB0530-09EC-D783-F887-B3C8BAF0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07D046-8A96-14D0-AAFE-8AFE35E2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C5009-5A72-C613-4DBF-3870DEBA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CEB000-E768-549B-A3D4-0D347DAD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295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5BC5E-7459-37C7-B751-4269BB93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690FEF-FE0B-50E1-5EBF-3E33C9FE1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BA399C-EB51-2EB2-1DB4-A3F326329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A8DAA6-FF33-AC14-22ED-3000850A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E01CE9-9CD4-0E99-D7C4-3F85554D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244D86-E3AF-F477-F0A0-2EC12DFA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1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3F0B2-5932-1076-EB57-DE49E485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30548D-827A-5490-45A5-86DA6367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3A8322-567A-5471-7B27-0B37B9F7F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33115C9-3AD0-32D9-01AE-28A6A3F18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73D210-3BB3-1329-8352-043BE9B2E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C7EDAE-D9B7-A893-3BC2-066B02F5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B3BE24E-99B9-3821-81AC-0851B0A4E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D9E49A-5601-6693-03E5-D2CD034F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08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38F36-F2A1-432A-15AA-4402CAB7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3D24699-C13F-BD5B-7C81-5ABCF94B0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D18EC0-1A59-5C3C-CC1E-043E1AC3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B4EEC9B-563E-74FF-F040-6009EBA9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674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316812-89F2-3506-D279-58BFC066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33B1B1-E576-4688-1743-624B58D5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D54A7E-0655-ED34-BBD2-BAEE199C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99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52AA2-1274-B365-34AA-DE8F6F18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E925F-9A41-11C6-1B5A-DE9651E3E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AA7659-2C36-D789-4A4C-3216EE4A8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432265-67F0-8B32-5B0E-CF2EF617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D4CB29-11CC-D83E-0B88-724F61E3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7DEF3-EF5E-4626-66CA-AD489FF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32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CFED4-7DB3-9B06-FF06-1C828366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ECA8108-BC7D-5649-3280-23B41F311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FCD567-5FC2-652D-D09A-795229284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A9E193-802F-CFF8-4EAE-3D35038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6574A5-B40C-694A-20B9-5A44D386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1A9C9C-0A70-A87E-4040-B2241499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98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3AFC-94EF-CC08-95D1-6FA9E323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969831-8195-F73A-0122-CD7CD46D3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CD84AE-7887-0953-A797-A63E564B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F489A0-A0B2-99A6-58A2-E39A5D97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445FD9-BE2D-4C41-1266-9D315429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71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FAF2BC-1878-89F2-F250-74E3B677B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CD2390-7C76-789D-D542-0D9EC4819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24E197-27DD-AFC1-500E-3884A756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D11C23-9279-E848-25E7-126A9E78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CB34E9-BF26-243E-63A8-7AA2F0B9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896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19EC68-592E-E946-C052-862B2E5B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BA6BE9-2CD6-E39D-CFEA-C300E6673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AAA3E7-AAB7-7128-9086-F5A5E0DB3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8FBC94-B4F1-7548-91D8-D61EF9409D11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32223F-8825-B9B5-91DD-14C47830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2CEEB4-4E56-1565-C7F3-3940512F3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28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FFB17-3FC6-B74D-CF60-E33F2AC15D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EN SUND DAG I 3.G</a:t>
            </a: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5D74F23B-EA66-4467-2DCA-6CA82E4D62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4</a:t>
            </a:r>
          </a:p>
        </p:txBody>
      </p:sp>
    </p:spTree>
    <p:extLst>
      <p:ext uri="{BB962C8B-B14F-4D97-AF65-F5344CB8AC3E}">
        <p14:creationId xmlns:p14="http://schemas.microsoft.com/office/powerpoint/2010/main" val="39699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CEF41-DF23-CC74-5F01-57305052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F54A44-E961-3881-7A5D-D58967721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Mål med timen</a:t>
            </a:r>
          </a:p>
          <a:p>
            <a:pPr marL="0" indent="0">
              <a:buNone/>
            </a:pP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skal forklare hvordan dagskosten er sammensat og hvordan den nedbrydes i fordøjelsessystemet </a:t>
            </a:r>
            <a:r>
              <a:rPr lang="da-DK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samt </a:t>
            </a: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kroppen skaber energi ud fra kosten.</a:t>
            </a:r>
          </a:p>
          <a:p>
            <a:pPr marL="0" indent="0">
              <a:buNone/>
            </a:pP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136998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5739C-3874-9468-C147-C6439304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F4331F-489C-3950-48D6-1C649AB2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Emner at tage op i modulet: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er dagskosten sammensat? Præsentation af energiprocentfordeling 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sammenligning med kostråd til aldersgruppe - </a:t>
            </a:r>
            <a:r>
              <a:rPr lang="da-DK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elev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oplæg 20 min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a-DK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Overblik over 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vordan dagskosten nedbrydes nedbrydes i fordøjelsessystemet -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a-DK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elev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oplæg 20 min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Gennnemgang</a:t>
            </a:r>
            <a:r>
              <a:rPr lang="da-DK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af hvordan kroppen skaber energi ud fra kosten </a:t>
            </a:r>
            <a:r>
              <a:rPr lang="da-DK" sz="18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gruppearbejde 20 </a:t>
            </a:r>
            <a:r>
              <a:rPr lang="da-DK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 </a:t>
            </a:r>
            <a:r>
              <a:rPr lang="da-DK" sz="18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elevoplæg resten af timen </a:t>
            </a:r>
            <a:endParaRPr lang="da-DK" sz="18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0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94</Words>
  <Application>Microsoft Macintosh PowerPoint</Application>
  <PresentationFormat>Widescreen</PresentationFormat>
  <Paragraphs>11</Paragraphs>
  <Slides>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EN SUND DAG I 3.G</vt:lpstr>
      <vt:lpstr>Modul 4</vt:lpstr>
      <vt:lpstr>Modul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1</cp:revision>
  <dcterms:created xsi:type="dcterms:W3CDTF">2025-03-12T08:16:35Z</dcterms:created>
  <dcterms:modified xsi:type="dcterms:W3CDTF">2025-03-27T06:58:52Z</dcterms:modified>
</cp:coreProperties>
</file>