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E49F45-A089-514F-ACBB-BA15C6E7F8CC}" v="4" dt="2025-04-01T07:20:00.2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2"/>
    <p:restoredTop sz="95958"/>
  </p:normalViewPr>
  <p:slideViewPr>
    <p:cSldViewPr snapToGrid="0">
      <p:cViewPr varScale="1">
        <p:scale>
          <a:sx n="93" d="100"/>
          <a:sy n="93" d="100"/>
        </p:scale>
        <p:origin x="21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4C699-474C-63A9-BB76-F38CCB00C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BF336E0-315E-B58D-BE33-60D436BB7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4A1A49-3743-E7E9-2887-2079E8CE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5DDAB30-7763-BA7A-31CE-8F3B06DC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B65C7A-22DA-DDD0-3E52-4EC1B17F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640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69B8F-1C13-74AE-A20E-C37BF6C09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348683-F0AE-5067-DBFB-E5352D85D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087700-C70D-8F9C-2471-1E9E0B26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C80520-D6EA-67B8-FCEC-162FD25A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3F0676-C005-5722-095B-72A5BABDF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318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557F5-8AF6-30C4-CED5-129783CA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DC0E78F-8D1A-8769-BD48-097FD861A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BD4708-740A-F26C-9F06-C80F76EB8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B3AB80-27A0-CA76-A750-A80753299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FC463A-87F3-BF03-9FB2-51DCD663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174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B33669-138A-872F-D667-F2AF0F8A8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379CA5-37B2-CE39-57DE-24E9294C66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80BDBC6-B557-4AA4-4987-8C2AEAE3C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805A2D-5E34-C554-D8E9-0B6BED406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B5E0FDE-6DEF-1E6C-B81C-7C155AC36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980AE4D-82C4-7627-DD22-0A90FCF8F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9525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33EB8-A0F3-F6E8-DB90-2F162B9B4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FD53ED8-DE8A-7F16-5C74-3619936D3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1534034-1549-9824-18F7-5DC39678B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5A85ECA-B450-471A-23DC-69E3BE0D6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53C779B-1984-5EF0-E874-F3CD9FBDDC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E17813A-2E7C-3980-006F-B7330134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011225A-AF07-A378-D855-1F8887A3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4FA64AC-C156-EB73-DE21-E0D59D8B0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316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E612EC-FE4A-799A-B766-50D2963B1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7E07083-1450-8DEA-9565-4D2B76A4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A8F7AB-AF4B-BF4D-ADAB-FC78205E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308D8B0-16D9-6D6D-40AF-CF05B77BF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680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85FD668-B1C2-1FA0-A741-FBD3B80AB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37EA51E-B82D-5F23-9452-A879CCD0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E7EF146-F504-85DF-B17C-38ABCDD06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3203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67059-5D18-0363-9091-3EE0690B2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206D07-3556-461E-746C-698F759D2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FE80FB8-68CB-2651-ECD3-3F6885B0A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EA406B3-A0C9-A8F2-27A0-D233C2C6B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DDEE37-FE4A-0AD9-BDD7-3279340A8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1435D4B-C12C-01DE-AF46-047836E9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336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FD9F1-5DCF-F333-3E7F-AB1B4244E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8F98223-5170-E4AF-DAED-82668C78A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4F2F6EB-0094-FC00-EFF8-E9C136138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B5CB58-86D0-B2F9-1E3C-E44E2583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2DC0150-B835-E37B-4E05-6115B1D9D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324FBB-7292-F812-BADD-FD11E377A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1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2CBE8-83EE-B6B4-6140-0A7DE891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9988A6F-90A5-950E-9879-73D295CB26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DDDE2D-AE5C-6091-F016-5B65D11C3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630D4A-1B9F-583F-DA3B-4E96C9E6E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E70D6E-D476-1CA1-05F2-6269A4C2A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641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893FC27-AAE2-ACAE-92EA-80234BCFAD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A3DDBCD-A8DB-6189-C280-26D2CA817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33AF8E-7197-BA2A-EB5F-3840D6B2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0DEEFB-E1DB-B5EE-F6CF-96EAF35D2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E486F7-7E79-7638-6FE5-CCC09290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4302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32BFA13-F3D4-71A4-DB7D-302F7BAFD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233EDEE-2C37-28CF-900D-C8719958E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701AFB-DAD2-9F52-D635-35B8C4879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E6D996-D7FA-9E41-96A7-B94A82C59961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2BE696-BD1A-E527-42F7-073C7B9F2E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8E3DA5E-30C1-3951-33F4-AA3CCE300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18FD8E-F4B4-8F4F-B5BA-568C26AFB0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174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EDD1F-7628-89A5-534F-B7716E5910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Vækststrategi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06945E-2B3C-FD24-F788-A26F7C025C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0392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E802A-3E6D-CC69-CFBF-6D718CD3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994258-791A-7A1D-D406-1601EF279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Vækststrategier – </a:t>
            </a:r>
            <a:r>
              <a:rPr lang="da-DK" dirty="0" err="1"/>
              <a:t>Ansoff</a:t>
            </a:r>
            <a:endParaRPr lang="da-DK" dirty="0"/>
          </a:p>
          <a:p>
            <a:r>
              <a:rPr lang="da-DK" dirty="0"/>
              <a:t>Case: </a:t>
            </a:r>
            <a:r>
              <a:rPr lang="da-DK" dirty="0" err="1"/>
              <a:t>Shaping</a:t>
            </a:r>
            <a:r>
              <a:rPr lang="da-DK" dirty="0"/>
              <a:t> New Tomorrow </a:t>
            </a:r>
            <a:r>
              <a:rPr lang="da-DK" dirty="0">
                <a:sym typeface="Wingdings" pitchFamily="2" charset="2"/>
              </a:rPr>
              <a:t> upload i Elevfeedback</a:t>
            </a:r>
          </a:p>
          <a:p>
            <a:r>
              <a:rPr lang="da-DK" dirty="0">
                <a:sym typeface="Wingdings" pitchFamily="2" charset="2"/>
              </a:rPr>
              <a:t>Business Innovation Game: BIG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088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833555-5E29-5278-0A53-81BF1720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Ansoffs vækststrategier</a:t>
            </a:r>
          </a:p>
        </p:txBody>
      </p:sp>
      <p:pic>
        <p:nvPicPr>
          <p:cNvPr id="5" name="Pladsholder til indhold 4" descr="Et billede, der indeholder tekst, Font/skrifttype, Website, Webside&#10;&#10;Automatisk genereret beskrivelse">
            <a:extLst>
              <a:ext uri="{FF2B5EF4-FFF2-40B4-BE49-F238E27FC236}">
                <a16:creationId xmlns:a16="http://schemas.microsoft.com/office/drawing/2014/main" id="{F6ECF776-D091-0D50-AD2F-08C6B2615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5808" y="2354239"/>
            <a:ext cx="8140384" cy="394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1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vide pærer, hvor én gul træder frem">
            <a:extLst>
              <a:ext uri="{FF2B5EF4-FFF2-40B4-BE49-F238E27FC236}">
                <a16:creationId xmlns:a16="http://schemas.microsoft.com/office/drawing/2014/main" id="{43069EAD-ECD3-74A5-8A90-36A961A6F6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6" r="706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A529B1-3049-2F0B-BD85-8A997D7E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/>
              <a:t>Case: Shaping New Tomorrow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E289C5-78DC-9DBB-F079-8F6560332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400" b="1"/>
              <a:t>Spørgsmål:</a:t>
            </a:r>
          </a:p>
          <a:p>
            <a:pPr marL="0" indent="0">
              <a:buNone/>
            </a:pPr>
            <a:endParaRPr lang="da-DK" sz="1400"/>
          </a:p>
          <a:p>
            <a:pPr marL="514350" indent="-514350">
              <a:buAutoNum type="arabicPeriod"/>
            </a:pPr>
            <a:r>
              <a:rPr lang="da-DK" sz="1400"/>
              <a:t>Redegør kort for Shaping New Tomorrows økonomiske udvikling i de seneste fem år.</a:t>
            </a:r>
          </a:p>
          <a:p>
            <a:pPr marL="514350" indent="-514350">
              <a:buAutoNum type="arabicPeriod"/>
            </a:pPr>
            <a:r>
              <a:rPr lang="da-DK" sz="1400"/>
              <a:t>Undersøg med udgangspunkt i relevante modeller samt bilaget, hvilke strategier Shaping New Tomorrow anvender for at opnå vækst.</a:t>
            </a:r>
          </a:p>
          <a:p>
            <a:pPr marL="514350" indent="-514350">
              <a:buAutoNum type="arabicPeriod"/>
            </a:pPr>
            <a:r>
              <a:rPr lang="da-DK" sz="1400"/>
              <a:t>Diskuter fremtidsudsigterne for Shaping New Tomorrow og kom i den forbindelse ind på om virksomheden i fremtiden vil opleve vækst.</a:t>
            </a:r>
          </a:p>
          <a:p>
            <a:pPr marL="514350" indent="-514350">
              <a:buAutoNum type="arabicPeriod"/>
            </a:pPr>
            <a:r>
              <a:rPr lang="da-DK" sz="1400"/>
              <a:t>Perspektiver problemstillingerne til casen om Planet Nusa.</a:t>
            </a:r>
          </a:p>
        </p:txBody>
      </p:sp>
    </p:spTree>
    <p:extLst>
      <p:ext uri="{BB962C8B-B14F-4D97-AF65-F5344CB8AC3E}">
        <p14:creationId xmlns:p14="http://schemas.microsoft.com/office/powerpoint/2010/main" val="2659678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77</TotalTime>
  <Words>92</Words>
  <Application>Microsoft Macintosh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Office-tema</vt:lpstr>
      <vt:lpstr>Vækststrategi</vt:lpstr>
      <vt:lpstr>Dagens program</vt:lpstr>
      <vt:lpstr>Ansoffs vækststrategier</vt:lpstr>
      <vt:lpstr>Case: Shaping New Tomorrow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Vækststrategi</dc:title>
  <dc:creator>Niels Hjuler Kristensen</dc:creator>
  <cp:lastModifiedBy>Niels Hjuler Kristensen</cp:lastModifiedBy>
  <cp:revision>3</cp:revision>
  <dcterms:created xsi:type="dcterms:W3CDTF">2024-03-21T07:25:40Z</dcterms:created>
  <dcterms:modified xsi:type="dcterms:W3CDTF">2025-04-01T07:20:08Z</dcterms:modified>
</cp:coreProperties>
</file>