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018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737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429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747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4130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2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041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197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7785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52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457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7791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645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0699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262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822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D4F50-5F29-490B-AF84-E8902A1CF1C3}" type="datetimeFigureOut">
              <a:rPr lang="da-DK" smtClean="0"/>
              <a:t>03-05-2018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93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moderne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l"/>
            <a:r>
              <a:rPr lang="da-DK" sz="4000" b="1" dirty="0" smtClean="0"/>
              <a:t>Definition: </a:t>
            </a:r>
          </a:p>
          <a:p>
            <a:pPr algn="l"/>
            <a:r>
              <a:rPr lang="da-DK" sz="4000" dirty="0" err="1" smtClean="0"/>
              <a:t>eine</a:t>
            </a:r>
            <a:r>
              <a:rPr lang="da-DK" sz="4000" dirty="0" smtClean="0"/>
              <a:t> </a:t>
            </a:r>
            <a:r>
              <a:rPr lang="da-DK" sz="4000" dirty="0" err="1" smtClean="0"/>
              <a:t>Kurzgeschichte</a:t>
            </a:r>
            <a:r>
              <a:rPr lang="da-DK" sz="4000" dirty="0" smtClean="0"/>
              <a:t> </a:t>
            </a:r>
            <a:r>
              <a:rPr lang="da-DK" sz="4000" dirty="0" err="1" smtClean="0"/>
              <a:t>ist</a:t>
            </a:r>
            <a:r>
              <a:rPr lang="da-DK" sz="4000" dirty="0" smtClean="0"/>
              <a:t> </a:t>
            </a:r>
            <a:r>
              <a:rPr lang="da-DK" sz="4000" dirty="0" err="1" smtClean="0"/>
              <a:t>ein</a:t>
            </a:r>
            <a:r>
              <a:rPr lang="da-DK" sz="4000" dirty="0" smtClean="0"/>
              <a:t> </a:t>
            </a:r>
            <a:r>
              <a:rPr lang="da-DK" sz="4000" dirty="0" err="1" smtClean="0"/>
              <a:t>kurzer</a:t>
            </a:r>
            <a:r>
              <a:rPr lang="da-DK" sz="4000" dirty="0" smtClean="0"/>
              <a:t> </a:t>
            </a:r>
            <a:r>
              <a:rPr lang="da-DK" sz="4000" dirty="0" err="1" smtClean="0"/>
              <a:t>epischer</a:t>
            </a:r>
            <a:r>
              <a:rPr lang="da-DK" sz="4000" dirty="0" smtClean="0"/>
              <a:t> </a:t>
            </a:r>
            <a:r>
              <a:rPr lang="da-DK" sz="4000" dirty="0" err="1" smtClean="0"/>
              <a:t>Text</a:t>
            </a:r>
            <a:r>
              <a:rPr lang="da-DK" sz="4000" dirty="0" smtClean="0"/>
              <a:t> mit </a:t>
            </a:r>
            <a:r>
              <a:rPr lang="da-DK" sz="4000" dirty="0" err="1" smtClean="0"/>
              <a:t>wenigen</a:t>
            </a:r>
            <a:r>
              <a:rPr lang="da-DK" sz="4000" dirty="0" smtClean="0"/>
              <a:t> Personen und </a:t>
            </a:r>
            <a:r>
              <a:rPr lang="da-DK" sz="4000" dirty="0" err="1" smtClean="0"/>
              <a:t>einer</a:t>
            </a:r>
            <a:r>
              <a:rPr lang="da-DK" sz="4000" dirty="0" smtClean="0"/>
              <a:t> </a:t>
            </a:r>
            <a:r>
              <a:rPr lang="da-DK" sz="4000" dirty="0" err="1" smtClean="0"/>
              <a:t>klaren</a:t>
            </a:r>
            <a:r>
              <a:rPr lang="da-DK" sz="4000" dirty="0" smtClean="0"/>
              <a:t> Pointe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161573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</a:t>
            </a:r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da-DK" sz="2000" b="1" dirty="0" smtClean="0"/>
              <a:t>1. </a:t>
            </a:r>
            <a:r>
              <a:rPr lang="da-DK" sz="2000" b="1" dirty="0" err="1" smtClean="0"/>
              <a:t>Handlung</a:t>
            </a:r>
            <a:r>
              <a:rPr lang="da-DK" sz="2000" b="1" dirty="0"/>
              <a:t>:</a:t>
            </a:r>
          </a:p>
          <a:p>
            <a:pPr marL="0" lvl="0" indent="0">
              <a:buNone/>
            </a:pPr>
            <a:endParaRPr lang="de-DE" dirty="0"/>
          </a:p>
          <a:p>
            <a:pPr lvl="0"/>
            <a:r>
              <a:rPr lang="de-DE" dirty="0" smtClean="0"/>
              <a:t>Ein einziger Handlungsverlauf.</a:t>
            </a:r>
          </a:p>
          <a:p>
            <a:pPr lvl="0"/>
            <a:r>
              <a:rPr lang="de-DE" dirty="0" smtClean="0"/>
              <a:t>Fokus auf einer bestimmten Situation, in der eine Wende eintritt.</a:t>
            </a:r>
            <a:endParaRPr lang="de-DE" u="sng" dirty="0" smtClean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2818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</a:t>
            </a:r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de-DE" sz="2000" b="1" dirty="0" smtClean="0"/>
              <a:t>2. Komposition (äußere Merkmale):</a:t>
            </a:r>
          </a:p>
          <a:p>
            <a:pPr marL="0" lvl="0" indent="0" algn="just">
              <a:buNone/>
            </a:pPr>
            <a:endParaRPr lang="de-DE" b="1" dirty="0" smtClean="0"/>
          </a:p>
          <a:p>
            <a:pPr lvl="0" algn="just"/>
            <a:r>
              <a:rPr lang="de-DE" dirty="0" smtClean="0"/>
              <a:t>Direkter Anfang (= </a:t>
            </a:r>
            <a:r>
              <a:rPr lang="de-DE" dirty="0" smtClean="0"/>
              <a:t>fängt ‚in </a:t>
            </a:r>
            <a:r>
              <a:rPr lang="de-DE" dirty="0" err="1" smtClean="0"/>
              <a:t>medias</a:t>
            </a:r>
            <a:r>
              <a:rPr lang="de-DE" dirty="0" smtClean="0"/>
              <a:t> </a:t>
            </a:r>
            <a:r>
              <a:rPr lang="de-DE" dirty="0" err="1" smtClean="0"/>
              <a:t>res</a:t>
            </a:r>
            <a:r>
              <a:rPr lang="de-DE" dirty="0" smtClean="0"/>
              <a:t>‘ an).</a:t>
            </a:r>
          </a:p>
          <a:p>
            <a:pPr lvl="0" algn="just"/>
            <a:r>
              <a:rPr lang="de-DE" dirty="0" smtClean="0"/>
              <a:t>Die Erzählung berichtet von einer Situation, die eine Veränderung im Leben der Personen bedeutet. Hier entsteht ein kleines Drama.</a:t>
            </a:r>
            <a:endParaRPr lang="de-DE" dirty="0" smtClean="0"/>
          </a:p>
          <a:p>
            <a:pPr marL="0" lvl="0" indent="0" algn="just">
              <a:buNone/>
            </a:pPr>
            <a:endParaRPr lang="de-DE" dirty="0" smtClean="0"/>
          </a:p>
          <a:p>
            <a:pPr algn="just"/>
            <a:r>
              <a:rPr lang="de-DE" dirty="0" smtClean="0"/>
              <a:t>Eine neue Situation entsteht.</a:t>
            </a:r>
          </a:p>
          <a:p>
            <a:pPr algn="just"/>
            <a:endParaRPr lang="de-DE" dirty="0"/>
          </a:p>
          <a:p>
            <a:pPr algn="just"/>
            <a:r>
              <a:rPr lang="de-DE" dirty="0" smtClean="0"/>
              <a:t>Das Ende ist </a:t>
            </a:r>
            <a:r>
              <a:rPr lang="de-DE" dirty="0" smtClean="0"/>
              <a:t>offen, man weiß nicht, wie es weitergeht.</a:t>
            </a:r>
            <a:endParaRPr lang="de-DE" b="1" dirty="0"/>
          </a:p>
          <a:p>
            <a:pPr lvl="0" algn="just"/>
            <a:endParaRPr lang="de-DE" dirty="0" smtClean="0"/>
          </a:p>
          <a:p>
            <a:pPr algn="just"/>
            <a:r>
              <a:rPr lang="da-DK" dirty="0" err="1" smtClean="0"/>
              <a:t>Chronologischer</a:t>
            </a:r>
            <a:r>
              <a:rPr lang="da-DK" dirty="0" smtClean="0"/>
              <a:t> </a:t>
            </a:r>
            <a:r>
              <a:rPr lang="da-DK" dirty="0" err="1" smtClean="0"/>
              <a:t>Verlauf</a:t>
            </a:r>
            <a:endParaRPr lang="da-DK" dirty="0"/>
          </a:p>
          <a:p>
            <a:pPr lvl="0" algn="just"/>
            <a:endParaRPr lang="de-DE" dirty="0" smtClean="0"/>
          </a:p>
          <a:p>
            <a:pPr marL="0" lvl="0" indent="0" algn="just">
              <a:buNone/>
            </a:pPr>
            <a:endParaRPr lang="da-DK" b="1" dirty="0" smtClean="0"/>
          </a:p>
          <a:p>
            <a:pPr marL="0" lvl="0" indent="0" algn="just">
              <a:buNone/>
            </a:pPr>
            <a:endParaRPr lang="da-DK" b="1" dirty="0" smtClean="0"/>
          </a:p>
          <a:p>
            <a:pPr marL="0" lvl="0" indent="0" algn="just">
              <a:buNone/>
            </a:pPr>
            <a:endParaRPr lang="da-DK" dirty="0"/>
          </a:p>
          <a:p>
            <a:pPr marL="0" lvl="0" indent="0" algn="just">
              <a:buNone/>
            </a:pPr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1570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</a:t>
            </a:r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de-DE" sz="2000" b="1" dirty="0" smtClean="0"/>
              <a:t>3. Zeit, Ort, Raum:</a:t>
            </a:r>
          </a:p>
          <a:p>
            <a:pPr marL="0" lvl="0" indent="0">
              <a:buNone/>
            </a:pPr>
            <a:endParaRPr lang="de-DE" sz="2000" b="1" dirty="0"/>
          </a:p>
          <a:p>
            <a:r>
              <a:rPr lang="de-DE" sz="2000" dirty="0" smtClean="0"/>
              <a:t>Spielort und Schauplatz sind oft </a:t>
            </a:r>
            <a:r>
              <a:rPr lang="de-DE" sz="2000" dirty="0" smtClean="0"/>
              <a:t>unbekannt (nicht genau angegeben).</a:t>
            </a:r>
            <a:endParaRPr lang="de-DE" sz="2000" dirty="0" smtClean="0"/>
          </a:p>
          <a:p>
            <a:r>
              <a:rPr lang="de-DE" sz="2000" dirty="0" smtClean="0"/>
              <a:t>Die Handlung spielt oft im Alltag.</a:t>
            </a:r>
          </a:p>
          <a:p>
            <a:r>
              <a:rPr lang="de-DE" sz="2000" dirty="0" smtClean="0"/>
              <a:t>Die Handlung spielt über kurze </a:t>
            </a:r>
            <a:r>
              <a:rPr lang="de-DE" sz="2000" dirty="0" smtClean="0"/>
              <a:t>Zeit, oft über einen Tag.</a:t>
            </a:r>
            <a:endParaRPr lang="de-DE" sz="2000" dirty="0" smtClean="0"/>
          </a:p>
          <a:p>
            <a:pPr marL="0" lvl="0" indent="0">
              <a:buNone/>
            </a:pPr>
            <a:endParaRPr lang="de-DE" sz="2000" b="1" dirty="0" smtClean="0"/>
          </a:p>
          <a:p>
            <a:pPr marL="0" lvl="0" indent="0">
              <a:buNone/>
            </a:pPr>
            <a:endParaRPr lang="de-DE" dirty="0" smtClean="0"/>
          </a:p>
          <a:p>
            <a:endParaRPr lang="da-DK" dirty="0"/>
          </a:p>
          <a:p>
            <a:pPr lvl="0"/>
            <a:endParaRPr lang="de-DE" dirty="0" smtClean="0"/>
          </a:p>
          <a:p>
            <a:pPr lvl="0"/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8918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sz="2000" b="1" dirty="0" smtClean="0"/>
              <a:t>4. Personen:</a:t>
            </a:r>
          </a:p>
          <a:p>
            <a:pPr marL="0" lvl="0" indent="0">
              <a:buNone/>
            </a:pPr>
            <a:endParaRPr lang="da-DK" sz="2000" b="1" dirty="0"/>
          </a:p>
          <a:p>
            <a:r>
              <a:rPr lang="da-DK" sz="2000" b="1" dirty="0" smtClean="0"/>
              <a:t> </a:t>
            </a:r>
            <a:r>
              <a:rPr lang="da-DK" sz="2000" dirty="0" err="1" smtClean="0"/>
              <a:t>Eine</a:t>
            </a:r>
            <a:r>
              <a:rPr lang="da-DK" sz="2000" dirty="0" smtClean="0"/>
              <a:t> </a:t>
            </a:r>
            <a:r>
              <a:rPr lang="da-DK" sz="2000" dirty="0" err="1" smtClean="0"/>
              <a:t>kleine</a:t>
            </a:r>
            <a:r>
              <a:rPr lang="da-DK" sz="2000" dirty="0" smtClean="0"/>
              <a:t> </a:t>
            </a:r>
            <a:r>
              <a:rPr lang="da-DK" sz="2000" dirty="0" err="1" smtClean="0"/>
              <a:t>Personengalerie</a:t>
            </a:r>
            <a:r>
              <a:rPr lang="da-DK" sz="2000" dirty="0" smtClean="0"/>
              <a:t>.</a:t>
            </a:r>
          </a:p>
          <a:p>
            <a:r>
              <a:rPr lang="da-DK" sz="2000" dirty="0" err="1" smtClean="0"/>
              <a:t>Alltagspersonen</a:t>
            </a:r>
            <a:r>
              <a:rPr lang="da-DK" sz="2000" dirty="0" smtClean="0"/>
              <a:t> und </a:t>
            </a:r>
            <a:r>
              <a:rPr lang="da-DK" sz="2000" dirty="0" err="1" smtClean="0"/>
              <a:t>keine</a:t>
            </a:r>
            <a:r>
              <a:rPr lang="da-DK" sz="2000" dirty="0" smtClean="0"/>
              <a:t> </a:t>
            </a:r>
            <a:r>
              <a:rPr lang="da-DK" sz="2000" dirty="0" err="1" smtClean="0"/>
              <a:t>Helden</a:t>
            </a:r>
            <a:r>
              <a:rPr lang="da-DK" sz="2000" dirty="0" smtClean="0"/>
              <a:t>.</a:t>
            </a:r>
          </a:p>
          <a:p>
            <a:r>
              <a:rPr lang="da-DK" sz="2000" dirty="0" err="1" smtClean="0"/>
              <a:t>Typisierung</a:t>
            </a:r>
            <a:r>
              <a:rPr lang="da-DK" sz="2000" dirty="0" smtClean="0"/>
              <a:t> der Personen</a:t>
            </a:r>
            <a:r>
              <a:rPr lang="da-DK" sz="2000" dirty="0" smtClean="0"/>
              <a:t>. Es </a:t>
            </a:r>
            <a:r>
              <a:rPr lang="da-DK" sz="2000" dirty="0" err="1" smtClean="0"/>
              <a:t>geht</a:t>
            </a:r>
            <a:r>
              <a:rPr lang="da-DK" sz="2000" dirty="0" smtClean="0"/>
              <a:t> </a:t>
            </a:r>
            <a:r>
              <a:rPr lang="da-DK" sz="2000" dirty="0" err="1" smtClean="0"/>
              <a:t>nicht</a:t>
            </a:r>
            <a:r>
              <a:rPr lang="da-DK" sz="2000" dirty="0" smtClean="0"/>
              <a:t> </a:t>
            </a:r>
            <a:r>
              <a:rPr lang="da-DK" sz="2000" dirty="0" err="1" smtClean="0"/>
              <a:t>um</a:t>
            </a:r>
            <a:r>
              <a:rPr lang="da-DK" sz="2000" dirty="0" smtClean="0"/>
              <a:t> die lange </a:t>
            </a:r>
            <a:r>
              <a:rPr lang="da-DK" sz="2000" dirty="0" err="1" smtClean="0"/>
              <a:t>Beschreibung</a:t>
            </a:r>
            <a:r>
              <a:rPr lang="da-DK" sz="2000" dirty="0" smtClean="0"/>
              <a:t> und </a:t>
            </a:r>
            <a:r>
              <a:rPr lang="da-DK" sz="2000" dirty="0" err="1" smtClean="0"/>
              <a:t>Entwicklung</a:t>
            </a:r>
            <a:r>
              <a:rPr lang="da-DK" sz="2000" dirty="0" smtClean="0"/>
              <a:t> der Personen </a:t>
            </a:r>
            <a:r>
              <a:rPr lang="da-DK" sz="2000" dirty="0" err="1" smtClean="0"/>
              <a:t>wie</a:t>
            </a:r>
            <a:r>
              <a:rPr lang="da-DK" sz="2000" dirty="0" smtClean="0"/>
              <a:t> </a:t>
            </a:r>
            <a:r>
              <a:rPr lang="da-DK" sz="2000" dirty="0" err="1" smtClean="0"/>
              <a:t>im</a:t>
            </a:r>
            <a:r>
              <a:rPr lang="da-DK" sz="2000" dirty="0" smtClean="0"/>
              <a:t> Roman, </a:t>
            </a:r>
            <a:r>
              <a:rPr lang="da-DK" sz="2000" dirty="0" err="1" smtClean="0"/>
              <a:t>sondern</a:t>
            </a:r>
            <a:r>
              <a:rPr lang="da-DK" sz="2000" dirty="0" smtClean="0"/>
              <a:t> </a:t>
            </a:r>
            <a:r>
              <a:rPr lang="da-DK" sz="2000" dirty="0" err="1" smtClean="0"/>
              <a:t>um</a:t>
            </a:r>
            <a:r>
              <a:rPr lang="da-DK" sz="2000" dirty="0" smtClean="0"/>
              <a:t> </a:t>
            </a:r>
            <a:r>
              <a:rPr lang="da-DK" sz="2000" dirty="0" err="1" smtClean="0"/>
              <a:t>ihre</a:t>
            </a:r>
            <a:r>
              <a:rPr lang="da-DK" sz="2000" dirty="0" smtClean="0"/>
              <a:t> Funktion </a:t>
            </a:r>
            <a:r>
              <a:rPr lang="da-DK" sz="2000" dirty="0" err="1" smtClean="0"/>
              <a:t>für</a:t>
            </a:r>
            <a:r>
              <a:rPr lang="da-DK" sz="2000" dirty="0" smtClean="0"/>
              <a:t> das </a:t>
            </a:r>
            <a:r>
              <a:rPr lang="da-DK" sz="2000" dirty="0" err="1" smtClean="0"/>
              <a:t>Erzählte</a:t>
            </a:r>
            <a:r>
              <a:rPr lang="da-DK" sz="2000" dirty="0" smtClean="0"/>
              <a:t>.</a:t>
            </a:r>
            <a:endParaRPr lang="da-DK" sz="2000" dirty="0" smtClean="0"/>
          </a:p>
          <a:p>
            <a:r>
              <a:rPr lang="da-DK" sz="2000" dirty="0" smtClean="0"/>
              <a:t>Der </a:t>
            </a:r>
            <a:r>
              <a:rPr lang="da-DK" sz="2000" dirty="0" err="1" smtClean="0"/>
              <a:t>Leser</a:t>
            </a:r>
            <a:r>
              <a:rPr lang="da-DK" sz="2000" dirty="0" smtClean="0"/>
              <a:t> </a:t>
            </a:r>
            <a:r>
              <a:rPr lang="da-DK" sz="2000" dirty="0" err="1" smtClean="0"/>
              <a:t>bekommt</a:t>
            </a:r>
            <a:r>
              <a:rPr lang="da-DK" sz="2000" dirty="0" smtClean="0"/>
              <a:t> </a:t>
            </a:r>
            <a:r>
              <a:rPr lang="da-DK" sz="2000" dirty="0" err="1" smtClean="0"/>
              <a:t>wenige</a:t>
            </a:r>
            <a:r>
              <a:rPr lang="da-DK" sz="2000" dirty="0" smtClean="0"/>
              <a:t> Informationen </a:t>
            </a:r>
            <a:r>
              <a:rPr lang="da-DK" sz="2000" dirty="0" err="1" smtClean="0"/>
              <a:t>über</a:t>
            </a:r>
            <a:r>
              <a:rPr lang="da-DK" sz="2000" dirty="0" smtClean="0"/>
              <a:t> die Personen.</a:t>
            </a:r>
          </a:p>
        </p:txBody>
      </p:sp>
    </p:spTree>
    <p:extLst>
      <p:ext uri="{BB962C8B-B14F-4D97-AF65-F5344CB8AC3E}">
        <p14:creationId xmlns:p14="http://schemas.microsoft.com/office/powerpoint/2010/main" val="47852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3059" y="2160589"/>
            <a:ext cx="8596668" cy="3880773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de-DE" sz="2000" b="1" dirty="0" smtClean="0"/>
              <a:t>5. Erzähler:</a:t>
            </a:r>
          </a:p>
          <a:p>
            <a:pPr marL="0" lvl="0" indent="0">
              <a:buNone/>
            </a:pPr>
            <a:endParaRPr lang="de-DE" sz="2000" b="1" dirty="0"/>
          </a:p>
          <a:p>
            <a:r>
              <a:rPr lang="de-DE" sz="2000" dirty="0" smtClean="0"/>
              <a:t>Meistens ein Erzähler in der 3. Person: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000" dirty="0" smtClean="0"/>
              <a:t>Ein </a:t>
            </a:r>
            <a:r>
              <a:rPr lang="de-DE" sz="2000" u="sng" dirty="0" smtClean="0"/>
              <a:t>personaler Erzähler</a:t>
            </a:r>
            <a:r>
              <a:rPr lang="de-DE" sz="2000" dirty="0" smtClean="0"/>
              <a:t>, der die Perspektive der Hauptperson </a:t>
            </a:r>
            <a:r>
              <a:rPr lang="de-DE" sz="2000" dirty="0" smtClean="0"/>
              <a:t>zeigt (die Erzählperspektive ist an einer bestimmten Person gebunden). </a:t>
            </a:r>
            <a:r>
              <a:rPr lang="de-DE" sz="2000" dirty="0" smtClean="0"/>
              <a:t>Einsicht in ausgewählte Personen.</a:t>
            </a:r>
            <a:endParaRPr lang="de-DE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sz="2000" dirty="0" smtClean="0"/>
              <a:t>Ein </a:t>
            </a:r>
            <a:r>
              <a:rPr lang="de-DE" sz="2000" u="sng" dirty="0" smtClean="0"/>
              <a:t>allwissender </a:t>
            </a:r>
            <a:r>
              <a:rPr lang="de-DE" sz="2000" u="sng" dirty="0" smtClean="0"/>
              <a:t>Erzähler</a:t>
            </a:r>
            <a:r>
              <a:rPr lang="de-DE" sz="2000" dirty="0" smtClean="0"/>
              <a:t>, der in alle Personen Einsicht </a:t>
            </a:r>
            <a:r>
              <a:rPr lang="de-DE" sz="2000" dirty="0" smtClean="0"/>
              <a:t>hat (die übergeordnete Perspektive, berichtet von allen Personen). Die Perspektive von oben.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000" dirty="0" smtClean="0"/>
              <a:t>Ein </a:t>
            </a:r>
            <a:r>
              <a:rPr lang="de-DE" sz="2000" u="sng" dirty="0" smtClean="0"/>
              <a:t>neutraler Erzähler</a:t>
            </a:r>
            <a:r>
              <a:rPr lang="de-DE" sz="2000" dirty="0" smtClean="0"/>
              <a:t>, der wie ein Kamera-Auge alles nüchtern registriert. Nur die Perspektive von außen.</a:t>
            </a:r>
            <a:endParaRPr lang="de-DE" sz="2000" dirty="0" smtClean="0"/>
          </a:p>
          <a:p>
            <a:pPr>
              <a:buFont typeface="Arial" panose="020B0604020202020204" pitchFamily="34" charset="0"/>
              <a:buChar char="•"/>
            </a:pPr>
            <a:endParaRPr lang="de-D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u="sng" dirty="0" smtClean="0"/>
              <a:t>Ich-Erzähler</a:t>
            </a:r>
            <a:r>
              <a:rPr lang="de-DE" sz="2000" dirty="0" smtClean="0"/>
              <a:t> kommen aber auch </a:t>
            </a:r>
            <a:r>
              <a:rPr lang="de-DE" sz="2000" dirty="0" smtClean="0"/>
              <a:t>vor, dieser Erzähler repräsentiert die Perspektive alleine. Volle Einsicht in sich selbst. Die Perspektive eines Ichs. Begrenzte Einsicht in andere Figuren.</a:t>
            </a:r>
            <a:endParaRPr lang="de-DE" sz="2000" dirty="0" smtClean="0"/>
          </a:p>
          <a:p>
            <a:endParaRPr lang="de-DE" sz="2000" dirty="0" smtClean="0"/>
          </a:p>
          <a:p>
            <a:pPr lvl="0"/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547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2000" b="1" dirty="0" smtClean="0"/>
              <a:t>6. </a:t>
            </a:r>
            <a:r>
              <a:rPr lang="da-DK" sz="2000" b="1" dirty="0" err="1" smtClean="0"/>
              <a:t>Sprache</a:t>
            </a:r>
            <a:r>
              <a:rPr lang="da-DK" sz="2000" b="1" dirty="0" smtClean="0"/>
              <a:t> und Stil</a:t>
            </a:r>
            <a:r>
              <a:rPr lang="da-DK" sz="2000" b="1" dirty="0" smtClean="0"/>
              <a:t>:</a:t>
            </a:r>
          </a:p>
          <a:p>
            <a:pPr marL="0" indent="0">
              <a:buNone/>
            </a:pPr>
            <a:endParaRPr lang="da-DK" sz="2000" b="1" dirty="0"/>
          </a:p>
          <a:p>
            <a:r>
              <a:rPr lang="da-DK" sz="2000" dirty="0" smtClean="0"/>
              <a:t>Der </a:t>
            </a:r>
            <a:r>
              <a:rPr lang="da-DK" sz="2000" dirty="0" err="1" smtClean="0"/>
              <a:t>Leser</a:t>
            </a:r>
            <a:r>
              <a:rPr lang="da-DK" sz="2000" dirty="0" smtClean="0"/>
              <a:t> </a:t>
            </a:r>
            <a:r>
              <a:rPr lang="da-DK" sz="2000" dirty="0" err="1" smtClean="0"/>
              <a:t>muss</a:t>
            </a:r>
            <a:r>
              <a:rPr lang="da-DK" sz="2000" dirty="0" smtClean="0"/>
              <a:t> </a:t>
            </a:r>
            <a:r>
              <a:rPr lang="da-DK" sz="2000" dirty="0" err="1" smtClean="0"/>
              <a:t>viel</a:t>
            </a:r>
            <a:r>
              <a:rPr lang="da-DK" sz="2000" dirty="0" smtClean="0"/>
              <a:t> </a:t>
            </a:r>
            <a:r>
              <a:rPr lang="da-DK" sz="2000" dirty="0" err="1" smtClean="0"/>
              <a:t>zwischen</a:t>
            </a:r>
            <a:r>
              <a:rPr lang="da-DK" sz="2000" dirty="0" smtClean="0"/>
              <a:t> den </a:t>
            </a:r>
            <a:r>
              <a:rPr lang="da-DK" sz="2000" dirty="0" err="1" smtClean="0"/>
              <a:t>Zeilen</a:t>
            </a:r>
            <a:r>
              <a:rPr lang="da-DK" sz="2000" dirty="0" smtClean="0"/>
              <a:t> </a:t>
            </a:r>
            <a:r>
              <a:rPr lang="da-DK" sz="2000" dirty="0" err="1" smtClean="0"/>
              <a:t>lesen</a:t>
            </a:r>
            <a:r>
              <a:rPr lang="da-DK" sz="2000" dirty="0" smtClean="0"/>
              <a:t>.</a:t>
            </a:r>
          </a:p>
          <a:p>
            <a:r>
              <a:rPr lang="da-DK" sz="2000" dirty="0" smtClean="0"/>
              <a:t>Die </a:t>
            </a:r>
            <a:r>
              <a:rPr lang="da-DK" sz="2000" dirty="0" err="1" smtClean="0"/>
              <a:t>Eisberg-Technik</a:t>
            </a:r>
            <a:r>
              <a:rPr lang="da-DK" sz="2000" dirty="0" smtClean="0"/>
              <a:t> (”das </a:t>
            </a:r>
            <a:r>
              <a:rPr lang="da-DK" sz="2000" dirty="0" err="1" smtClean="0"/>
              <a:t>Eisbergmodell</a:t>
            </a:r>
            <a:r>
              <a:rPr lang="da-DK" sz="2000" dirty="0" smtClean="0"/>
              <a:t>”)</a:t>
            </a:r>
          </a:p>
          <a:p>
            <a:r>
              <a:rPr lang="da-DK" sz="2000" dirty="0" err="1" smtClean="0"/>
              <a:t>Metaphern</a:t>
            </a:r>
            <a:r>
              <a:rPr lang="da-DK" sz="2000" dirty="0" smtClean="0"/>
              <a:t>, </a:t>
            </a:r>
            <a:r>
              <a:rPr lang="da-DK" sz="2000" dirty="0" err="1" smtClean="0"/>
              <a:t>Symbole</a:t>
            </a:r>
            <a:r>
              <a:rPr lang="da-DK" sz="2000" dirty="0" smtClean="0"/>
              <a:t> und </a:t>
            </a:r>
            <a:r>
              <a:rPr lang="da-DK" sz="2000" dirty="0" err="1" smtClean="0"/>
              <a:t>Leitmotive</a:t>
            </a:r>
            <a:r>
              <a:rPr lang="da-DK" sz="2000" dirty="0"/>
              <a:t> </a:t>
            </a:r>
            <a:r>
              <a:rPr lang="da-DK" sz="2000" dirty="0" smtClean="0"/>
              <a:t>(der Autor </a:t>
            </a:r>
            <a:r>
              <a:rPr lang="da-DK" sz="2000" dirty="0" err="1" smtClean="0"/>
              <a:t>muss</a:t>
            </a:r>
            <a:r>
              <a:rPr lang="da-DK" sz="2000" dirty="0" smtClean="0"/>
              <a:t> </a:t>
            </a:r>
            <a:r>
              <a:rPr lang="da-DK" sz="2000" dirty="0" err="1" smtClean="0"/>
              <a:t>auf</a:t>
            </a:r>
            <a:r>
              <a:rPr lang="da-DK" sz="2000" dirty="0" smtClean="0"/>
              <a:t> </a:t>
            </a:r>
            <a:r>
              <a:rPr lang="da-DK" sz="2000" dirty="0" err="1" smtClean="0"/>
              <a:t>wenig</a:t>
            </a:r>
            <a:r>
              <a:rPr lang="da-DK" sz="2000" dirty="0" smtClean="0"/>
              <a:t> Platz </a:t>
            </a:r>
            <a:r>
              <a:rPr lang="da-DK" sz="2000" dirty="0" err="1" smtClean="0"/>
              <a:t>viel</a:t>
            </a:r>
            <a:r>
              <a:rPr lang="da-DK" sz="2000" dirty="0" smtClean="0"/>
              <a:t> sagen, und er </a:t>
            </a:r>
            <a:r>
              <a:rPr lang="da-DK" sz="2000" dirty="0" err="1" smtClean="0"/>
              <a:t>benutzt</a:t>
            </a:r>
            <a:r>
              <a:rPr lang="da-DK" sz="2000" dirty="0" smtClean="0"/>
              <a:t> </a:t>
            </a:r>
            <a:r>
              <a:rPr lang="da-DK" sz="2000" dirty="0" err="1" smtClean="0"/>
              <a:t>deshalb</a:t>
            </a:r>
            <a:r>
              <a:rPr lang="da-DK" sz="2000" dirty="0" smtClean="0"/>
              <a:t> </a:t>
            </a:r>
            <a:r>
              <a:rPr lang="da-DK" sz="2000" dirty="0" err="1" smtClean="0"/>
              <a:t>oft</a:t>
            </a:r>
            <a:r>
              <a:rPr lang="da-DK" sz="2000" dirty="0" smtClean="0"/>
              <a:t> </a:t>
            </a:r>
            <a:r>
              <a:rPr lang="da-DK" sz="2000" dirty="0" err="1" smtClean="0"/>
              <a:t>diese</a:t>
            </a:r>
            <a:r>
              <a:rPr lang="da-DK" sz="2000" dirty="0" smtClean="0"/>
              <a:t> </a:t>
            </a:r>
            <a:r>
              <a:rPr lang="da-DK" sz="2000" dirty="0" err="1" smtClean="0"/>
              <a:t>Stilelemente</a:t>
            </a:r>
            <a:r>
              <a:rPr lang="da-DK" sz="2000" dirty="0" smtClean="0"/>
              <a:t>) </a:t>
            </a:r>
            <a:endParaRPr lang="da-DK" sz="2000" dirty="0"/>
          </a:p>
          <a:p>
            <a:endParaRPr lang="da-DK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da-DK" sz="2000" dirty="0" smtClean="0"/>
              <a:t>”Das </a:t>
            </a:r>
            <a:r>
              <a:rPr lang="da-DK" sz="2000" dirty="0" err="1" smtClean="0"/>
              <a:t>Eisberg-Modell</a:t>
            </a:r>
            <a:r>
              <a:rPr lang="da-DK" sz="2000" dirty="0" smtClean="0"/>
              <a:t>”: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000" dirty="0" smtClean="0"/>
              <a:t>Die moderne </a:t>
            </a:r>
            <a:r>
              <a:rPr lang="da-DK" sz="2000" dirty="0" err="1" smtClean="0"/>
              <a:t>Kurzgeschichte</a:t>
            </a:r>
            <a:r>
              <a:rPr lang="da-DK" sz="2000" dirty="0" smtClean="0"/>
              <a:t> </a:t>
            </a:r>
            <a:r>
              <a:rPr lang="da-DK" sz="2000" dirty="0" err="1" smtClean="0"/>
              <a:t>ist</a:t>
            </a:r>
            <a:r>
              <a:rPr lang="da-DK" sz="2000" dirty="0" smtClean="0"/>
              <a:t> mit </a:t>
            </a:r>
            <a:r>
              <a:rPr lang="da-DK" sz="2000" dirty="0" err="1" smtClean="0"/>
              <a:t>einem</a:t>
            </a:r>
            <a:r>
              <a:rPr lang="da-DK" sz="2000" dirty="0" smtClean="0"/>
              <a:t> </a:t>
            </a:r>
            <a:r>
              <a:rPr lang="da-DK" sz="2000" dirty="0" err="1" smtClean="0"/>
              <a:t>Eisberg</a:t>
            </a:r>
            <a:r>
              <a:rPr lang="da-DK" sz="2000" dirty="0" smtClean="0"/>
              <a:t> </a:t>
            </a:r>
            <a:r>
              <a:rPr lang="da-DK" sz="2000" dirty="0" err="1" smtClean="0"/>
              <a:t>zu</a:t>
            </a:r>
            <a:r>
              <a:rPr lang="da-DK" sz="2000" dirty="0" smtClean="0"/>
              <a:t> </a:t>
            </a:r>
            <a:r>
              <a:rPr lang="da-DK" sz="2000" dirty="0" err="1" smtClean="0"/>
              <a:t>vergleichen</a:t>
            </a:r>
            <a:r>
              <a:rPr lang="da-DK" sz="2000" dirty="0" smtClean="0"/>
              <a:t>: man </a:t>
            </a:r>
            <a:r>
              <a:rPr lang="da-DK" sz="2000" dirty="0" err="1" smtClean="0"/>
              <a:t>sieht</a:t>
            </a:r>
            <a:r>
              <a:rPr lang="da-DK" sz="2000" dirty="0" smtClean="0"/>
              <a:t> </a:t>
            </a:r>
            <a:r>
              <a:rPr lang="da-DK" sz="2000" dirty="0" err="1" smtClean="0"/>
              <a:t>nur</a:t>
            </a:r>
            <a:r>
              <a:rPr lang="da-DK" sz="2000" dirty="0" smtClean="0"/>
              <a:t> die </a:t>
            </a:r>
            <a:r>
              <a:rPr lang="da-DK" sz="2000" dirty="0" err="1" smtClean="0"/>
              <a:t>Spitze</a:t>
            </a:r>
            <a:r>
              <a:rPr lang="da-DK" sz="2000" dirty="0" smtClean="0"/>
              <a:t>, die </a:t>
            </a:r>
            <a:r>
              <a:rPr lang="da-DK" sz="2000" dirty="0" err="1" smtClean="0"/>
              <a:t>oft</a:t>
            </a:r>
            <a:r>
              <a:rPr lang="da-DK" sz="2000" dirty="0" smtClean="0"/>
              <a:t> </a:t>
            </a:r>
            <a:r>
              <a:rPr lang="da-DK" sz="2000" dirty="0" err="1" smtClean="0"/>
              <a:t>undramatisch</a:t>
            </a:r>
            <a:r>
              <a:rPr lang="da-DK" sz="2000" dirty="0" smtClean="0"/>
              <a:t> und </a:t>
            </a:r>
            <a:r>
              <a:rPr lang="da-DK" sz="2000" dirty="0" err="1" smtClean="0"/>
              <a:t>alltäglich</a:t>
            </a:r>
            <a:r>
              <a:rPr lang="da-DK" sz="2000" dirty="0"/>
              <a:t> </a:t>
            </a:r>
            <a:r>
              <a:rPr lang="da-DK" sz="2000" dirty="0" err="1" smtClean="0"/>
              <a:t>wirkt</a:t>
            </a:r>
            <a:r>
              <a:rPr lang="da-DK" sz="2000" dirty="0" smtClean="0"/>
              <a:t>, aber unter der </a:t>
            </a:r>
            <a:r>
              <a:rPr lang="da-DK" sz="2000" dirty="0" err="1" smtClean="0"/>
              <a:t>Oblerfläche</a:t>
            </a:r>
            <a:r>
              <a:rPr lang="da-DK" sz="2000" dirty="0" smtClean="0"/>
              <a:t> </a:t>
            </a:r>
            <a:r>
              <a:rPr lang="da-DK" sz="2000" dirty="0" err="1" smtClean="0"/>
              <a:t>lauern</a:t>
            </a:r>
            <a:r>
              <a:rPr lang="da-DK" sz="2000" dirty="0" smtClean="0"/>
              <a:t> die </a:t>
            </a:r>
            <a:r>
              <a:rPr lang="da-DK" sz="2000" dirty="0" err="1" smtClean="0"/>
              <a:t>Probleme</a:t>
            </a:r>
            <a:r>
              <a:rPr lang="da-DK" sz="2000" dirty="0" smtClean="0"/>
              <a:t> und </a:t>
            </a:r>
            <a:r>
              <a:rPr lang="da-DK" sz="2000" dirty="0" err="1" smtClean="0"/>
              <a:t>Gefühle</a:t>
            </a:r>
            <a:r>
              <a:rPr lang="da-DK" sz="2000" dirty="0" smtClean="0"/>
              <a:t>, die </a:t>
            </a:r>
            <a:r>
              <a:rPr lang="da-DK" sz="2000" dirty="0" err="1" smtClean="0"/>
              <a:t>für</a:t>
            </a:r>
            <a:r>
              <a:rPr lang="da-DK" sz="2000" dirty="0" smtClean="0"/>
              <a:t> die Hauptperson </a:t>
            </a:r>
            <a:r>
              <a:rPr lang="da-DK" sz="2000" dirty="0" err="1" smtClean="0"/>
              <a:t>entscheidend</a:t>
            </a:r>
            <a:r>
              <a:rPr lang="da-DK" sz="2000" dirty="0" smtClean="0"/>
              <a:t> </a:t>
            </a:r>
            <a:r>
              <a:rPr lang="da-DK" sz="2000" dirty="0" err="1" smtClean="0"/>
              <a:t>werden</a:t>
            </a:r>
            <a:r>
              <a:rPr lang="da-DK" sz="2000" dirty="0" smtClean="0"/>
              <a:t>. Man </a:t>
            </a:r>
            <a:r>
              <a:rPr lang="da-DK" sz="2000" dirty="0" err="1" smtClean="0"/>
              <a:t>muss</a:t>
            </a:r>
            <a:r>
              <a:rPr lang="da-DK" sz="2000" dirty="0" smtClean="0"/>
              <a:t> </a:t>
            </a:r>
            <a:r>
              <a:rPr lang="da-DK" sz="2000" dirty="0" err="1" smtClean="0"/>
              <a:t>zwischen</a:t>
            </a:r>
            <a:r>
              <a:rPr lang="da-DK" sz="2000" dirty="0" smtClean="0"/>
              <a:t> den </a:t>
            </a:r>
            <a:r>
              <a:rPr lang="da-DK" sz="2000" dirty="0" err="1" smtClean="0"/>
              <a:t>Zeilen</a:t>
            </a:r>
            <a:r>
              <a:rPr lang="da-DK" sz="2000" dirty="0" smtClean="0"/>
              <a:t> </a:t>
            </a:r>
            <a:r>
              <a:rPr lang="da-DK" sz="2000" dirty="0" err="1" smtClean="0"/>
              <a:t>lesen</a:t>
            </a:r>
            <a:r>
              <a:rPr lang="da-DK" sz="2000" dirty="0" smtClean="0"/>
              <a:t> </a:t>
            </a:r>
            <a:r>
              <a:rPr lang="da-DK" sz="2000" dirty="0" err="1" smtClean="0"/>
              <a:t>können</a:t>
            </a:r>
            <a:r>
              <a:rPr lang="da-DK" sz="20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000" dirty="0" err="1" smtClean="0"/>
              <a:t>Themen</a:t>
            </a:r>
            <a:r>
              <a:rPr lang="da-DK" sz="2000" dirty="0" smtClean="0"/>
              <a:t>: </a:t>
            </a:r>
            <a:r>
              <a:rPr lang="da-DK" sz="2000" dirty="0" err="1" smtClean="0"/>
              <a:t>Sprache</a:t>
            </a:r>
            <a:r>
              <a:rPr lang="da-DK" sz="2000" dirty="0" smtClean="0"/>
              <a:t>-Sinne-</a:t>
            </a:r>
            <a:r>
              <a:rPr lang="da-DK" sz="2000" dirty="0" err="1" smtClean="0"/>
              <a:t>Gefühle</a:t>
            </a:r>
            <a:r>
              <a:rPr lang="da-DK" sz="2000" dirty="0" smtClean="0"/>
              <a:t>-</a:t>
            </a:r>
            <a:r>
              <a:rPr lang="da-DK" sz="2000" dirty="0" err="1" smtClean="0"/>
              <a:t>Ängste-Gedanken-Unbewusstes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222120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 smtClean="0"/>
              <a:t>7. </a:t>
            </a:r>
            <a:r>
              <a:rPr lang="da-DK" sz="2000" b="1" dirty="0" err="1" smtClean="0"/>
              <a:t>Inhalt</a:t>
            </a:r>
            <a:r>
              <a:rPr lang="da-DK" sz="2000" b="1" dirty="0" smtClean="0"/>
              <a:t> und </a:t>
            </a:r>
            <a:r>
              <a:rPr lang="da-DK" sz="2000" b="1" dirty="0" err="1" smtClean="0"/>
              <a:t>Themen</a:t>
            </a:r>
            <a:r>
              <a:rPr lang="da-DK" sz="2000" b="1" dirty="0" smtClean="0"/>
              <a:t>:</a:t>
            </a:r>
          </a:p>
          <a:p>
            <a:pPr marL="0" indent="0">
              <a:buNone/>
            </a:pPr>
            <a:endParaRPr lang="da-DK" sz="2000" b="1" dirty="0"/>
          </a:p>
          <a:p>
            <a:r>
              <a:rPr lang="da-DK" sz="2000" dirty="0" err="1" smtClean="0"/>
              <a:t>Ein</a:t>
            </a:r>
            <a:r>
              <a:rPr lang="da-DK" sz="2000" dirty="0" smtClean="0"/>
              <a:t> </a:t>
            </a:r>
            <a:r>
              <a:rPr lang="da-DK" sz="2000" dirty="0" err="1" smtClean="0"/>
              <a:t>wichtiger</a:t>
            </a:r>
            <a:r>
              <a:rPr lang="da-DK" sz="2000" dirty="0" smtClean="0"/>
              <a:t> Moment </a:t>
            </a:r>
            <a:r>
              <a:rPr lang="da-DK" sz="2000" dirty="0" err="1" smtClean="0"/>
              <a:t>im</a:t>
            </a:r>
            <a:r>
              <a:rPr lang="da-DK" sz="2000" dirty="0" smtClean="0"/>
              <a:t> Leben </a:t>
            </a:r>
            <a:r>
              <a:rPr lang="da-DK" sz="2000" dirty="0" err="1" smtClean="0"/>
              <a:t>einer</a:t>
            </a:r>
            <a:r>
              <a:rPr lang="da-DK" sz="2000" dirty="0" smtClean="0"/>
              <a:t> Person </a:t>
            </a:r>
            <a:r>
              <a:rPr lang="da-DK" sz="2000" dirty="0" err="1" smtClean="0"/>
              <a:t>wird</a:t>
            </a:r>
            <a:r>
              <a:rPr lang="da-DK" sz="2000" dirty="0" smtClean="0"/>
              <a:t> </a:t>
            </a:r>
            <a:r>
              <a:rPr lang="da-DK" sz="2000" dirty="0" err="1" smtClean="0"/>
              <a:t>gezeigt</a:t>
            </a:r>
            <a:r>
              <a:rPr lang="da-DK" sz="2000" dirty="0" smtClean="0"/>
              <a:t>. Der Autor </a:t>
            </a:r>
            <a:r>
              <a:rPr lang="da-DK" sz="2000" dirty="0" err="1" smtClean="0"/>
              <a:t>zeigt</a:t>
            </a:r>
            <a:r>
              <a:rPr lang="da-DK" sz="2000" dirty="0" smtClean="0"/>
              <a:t> </a:t>
            </a:r>
            <a:r>
              <a:rPr lang="da-DK" sz="2000" dirty="0" err="1" smtClean="0"/>
              <a:t>einen</a:t>
            </a:r>
            <a:r>
              <a:rPr lang="da-DK" sz="2000" dirty="0" smtClean="0"/>
              <a:t> </a:t>
            </a:r>
            <a:r>
              <a:rPr lang="da-DK" sz="2000" dirty="0" err="1" smtClean="0"/>
              <a:t>bestimmten</a:t>
            </a:r>
            <a:r>
              <a:rPr lang="da-DK" sz="2000" dirty="0" smtClean="0"/>
              <a:t> Moment </a:t>
            </a:r>
            <a:r>
              <a:rPr lang="da-DK" sz="2000" dirty="0" err="1" smtClean="0"/>
              <a:t>im</a:t>
            </a:r>
            <a:r>
              <a:rPr lang="da-DK" sz="2000" dirty="0" smtClean="0"/>
              <a:t> Leben </a:t>
            </a:r>
            <a:r>
              <a:rPr lang="da-DK" sz="2000" dirty="0" err="1" smtClean="0"/>
              <a:t>einer</a:t>
            </a:r>
            <a:r>
              <a:rPr lang="da-DK" sz="2000" dirty="0" smtClean="0"/>
              <a:t> Person. Es </a:t>
            </a:r>
            <a:r>
              <a:rPr lang="da-DK" sz="2000" dirty="0" err="1" smtClean="0"/>
              <a:t>können</a:t>
            </a:r>
            <a:r>
              <a:rPr lang="da-DK" sz="2000" dirty="0" smtClean="0"/>
              <a:t> </a:t>
            </a:r>
            <a:r>
              <a:rPr lang="da-DK" sz="2000" dirty="0" err="1" smtClean="0"/>
              <a:t>extreme</a:t>
            </a:r>
            <a:r>
              <a:rPr lang="da-DK" sz="2000" dirty="0" smtClean="0"/>
              <a:t> und </a:t>
            </a:r>
            <a:r>
              <a:rPr lang="da-DK" sz="2000" dirty="0" err="1" smtClean="0"/>
              <a:t>dramatische</a:t>
            </a:r>
            <a:r>
              <a:rPr lang="da-DK" sz="2000" dirty="0" smtClean="0"/>
              <a:t> Situationen </a:t>
            </a:r>
            <a:r>
              <a:rPr lang="da-DK" sz="2000" dirty="0" err="1" smtClean="0"/>
              <a:t>wie</a:t>
            </a:r>
            <a:r>
              <a:rPr lang="da-DK" sz="2000" dirty="0" smtClean="0"/>
              <a:t> </a:t>
            </a:r>
            <a:r>
              <a:rPr lang="da-DK" sz="2000" dirty="0" err="1" smtClean="0"/>
              <a:t>Todesfälle</a:t>
            </a:r>
            <a:r>
              <a:rPr lang="da-DK" sz="2000" dirty="0" smtClean="0"/>
              <a:t>, </a:t>
            </a:r>
            <a:r>
              <a:rPr lang="da-DK" sz="2000" dirty="0" err="1" smtClean="0"/>
              <a:t>Krieg</a:t>
            </a:r>
            <a:r>
              <a:rPr lang="da-DK" sz="2000" dirty="0" smtClean="0"/>
              <a:t>, </a:t>
            </a:r>
            <a:r>
              <a:rPr lang="da-DK" sz="2000" dirty="0" err="1" smtClean="0"/>
              <a:t>unglückliche</a:t>
            </a:r>
            <a:r>
              <a:rPr lang="da-DK" sz="2000" dirty="0" smtClean="0"/>
              <a:t> Liebe, </a:t>
            </a:r>
            <a:r>
              <a:rPr lang="da-DK" sz="2000" dirty="0" err="1" smtClean="0"/>
              <a:t>Trennungen</a:t>
            </a:r>
            <a:r>
              <a:rPr lang="da-DK" sz="2000" dirty="0" smtClean="0"/>
              <a:t> </a:t>
            </a:r>
            <a:r>
              <a:rPr lang="da-DK" sz="2000" dirty="0" err="1" smtClean="0"/>
              <a:t>usw</a:t>
            </a:r>
            <a:r>
              <a:rPr lang="da-DK" sz="2000" dirty="0" smtClean="0"/>
              <a:t>. </a:t>
            </a:r>
            <a:r>
              <a:rPr lang="da-DK" sz="2000" dirty="0" err="1"/>
              <a:t>s</a:t>
            </a:r>
            <a:r>
              <a:rPr lang="da-DK" sz="2000" dirty="0" err="1" smtClean="0"/>
              <a:t>ein</a:t>
            </a:r>
            <a:r>
              <a:rPr lang="da-DK" sz="2000" dirty="0" smtClean="0"/>
              <a:t>.</a:t>
            </a:r>
            <a:endParaRPr lang="da-DK" sz="2000" dirty="0" smtClean="0"/>
          </a:p>
          <a:p>
            <a:r>
              <a:rPr lang="da-DK" sz="2000" dirty="0" err="1" smtClean="0"/>
              <a:t>Gefühle</a:t>
            </a:r>
            <a:r>
              <a:rPr lang="da-DK" sz="2000" dirty="0" smtClean="0"/>
              <a:t> </a:t>
            </a:r>
            <a:r>
              <a:rPr lang="da-DK" sz="2000" dirty="0" err="1" smtClean="0"/>
              <a:t>wie</a:t>
            </a:r>
            <a:r>
              <a:rPr lang="da-DK" sz="2000" dirty="0" smtClean="0"/>
              <a:t> Liebe, </a:t>
            </a:r>
            <a:r>
              <a:rPr lang="da-DK" sz="2000" dirty="0" err="1" smtClean="0"/>
              <a:t>Trauer</a:t>
            </a:r>
            <a:r>
              <a:rPr lang="da-DK" sz="2000" dirty="0" smtClean="0"/>
              <a:t>, </a:t>
            </a:r>
            <a:r>
              <a:rPr lang="da-DK" sz="2000" dirty="0" err="1" smtClean="0"/>
              <a:t>Wut</a:t>
            </a:r>
            <a:r>
              <a:rPr lang="da-DK" sz="2000" dirty="0" smtClean="0"/>
              <a:t>, Angst </a:t>
            </a:r>
            <a:r>
              <a:rPr lang="da-DK" sz="2000" dirty="0" err="1" smtClean="0"/>
              <a:t>usw</a:t>
            </a:r>
            <a:r>
              <a:rPr lang="da-DK" sz="2000" dirty="0" smtClean="0"/>
              <a:t>. </a:t>
            </a:r>
            <a:r>
              <a:rPr lang="da-DK" sz="2000" dirty="0" err="1"/>
              <a:t>w</a:t>
            </a:r>
            <a:r>
              <a:rPr lang="da-DK" sz="2000" dirty="0" err="1" smtClean="0"/>
              <a:t>erden</a:t>
            </a:r>
            <a:r>
              <a:rPr lang="da-DK" sz="2000" dirty="0" smtClean="0"/>
              <a:t> </a:t>
            </a:r>
            <a:r>
              <a:rPr lang="da-DK" sz="2000" dirty="0" smtClean="0"/>
              <a:t>dabei </a:t>
            </a:r>
            <a:r>
              <a:rPr lang="da-DK" sz="2000" dirty="0" err="1" smtClean="0"/>
              <a:t>dargestellt</a:t>
            </a:r>
            <a:r>
              <a:rPr lang="da-DK" sz="2000" dirty="0" smtClean="0"/>
              <a:t>.</a:t>
            </a:r>
          </a:p>
          <a:p>
            <a:r>
              <a:rPr lang="da-DK" sz="2000" dirty="0" err="1" smtClean="0"/>
              <a:t>Eine</a:t>
            </a:r>
            <a:r>
              <a:rPr lang="da-DK" sz="2000" dirty="0" smtClean="0"/>
              <a:t> Pointe </a:t>
            </a:r>
            <a:r>
              <a:rPr lang="da-DK" sz="2000" dirty="0" err="1" smtClean="0"/>
              <a:t>über</a:t>
            </a:r>
            <a:r>
              <a:rPr lang="da-DK" sz="2000" dirty="0" smtClean="0"/>
              <a:t> das Leben </a:t>
            </a:r>
            <a:r>
              <a:rPr lang="da-DK" sz="2000" dirty="0" err="1" smtClean="0"/>
              <a:t>wird</a:t>
            </a:r>
            <a:r>
              <a:rPr lang="da-DK" sz="2000" dirty="0" smtClean="0"/>
              <a:t> </a:t>
            </a:r>
            <a:r>
              <a:rPr lang="da-DK" sz="2000" dirty="0" err="1" smtClean="0"/>
              <a:t>vermittelt</a:t>
            </a:r>
            <a:r>
              <a:rPr lang="da-DK" sz="2000" dirty="0" smtClean="0"/>
              <a:t>.</a:t>
            </a:r>
          </a:p>
          <a:p>
            <a:r>
              <a:rPr lang="da-DK" sz="2000" dirty="0" smtClean="0"/>
              <a:t>Die Situation </a:t>
            </a:r>
            <a:r>
              <a:rPr lang="da-DK" sz="2000" dirty="0" err="1" smtClean="0"/>
              <a:t>löst</a:t>
            </a:r>
            <a:r>
              <a:rPr lang="da-DK" sz="2000" dirty="0" smtClean="0"/>
              <a:t> </a:t>
            </a:r>
            <a:r>
              <a:rPr lang="da-DK" sz="2000" dirty="0" err="1" smtClean="0"/>
              <a:t>bei</a:t>
            </a:r>
            <a:r>
              <a:rPr lang="da-DK" sz="2000" dirty="0" smtClean="0"/>
              <a:t> den Hauptpersonen und </a:t>
            </a:r>
            <a:r>
              <a:rPr lang="da-DK" sz="2000" dirty="0" err="1" smtClean="0"/>
              <a:t>damit</a:t>
            </a:r>
            <a:r>
              <a:rPr lang="da-DK" sz="2000" dirty="0" smtClean="0"/>
              <a:t> </a:t>
            </a:r>
            <a:r>
              <a:rPr lang="da-DK" sz="2000" dirty="0" err="1" smtClean="0"/>
              <a:t>auch</a:t>
            </a:r>
            <a:r>
              <a:rPr lang="da-DK" sz="2000" dirty="0" smtClean="0"/>
              <a:t> </a:t>
            </a:r>
            <a:r>
              <a:rPr lang="da-DK" sz="2000" dirty="0" err="1" smtClean="0"/>
              <a:t>beim</a:t>
            </a:r>
            <a:r>
              <a:rPr lang="da-DK" sz="2000" dirty="0" smtClean="0"/>
              <a:t> </a:t>
            </a:r>
            <a:r>
              <a:rPr lang="da-DK" sz="2000" dirty="0" err="1" smtClean="0"/>
              <a:t>Leser</a:t>
            </a:r>
            <a:r>
              <a:rPr lang="da-DK" sz="2000" dirty="0" smtClean="0"/>
              <a:t> </a:t>
            </a:r>
            <a:r>
              <a:rPr lang="da-DK" sz="2000" dirty="0" err="1" smtClean="0"/>
              <a:t>Gedanken</a:t>
            </a:r>
            <a:r>
              <a:rPr lang="da-DK" sz="2000" dirty="0" smtClean="0"/>
              <a:t> und </a:t>
            </a:r>
            <a:r>
              <a:rPr lang="da-DK" sz="2000" dirty="0" err="1" smtClean="0"/>
              <a:t>Reflexionen</a:t>
            </a:r>
            <a:r>
              <a:rPr lang="da-DK" sz="2000" dirty="0" smtClean="0"/>
              <a:t> aus.</a:t>
            </a:r>
            <a:endParaRPr lang="da-DK" sz="2000" dirty="0" smtClean="0"/>
          </a:p>
          <a:p>
            <a:pPr marL="0" indent="0">
              <a:buNone/>
            </a:pPr>
            <a:endParaRPr lang="da-DK" sz="2000" b="1" dirty="0"/>
          </a:p>
        </p:txBody>
      </p:sp>
    </p:spTree>
    <p:extLst>
      <p:ext uri="{BB962C8B-B14F-4D97-AF65-F5344CB8AC3E}">
        <p14:creationId xmlns:p14="http://schemas.microsoft.com/office/powerpoint/2010/main" val="19966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Redemittel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err="1" smtClean="0"/>
              <a:t>Was</a:t>
            </a:r>
            <a:r>
              <a:rPr lang="da-DK" b="1" dirty="0" smtClean="0"/>
              <a:t>: </a:t>
            </a:r>
            <a:r>
              <a:rPr lang="da-DK" dirty="0" smtClean="0"/>
              <a:t>der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ist</a:t>
            </a:r>
            <a:r>
              <a:rPr lang="da-DK" dirty="0" smtClean="0"/>
              <a:t> </a:t>
            </a:r>
            <a:r>
              <a:rPr lang="da-DK" dirty="0" err="1" smtClean="0"/>
              <a:t>ein</a:t>
            </a:r>
            <a:r>
              <a:rPr lang="da-DK" dirty="0" smtClean="0"/>
              <a:t>/</a:t>
            </a:r>
            <a:r>
              <a:rPr lang="da-DK" dirty="0" err="1" smtClean="0"/>
              <a:t>eine</a:t>
            </a:r>
            <a:r>
              <a:rPr lang="da-DK" dirty="0" smtClean="0"/>
              <a:t>…</a:t>
            </a:r>
          </a:p>
          <a:p>
            <a:r>
              <a:rPr lang="da-DK" b="1" dirty="0" err="1" smtClean="0"/>
              <a:t>Wann</a:t>
            </a:r>
            <a:r>
              <a:rPr lang="da-DK" b="1" dirty="0" smtClean="0"/>
              <a:t>: </a:t>
            </a:r>
            <a:r>
              <a:rPr lang="da-DK" dirty="0" smtClean="0"/>
              <a:t>Der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spielt</a:t>
            </a:r>
            <a:r>
              <a:rPr lang="da-DK" dirty="0" smtClean="0"/>
              <a:t> </a:t>
            </a:r>
            <a:r>
              <a:rPr lang="da-DK" dirty="0" err="1" smtClean="0"/>
              <a:t>im</a:t>
            </a:r>
            <a:r>
              <a:rPr lang="da-DK" dirty="0" smtClean="0"/>
              <a:t> </a:t>
            </a:r>
            <a:r>
              <a:rPr lang="da-DK" dirty="0" err="1" smtClean="0"/>
              <a:t>Jahre</a:t>
            </a:r>
            <a:r>
              <a:rPr lang="da-DK" dirty="0" smtClean="0"/>
              <a:t>…</a:t>
            </a:r>
          </a:p>
          <a:p>
            <a:r>
              <a:rPr lang="da-DK" b="1" dirty="0" err="1" smtClean="0"/>
              <a:t>Wo</a:t>
            </a:r>
            <a:r>
              <a:rPr lang="da-DK" b="1" dirty="0" smtClean="0"/>
              <a:t>: </a:t>
            </a:r>
            <a:r>
              <a:rPr lang="da-DK" dirty="0" smtClean="0"/>
              <a:t>Der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spielt</a:t>
            </a:r>
            <a:r>
              <a:rPr lang="da-DK" dirty="0" smtClean="0"/>
              <a:t> in…</a:t>
            </a:r>
          </a:p>
          <a:p>
            <a:r>
              <a:rPr lang="da-DK" b="1" dirty="0" err="1" smtClean="0"/>
              <a:t>Wer</a:t>
            </a:r>
            <a:r>
              <a:rPr lang="da-DK" b="1" dirty="0" smtClean="0"/>
              <a:t>: </a:t>
            </a:r>
            <a:r>
              <a:rPr lang="da-DK" dirty="0" smtClean="0"/>
              <a:t>Die Hauptperson </a:t>
            </a:r>
            <a:r>
              <a:rPr lang="da-DK" dirty="0" err="1" smtClean="0"/>
              <a:t>ist</a:t>
            </a:r>
            <a:r>
              <a:rPr lang="da-DK" dirty="0" smtClean="0"/>
              <a:t>…die Hauptpersonen sind…</a:t>
            </a:r>
          </a:p>
          <a:p>
            <a:r>
              <a:rPr lang="da-DK" b="1" dirty="0" err="1" smtClean="0"/>
              <a:t>Warum</a:t>
            </a:r>
            <a:r>
              <a:rPr lang="da-DK" b="1" dirty="0" smtClean="0"/>
              <a:t>: </a:t>
            </a:r>
            <a:r>
              <a:rPr lang="da-DK" dirty="0" smtClean="0"/>
              <a:t>Sie/er hat </a:t>
            </a:r>
            <a:r>
              <a:rPr lang="da-DK" dirty="0" err="1" smtClean="0"/>
              <a:t>ein</a:t>
            </a:r>
            <a:r>
              <a:rPr lang="da-DK" dirty="0" smtClean="0"/>
              <a:t> Problem…Sie/er </a:t>
            </a:r>
            <a:r>
              <a:rPr lang="da-DK" dirty="0" err="1" smtClean="0"/>
              <a:t>erlebt</a:t>
            </a:r>
            <a:r>
              <a:rPr lang="da-DK" dirty="0" smtClean="0"/>
              <a:t> </a:t>
            </a:r>
            <a:r>
              <a:rPr lang="da-DK" dirty="0" err="1" smtClean="0"/>
              <a:t>Folgendes</a:t>
            </a:r>
            <a:r>
              <a:rPr lang="da-DK" dirty="0" smtClean="0"/>
              <a:t>…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8544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Redemittel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 smtClean="0"/>
              <a:t>Der </a:t>
            </a:r>
            <a:r>
              <a:rPr lang="da-DK" dirty="0" err="1" smtClean="0"/>
              <a:t>Text</a:t>
            </a:r>
            <a:r>
              <a:rPr lang="da-DK" dirty="0" smtClean="0"/>
              <a:t> handelt von…</a:t>
            </a:r>
          </a:p>
          <a:p>
            <a:r>
              <a:rPr lang="da-DK" dirty="0" smtClean="0"/>
              <a:t>In dem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geht</a:t>
            </a:r>
            <a:r>
              <a:rPr lang="da-DK" dirty="0" smtClean="0"/>
              <a:t> es </a:t>
            </a:r>
            <a:r>
              <a:rPr lang="da-DK" dirty="0" err="1" smtClean="0"/>
              <a:t>um</a:t>
            </a:r>
            <a:r>
              <a:rPr lang="da-DK" dirty="0" smtClean="0"/>
              <a:t>…</a:t>
            </a:r>
          </a:p>
          <a:p>
            <a:r>
              <a:rPr lang="da-DK" dirty="0" smtClean="0"/>
              <a:t>Der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fängt</a:t>
            </a:r>
            <a:r>
              <a:rPr lang="da-DK" dirty="0" smtClean="0"/>
              <a:t> </a:t>
            </a:r>
            <a:r>
              <a:rPr lang="da-DK" dirty="0" err="1" smtClean="0"/>
              <a:t>damit</a:t>
            </a:r>
            <a:r>
              <a:rPr lang="da-DK" dirty="0" smtClean="0"/>
              <a:t> an…</a:t>
            </a:r>
          </a:p>
          <a:p>
            <a:r>
              <a:rPr lang="da-DK" dirty="0" smtClean="0"/>
              <a:t>Der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endet</a:t>
            </a:r>
            <a:r>
              <a:rPr lang="da-DK" dirty="0" smtClean="0"/>
              <a:t> </a:t>
            </a:r>
            <a:r>
              <a:rPr lang="da-DK" dirty="0" err="1" smtClean="0"/>
              <a:t>damit</a:t>
            </a:r>
            <a:r>
              <a:rPr lang="da-DK" dirty="0" smtClean="0"/>
              <a:t>, </a:t>
            </a:r>
            <a:r>
              <a:rPr lang="da-DK" dirty="0" err="1" smtClean="0"/>
              <a:t>dass</a:t>
            </a:r>
            <a:r>
              <a:rPr lang="da-DK" dirty="0" smtClean="0"/>
              <a:t>…</a:t>
            </a:r>
          </a:p>
          <a:p>
            <a:r>
              <a:rPr lang="da-DK" dirty="0" smtClean="0"/>
              <a:t>Am </a:t>
            </a:r>
            <a:r>
              <a:rPr lang="da-DK" dirty="0" err="1" smtClean="0"/>
              <a:t>Anfang</a:t>
            </a:r>
            <a:r>
              <a:rPr lang="da-DK" dirty="0" smtClean="0"/>
              <a:t> des </a:t>
            </a:r>
            <a:r>
              <a:rPr lang="da-DK" dirty="0" err="1" smtClean="0"/>
              <a:t>Textes</a:t>
            </a:r>
            <a:r>
              <a:rPr lang="da-DK" dirty="0" smtClean="0"/>
              <a:t>…</a:t>
            </a:r>
          </a:p>
          <a:p>
            <a:r>
              <a:rPr lang="da-DK" dirty="0" smtClean="0"/>
              <a:t>Am Ende des </a:t>
            </a:r>
            <a:r>
              <a:rPr lang="da-DK" dirty="0" err="1" smtClean="0"/>
              <a:t>Textes</a:t>
            </a:r>
            <a:r>
              <a:rPr lang="da-DK" dirty="0" smtClean="0"/>
              <a:t>…</a:t>
            </a:r>
          </a:p>
          <a:p>
            <a:r>
              <a:rPr lang="da-DK" dirty="0" err="1" smtClean="0"/>
              <a:t>Im</a:t>
            </a:r>
            <a:r>
              <a:rPr lang="da-DK" dirty="0" smtClean="0"/>
              <a:t> </a:t>
            </a:r>
            <a:r>
              <a:rPr lang="da-DK" dirty="0" err="1" smtClean="0"/>
              <a:t>Laufe</a:t>
            </a:r>
            <a:r>
              <a:rPr lang="da-DK" dirty="0" smtClean="0"/>
              <a:t> des </a:t>
            </a:r>
            <a:r>
              <a:rPr lang="da-DK" dirty="0" err="1" smtClean="0"/>
              <a:t>Textes</a:t>
            </a:r>
            <a:r>
              <a:rPr lang="da-DK" dirty="0" smtClean="0"/>
              <a:t>…</a:t>
            </a:r>
          </a:p>
          <a:p>
            <a:r>
              <a:rPr lang="da-DK" dirty="0" smtClean="0"/>
              <a:t>In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Rückblende</a:t>
            </a:r>
            <a:r>
              <a:rPr lang="da-DK" dirty="0" smtClean="0"/>
              <a:t> (Flash back) </a:t>
            </a:r>
            <a:r>
              <a:rPr lang="da-DK" dirty="0" err="1" smtClean="0"/>
              <a:t>sieht</a:t>
            </a:r>
            <a:r>
              <a:rPr lang="da-DK" dirty="0" smtClean="0"/>
              <a:t> man…</a:t>
            </a:r>
            <a:endParaRPr lang="da-DK" dirty="0"/>
          </a:p>
          <a:p>
            <a:endParaRPr lang="da-DK" dirty="0" smtClean="0"/>
          </a:p>
          <a:p>
            <a:r>
              <a:rPr lang="da-DK" dirty="0" smtClean="0"/>
              <a:t>Dann, bald, </a:t>
            </a:r>
            <a:r>
              <a:rPr lang="da-DK" dirty="0" err="1" smtClean="0"/>
              <a:t>danach</a:t>
            </a:r>
            <a:r>
              <a:rPr lang="da-DK" dirty="0" smtClean="0"/>
              <a:t>, </a:t>
            </a:r>
            <a:r>
              <a:rPr lang="da-DK" dirty="0" err="1" smtClean="0"/>
              <a:t>später</a:t>
            </a:r>
            <a:r>
              <a:rPr lang="da-DK" dirty="0" smtClean="0"/>
              <a:t>, </a:t>
            </a:r>
            <a:r>
              <a:rPr lang="da-DK" dirty="0" err="1" smtClean="0"/>
              <a:t>früher</a:t>
            </a:r>
            <a:r>
              <a:rPr lang="da-DK" dirty="0" smtClean="0"/>
              <a:t>, </a:t>
            </a:r>
            <a:r>
              <a:rPr lang="da-DK" dirty="0" err="1" smtClean="0"/>
              <a:t>nachher</a:t>
            </a:r>
            <a:r>
              <a:rPr lang="da-DK" dirty="0" smtClean="0"/>
              <a:t>, </a:t>
            </a:r>
            <a:r>
              <a:rPr lang="da-DK" dirty="0" err="1" smtClean="0"/>
              <a:t>zuerst</a:t>
            </a:r>
            <a:r>
              <a:rPr lang="da-DK" dirty="0" smtClean="0"/>
              <a:t>, </a:t>
            </a:r>
            <a:r>
              <a:rPr lang="da-DK" dirty="0" err="1" smtClean="0"/>
              <a:t>schliesslich</a:t>
            </a:r>
            <a:r>
              <a:rPr lang="da-DK" dirty="0" smtClean="0"/>
              <a:t>, </a:t>
            </a:r>
            <a:r>
              <a:rPr lang="da-DK" dirty="0" err="1" smtClean="0"/>
              <a:t>nun</a:t>
            </a:r>
            <a:r>
              <a:rPr lang="da-DK" dirty="0" smtClean="0"/>
              <a:t>, </a:t>
            </a:r>
            <a:r>
              <a:rPr lang="da-DK" dirty="0" err="1" smtClean="0"/>
              <a:t>darum</a:t>
            </a:r>
            <a:r>
              <a:rPr lang="da-DK" dirty="0" smtClean="0"/>
              <a:t>, </a:t>
            </a:r>
            <a:r>
              <a:rPr lang="da-DK" dirty="0" err="1" smtClean="0"/>
              <a:t>deshalb</a:t>
            </a:r>
            <a:r>
              <a:rPr lang="da-DK" dirty="0" smtClean="0"/>
              <a:t>, </a:t>
            </a:r>
            <a:r>
              <a:rPr lang="da-DK" dirty="0" err="1" smtClean="0"/>
              <a:t>nie</a:t>
            </a:r>
            <a:r>
              <a:rPr lang="da-DK" dirty="0" smtClean="0"/>
              <a:t>, </a:t>
            </a:r>
            <a:r>
              <a:rPr lang="da-DK" dirty="0" err="1" smtClean="0"/>
              <a:t>jetzt</a:t>
            </a:r>
            <a:r>
              <a:rPr lang="da-DK" dirty="0" smtClean="0"/>
              <a:t>, </a:t>
            </a:r>
            <a:r>
              <a:rPr lang="da-DK" dirty="0" err="1" smtClean="0"/>
              <a:t>usw</a:t>
            </a:r>
            <a:r>
              <a:rPr lang="da-DK" dirty="0" smtClean="0"/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80539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</TotalTime>
  <Words>625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</vt:lpstr>
      <vt:lpstr>Wingdings 3</vt:lpstr>
      <vt:lpstr>Facet</vt:lpstr>
      <vt:lpstr>Die moderne Kurzgeschichte</vt:lpstr>
      <vt:lpstr>Die Merkmale einer Kurzgeschichte</vt:lpstr>
      <vt:lpstr>Die Merkmale einer Kurzgeschichte</vt:lpstr>
      <vt:lpstr>Die Merkmale einer Kurzgeschichte</vt:lpstr>
      <vt:lpstr>Merkmale einer Kurzgeschichte</vt:lpstr>
      <vt:lpstr>Merkmale einer Kurzgeschichte</vt:lpstr>
      <vt:lpstr>Merkmale einer Kurzgeschichte</vt:lpstr>
      <vt:lpstr>Merkmale einer Kurzgeschichte</vt:lpstr>
      <vt:lpstr>Redemittel</vt:lpstr>
      <vt:lpstr>Redemittel</vt:lpstr>
    </vt:vector>
  </TitlesOfParts>
  <Company>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deutsche Kurzgeschichte</dc:title>
  <dc:creator>Martin Løfwall</dc:creator>
  <cp:lastModifiedBy>Martin Løfwall</cp:lastModifiedBy>
  <cp:revision>18</cp:revision>
  <dcterms:created xsi:type="dcterms:W3CDTF">2015-11-29T20:59:38Z</dcterms:created>
  <dcterms:modified xsi:type="dcterms:W3CDTF">2018-05-03T05:34:09Z</dcterms:modified>
</cp:coreProperties>
</file>