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73" r:id="rId4"/>
    <p:sldId id="270" r:id="rId5"/>
    <p:sldId id="272" r:id="rId6"/>
    <p:sldId id="265" r:id="rId7"/>
    <p:sldId id="258" r:id="rId8"/>
    <p:sldId id="259" r:id="rId9"/>
    <p:sldId id="260" r:id="rId10"/>
    <p:sldId id="261" r:id="rId11"/>
    <p:sldId id="262" r:id="rId12"/>
    <p:sldId id="263" r:id="rId13"/>
    <p:sldId id="264"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9AC601-B46F-6B45-9467-E0E58CD9EB56}" v="11" dt="2025-05-11T21:19:5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6301"/>
  </p:normalViewPr>
  <p:slideViewPr>
    <p:cSldViewPr snapToGrid="0">
      <p:cViewPr>
        <p:scale>
          <a:sx n="135" d="100"/>
          <a:sy n="135" d="100"/>
        </p:scale>
        <p:origin x="216"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Søndergaard Kallerup" userId="50fe5172-c2d9-47d0-a78e-3e89f24522ca" providerId="ADAL" clId="{B29AC601-B46F-6B45-9467-E0E58CD9EB56}"/>
    <pc:docChg chg="undo custSel addSld delSld modSld sldOrd">
      <pc:chgData name="Line Søndergaard Kallerup" userId="50fe5172-c2d9-47d0-a78e-3e89f24522ca" providerId="ADAL" clId="{B29AC601-B46F-6B45-9467-E0E58CD9EB56}" dt="2025-05-11T21:22:55.376" v="1322" actId="20577"/>
      <pc:docMkLst>
        <pc:docMk/>
      </pc:docMkLst>
      <pc:sldChg chg="delSp modSp mod">
        <pc:chgData name="Line Søndergaard Kallerup" userId="50fe5172-c2d9-47d0-a78e-3e89f24522ca" providerId="ADAL" clId="{B29AC601-B46F-6B45-9467-E0E58CD9EB56}" dt="2025-05-11T21:22:08.365" v="1318" actId="113"/>
        <pc:sldMkLst>
          <pc:docMk/>
          <pc:sldMk cId="2552526685" sldId="256"/>
        </pc:sldMkLst>
        <pc:spChg chg="mod">
          <ac:chgData name="Line Søndergaard Kallerup" userId="50fe5172-c2d9-47d0-a78e-3e89f24522ca" providerId="ADAL" clId="{B29AC601-B46F-6B45-9467-E0E58CD9EB56}" dt="2025-05-11T21:22:08.365" v="1318" actId="113"/>
          <ac:spMkLst>
            <pc:docMk/>
            <pc:sldMk cId="2552526685" sldId="256"/>
            <ac:spMk id="2" creationId="{4B485551-009D-BFC8-905B-09E3EF300D2D}"/>
          </ac:spMkLst>
        </pc:spChg>
        <pc:spChg chg="del">
          <ac:chgData name="Line Søndergaard Kallerup" userId="50fe5172-c2d9-47d0-a78e-3e89f24522ca" providerId="ADAL" clId="{B29AC601-B46F-6B45-9467-E0E58CD9EB56}" dt="2025-05-11T21:15:49.977" v="1203" actId="478"/>
          <ac:spMkLst>
            <pc:docMk/>
            <pc:sldMk cId="2552526685" sldId="256"/>
            <ac:spMk id="3" creationId="{4282127E-572F-D978-A6E6-B5DF922CB9E3}"/>
          </ac:spMkLst>
        </pc:spChg>
      </pc:sldChg>
      <pc:sldChg chg="modSp mod setBg modNotesTx">
        <pc:chgData name="Line Søndergaard Kallerup" userId="50fe5172-c2d9-47d0-a78e-3e89f24522ca" providerId="ADAL" clId="{B29AC601-B46F-6B45-9467-E0E58CD9EB56}" dt="2025-05-11T21:22:13.832" v="1319" actId="1076"/>
        <pc:sldMkLst>
          <pc:docMk/>
          <pc:sldMk cId="2333480179" sldId="257"/>
        </pc:sldMkLst>
        <pc:spChg chg="mod">
          <ac:chgData name="Line Søndergaard Kallerup" userId="50fe5172-c2d9-47d0-a78e-3e89f24522ca" providerId="ADAL" clId="{B29AC601-B46F-6B45-9467-E0E58CD9EB56}" dt="2025-05-11T21:22:13.832" v="1319" actId="1076"/>
          <ac:spMkLst>
            <pc:docMk/>
            <pc:sldMk cId="2333480179" sldId="257"/>
            <ac:spMk id="2" creationId="{BC16C2CA-1B59-E7EB-291D-DCA6A2E475E6}"/>
          </ac:spMkLst>
        </pc:spChg>
        <pc:spChg chg="mod">
          <ac:chgData name="Line Søndergaard Kallerup" userId="50fe5172-c2d9-47d0-a78e-3e89f24522ca" providerId="ADAL" clId="{B29AC601-B46F-6B45-9467-E0E58CD9EB56}" dt="2025-05-11T20:43:08.896" v="31" actId="13926"/>
          <ac:spMkLst>
            <pc:docMk/>
            <pc:sldMk cId="2333480179" sldId="257"/>
            <ac:spMk id="3" creationId="{1E8A451D-4F1A-4439-6163-F0B3B473C0EE}"/>
          </ac:spMkLst>
        </pc:spChg>
      </pc:sldChg>
      <pc:sldChg chg="modSp mod ord">
        <pc:chgData name="Line Søndergaard Kallerup" userId="50fe5172-c2d9-47d0-a78e-3e89f24522ca" providerId="ADAL" clId="{B29AC601-B46F-6B45-9467-E0E58CD9EB56}" dt="2025-05-11T21:20:59.445" v="1305" actId="113"/>
        <pc:sldMkLst>
          <pc:docMk/>
          <pc:sldMk cId="1182260148" sldId="258"/>
        </pc:sldMkLst>
        <pc:spChg chg="mod">
          <ac:chgData name="Line Søndergaard Kallerup" userId="50fe5172-c2d9-47d0-a78e-3e89f24522ca" providerId="ADAL" clId="{B29AC601-B46F-6B45-9467-E0E58CD9EB56}" dt="2025-05-11T21:20:59.445" v="1305" actId="113"/>
          <ac:spMkLst>
            <pc:docMk/>
            <pc:sldMk cId="1182260148" sldId="258"/>
            <ac:spMk id="2" creationId="{303F15FB-4569-BD97-17A7-EBAC46D17267}"/>
          </ac:spMkLst>
        </pc:spChg>
      </pc:sldChg>
      <pc:sldChg chg="modSp mod">
        <pc:chgData name="Line Søndergaard Kallerup" userId="50fe5172-c2d9-47d0-a78e-3e89f24522ca" providerId="ADAL" clId="{B29AC601-B46F-6B45-9467-E0E58CD9EB56}" dt="2025-05-11T21:21:17.245" v="1307" actId="2711"/>
        <pc:sldMkLst>
          <pc:docMk/>
          <pc:sldMk cId="370900316" sldId="259"/>
        </pc:sldMkLst>
        <pc:spChg chg="mod">
          <ac:chgData name="Line Søndergaard Kallerup" userId="50fe5172-c2d9-47d0-a78e-3e89f24522ca" providerId="ADAL" clId="{B29AC601-B46F-6B45-9467-E0E58CD9EB56}" dt="2025-05-11T21:21:17.245" v="1307" actId="2711"/>
          <ac:spMkLst>
            <pc:docMk/>
            <pc:sldMk cId="370900316" sldId="259"/>
            <ac:spMk id="2" creationId="{46ABAFC1-1814-B019-C704-6ED6EB523EE6}"/>
          </ac:spMkLst>
        </pc:spChg>
      </pc:sldChg>
      <pc:sldChg chg="modSp mod">
        <pc:chgData name="Line Søndergaard Kallerup" userId="50fe5172-c2d9-47d0-a78e-3e89f24522ca" providerId="ADAL" clId="{B29AC601-B46F-6B45-9467-E0E58CD9EB56}" dt="2025-05-11T21:21:28.445" v="1309" actId="2711"/>
        <pc:sldMkLst>
          <pc:docMk/>
          <pc:sldMk cId="3758342054" sldId="260"/>
        </pc:sldMkLst>
        <pc:spChg chg="mod">
          <ac:chgData name="Line Søndergaard Kallerup" userId="50fe5172-c2d9-47d0-a78e-3e89f24522ca" providerId="ADAL" clId="{B29AC601-B46F-6B45-9467-E0E58CD9EB56}" dt="2025-05-11T21:21:28.445" v="1309" actId="2711"/>
          <ac:spMkLst>
            <pc:docMk/>
            <pc:sldMk cId="3758342054" sldId="260"/>
            <ac:spMk id="2" creationId="{9E4CCB96-DC4D-2E2F-1156-7F5D13F2B082}"/>
          </ac:spMkLst>
        </pc:spChg>
      </pc:sldChg>
      <pc:sldChg chg="modSp mod">
        <pc:chgData name="Line Søndergaard Kallerup" userId="50fe5172-c2d9-47d0-a78e-3e89f24522ca" providerId="ADAL" clId="{B29AC601-B46F-6B45-9467-E0E58CD9EB56}" dt="2025-05-11T21:21:58.631" v="1317" actId="113"/>
        <pc:sldMkLst>
          <pc:docMk/>
          <pc:sldMk cId="4108123091" sldId="261"/>
        </pc:sldMkLst>
        <pc:spChg chg="mod">
          <ac:chgData name="Line Søndergaard Kallerup" userId="50fe5172-c2d9-47d0-a78e-3e89f24522ca" providerId="ADAL" clId="{B29AC601-B46F-6B45-9467-E0E58CD9EB56}" dt="2025-05-11T21:21:58.631" v="1317" actId="113"/>
          <ac:spMkLst>
            <pc:docMk/>
            <pc:sldMk cId="4108123091" sldId="261"/>
            <ac:spMk id="2" creationId="{E6AD389E-223F-7F6B-4C02-40A6FB89A77F}"/>
          </ac:spMkLst>
        </pc:spChg>
      </pc:sldChg>
      <pc:sldChg chg="modSp mod">
        <pc:chgData name="Line Søndergaard Kallerup" userId="50fe5172-c2d9-47d0-a78e-3e89f24522ca" providerId="ADAL" clId="{B29AC601-B46F-6B45-9467-E0E58CD9EB56}" dt="2025-05-11T21:21:55.595" v="1316" actId="113"/>
        <pc:sldMkLst>
          <pc:docMk/>
          <pc:sldMk cId="545850469" sldId="262"/>
        </pc:sldMkLst>
        <pc:spChg chg="mod">
          <ac:chgData name="Line Søndergaard Kallerup" userId="50fe5172-c2d9-47d0-a78e-3e89f24522ca" providerId="ADAL" clId="{B29AC601-B46F-6B45-9467-E0E58CD9EB56}" dt="2025-05-11T21:21:55.595" v="1316" actId="113"/>
          <ac:spMkLst>
            <pc:docMk/>
            <pc:sldMk cId="545850469" sldId="262"/>
            <ac:spMk id="2" creationId="{C9D10226-1E7E-FD3A-4B2E-2BE4B453C933}"/>
          </ac:spMkLst>
        </pc:spChg>
      </pc:sldChg>
      <pc:sldChg chg="modSp mod">
        <pc:chgData name="Line Søndergaard Kallerup" userId="50fe5172-c2d9-47d0-a78e-3e89f24522ca" providerId="ADAL" clId="{B29AC601-B46F-6B45-9467-E0E58CD9EB56}" dt="2025-05-11T21:21:50.914" v="1315" actId="113"/>
        <pc:sldMkLst>
          <pc:docMk/>
          <pc:sldMk cId="3240196642" sldId="263"/>
        </pc:sldMkLst>
        <pc:spChg chg="mod">
          <ac:chgData name="Line Søndergaard Kallerup" userId="50fe5172-c2d9-47d0-a78e-3e89f24522ca" providerId="ADAL" clId="{B29AC601-B46F-6B45-9467-E0E58CD9EB56}" dt="2025-05-11T21:21:50.914" v="1315" actId="113"/>
          <ac:spMkLst>
            <pc:docMk/>
            <pc:sldMk cId="3240196642" sldId="263"/>
            <ac:spMk id="2" creationId="{0D9D798A-0FAB-D54C-B315-E5D969B075F8}"/>
          </ac:spMkLst>
        </pc:spChg>
      </pc:sldChg>
      <pc:sldChg chg="modSp mod">
        <pc:chgData name="Line Søndergaard Kallerup" userId="50fe5172-c2d9-47d0-a78e-3e89f24522ca" providerId="ADAL" clId="{B29AC601-B46F-6B45-9467-E0E58CD9EB56}" dt="2025-05-11T21:21:47.775" v="1314" actId="113"/>
        <pc:sldMkLst>
          <pc:docMk/>
          <pc:sldMk cId="20990127" sldId="264"/>
        </pc:sldMkLst>
        <pc:spChg chg="mod">
          <ac:chgData name="Line Søndergaard Kallerup" userId="50fe5172-c2d9-47d0-a78e-3e89f24522ca" providerId="ADAL" clId="{B29AC601-B46F-6B45-9467-E0E58CD9EB56}" dt="2025-05-11T21:21:47.775" v="1314" actId="113"/>
          <ac:spMkLst>
            <pc:docMk/>
            <pc:sldMk cId="20990127" sldId="264"/>
            <ac:spMk id="2" creationId="{ABEA43F0-BC69-97F8-4D6C-FA05CB5ED238}"/>
          </ac:spMkLst>
        </pc:spChg>
      </pc:sldChg>
      <pc:sldChg chg="modSp mod ord">
        <pc:chgData name="Line Søndergaard Kallerup" userId="50fe5172-c2d9-47d0-a78e-3e89f24522ca" providerId="ADAL" clId="{B29AC601-B46F-6B45-9467-E0E58CD9EB56}" dt="2025-05-11T21:20:53.280" v="1304" actId="113"/>
        <pc:sldMkLst>
          <pc:docMk/>
          <pc:sldMk cId="2554760598" sldId="265"/>
        </pc:sldMkLst>
        <pc:spChg chg="mod">
          <ac:chgData name="Line Søndergaard Kallerup" userId="50fe5172-c2d9-47d0-a78e-3e89f24522ca" providerId="ADAL" clId="{B29AC601-B46F-6B45-9467-E0E58CD9EB56}" dt="2025-05-11T21:20:53.280" v="1304" actId="113"/>
          <ac:spMkLst>
            <pc:docMk/>
            <pc:sldMk cId="2554760598" sldId="265"/>
            <ac:spMk id="2" creationId="{97F28A92-4D0D-BA98-6585-13CBD1722BCE}"/>
          </ac:spMkLst>
        </pc:spChg>
      </pc:sldChg>
      <pc:sldChg chg="new del">
        <pc:chgData name="Line Søndergaard Kallerup" userId="50fe5172-c2d9-47d0-a78e-3e89f24522ca" providerId="ADAL" clId="{B29AC601-B46F-6B45-9467-E0E58CD9EB56}" dt="2025-05-11T20:41:34.150" v="23" actId="2696"/>
        <pc:sldMkLst>
          <pc:docMk/>
          <pc:sldMk cId="641486558" sldId="266"/>
        </pc:sldMkLst>
      </pc:sldChg>
      <pc:sldChg chg="add del setBg">
        <pc:chgData name="Line Søndergaard Kallerup" userId="50fe5172-c2d9-47d0-a78e-3e89f24522ca" providerId="ADAL" clId="{B29AC601-B46F-6B45-9467-E0E58CD9EB56}" dt="2025-05-11T20:41:42.941" v="24" actId="2696"/>
        <pc:sldMkLst>
          <pc:docMk/>
          <pc:sldMk cId="571510743" sldId="267"/>
        </pc:sldMkLst>
      </pc:sldChg>
      <pc:sldChg chg="delSp add del setBg delDesignElem">
        <pc:chgData name="Line Søndergaard Kallerup" userId="50fe5172-c2d9-47d0-a78e-3e89f24522ca" providerId="ADAL" clId="{B29AC601-B46F-6B45-9467-E0E58CD9EB56}" dt="2025-05-11T20:41:49.956" v="25" actId="2696"/>
        <pc:sldMkLst>
          <pc:docMk/>
          <pc:sldMk cId="2947842157" sldId="268"/>
        </pc:sldMkLst>
        <pc:spChg chg="del">
          <ac:chgData name="Line Søndergaard Kallerup" userId="50fe5172-c2d9-47d0-a78e-3e89f24522ca" providerId="ADAL" clId="{B29AC601-B46F-6B45-9467-E0E58CD9EB56}" dt="2025-05-11T20:41:32.113" v="21"/>
          <ac:spMkLst>
            <pc:docMk/>
            <pc:sldMk cId="2947842157" sldId="268"/>
            <ac:spMk id="13" creationId="{201CC55D-ED54-4C5C-95E6-10947BD1103B}"/>
          </ac:spMkLst>
        </pc:spChg>
        <pc:spChg chg="del">
          <ac:chgData name="Line Søndergaard Kallerup" userId="50fe5172-c2d9-47d0-a78e-3e89f24522ca" providerId="ADAL" clId="{B29AC601-B46F-6B45-9467-E0E58CD9EB56}" dt="2025-05-11T20:41:32.113" v="21"/>
          <ac:spMkLst>
            <pc:docMk/>
            <pc:sldMk cId="2947842157" sldId="268"/>
            <ac:spMk id="19" creationId="{3873B707-463F-40B0-8227-E8CC6C67EB25}"/>
          </ac:spMkLst>
        </pc:spChg>
        <pc:spChg chg="del">
          <ac:chgData name="Line Søndergaard Kallerup" userId="50fe5172-c2d9-47d0-a78e-3e89f24522ca" providerId="ADAL" clId="{B29AC601-B46F-6B45-9467-E0E58CD9EB56}" dt="2025-05-11T20:41:32.113" v="21"/>
          <ac:spMkLst>
            <pc:docMk/>
            <pc:sldMk cId="2947842157" sldId="268"/>
            <ac:spMk id="21" creationId="{C13237C8-E62C-4F0D-A318-BD6FB6C2D138}"/>
          </ac:spMkLst>
        </pc:spChg>
        <pc:spChg chg="del">
          <ac:chgData name="Line Søndergaard Kallerup" userId="50fe5172-c2d9-47d0-a78e-3e89f24522ca" providerId="ADAL" clId="{B29AC601-B46F-6B45-9467-E0E58CD9EB56}" dt="2025-05-11T20:41:32.113" v="21"/>
          <ac:spMkLst>
            <pc:docMk/>
            <pc:sldMk cId="2947842157" sldId="268"/>
            <ac:spMk id="23" creationId="{19C9EAEA-39D0-4B0E-A0EB-51E7B26740B1}"/>
          </ac:spMkLst>
        </pc:spChg>
        <pc:grpChg chg="del">
          <ac:chgData name="Line Søndergaard Kallerup" userId="50fe5172-c2d9-47d0-a78e-3e89f24522ca" providerId="ADAL" clId="{B29AC601-B46F-6B45-9467-E0E58CD9EB56}" dt="2025-05-11T20:41:32.113" v="21"/>
          <ac:grpSpMkLst>
            <pc:docMk/>
            <pc:sldMk cId="2947842157" sldId="268"/>
            <ac:grpSpMk id="15" creationId="{1DE889C7-FAD6-4397-98E2-05D503484459}"/>
          </ac:grpSpMkLst>
        </pc:grpChg>
      </pc:sldChg>
      <pc:sldChg chg="addSp delSp modSp add del mod">
        <pc:chgData name="Line Søndergaard Kallerup" userId="50fe5172-c2d9-47d0-a78e-3e89f24522ca" providerId="ADAL" clId="{B29AC601-B46F-6B45-9467-E0E58CD9EB56}" dt="2025-05-11T21:09:01.269" v="1027" actId="2696"/>
        <pc:sldMkLst>
          <pc:docMk/>
          <pc:sldMk cId="4026039991" sldId="268"/>
        </pc:sldMkLst>
        <pc:spChg chg="mod">
          <ac:chgData name="Line Søndergaard Kallerup" userId="50fe5172-c2d9-47d0-a78e-3e89f24522ca" providerId="ADAL" clId="{B29AC601-B46F-6B45-9467-E0E58CD9EB56}" dt="2025-05-11T20:44:22.402" v="55" actId="20577"/>
          <ac:spMkLst>
            <pc:docMk/>
            <pc:sldMk cId="4026039991" sldId="268"/>
            <ac:spMk id="3" creationId="{33AEBE92-C18C-FD33-F39F-37824BE2FE6E}"/>
          </ac:spMkLst>
        </pc:spChg>
        <pc:spChg chg="add mod">
          <ac:chgData name="Line Søndergaard Kallerup" userId="50fe5172-c2d9-47d0-a78e-3e89f24522ca" providerId="ADAL" clId="{B29AC601-B46F-6B45-9467-E0E58CD9EB56}" dt="2025-05-11T20:43:57.168" v="40" actId="255"/>
          <ac:spMkLst>
            <pc:docMk/>
            <pc:sldMk cId="4026039991" sldId="268"/>
            <ac:spMk id="4" creationId="{EF071065-8516-1614-5E02-8E0AE16506A7}"/>
          </ac:spMkLst>
        </pc:spChg>
        <pc:spChg chg="add mod">
          <ac:chgData name="Line Søndergaard Kallerup" userId="50fe5172-c2d9-47d0-a78e-3e89f24522ca" providerId="ADAL" clId="{B29AC601-B46F-6B45-9467-E0E58CD9EB56}" dt="2025-05-11T20:43:46.131" v="37" actId="1076"/>
          <ac:spMkLst>
            <pc:docMk/>
            <pc:sldMk cId="4026039991" sldId="268"/>
            <ac:spMk id="6" creationId="{4CDF1D21-6A90-512D-6A44-BE266D440533}"/>
          </ac:spMkLst>
        </pc:spChg>
        <pc:picChg chg="del">
          <ac:chgData name="Line Søndergaard Kallerup" userId="50fe5172-c2d9-47d0-a78e-3e89f24522ca" providerId="ADAL" clId="{B29AC601-B46F-6B45-9467-E0E58CD9EB56}" dt="2025-05-11T20:43:13.897" v="32" actId="478"/>
          <ac:picMkLst>
            <pc:docMk/>
            <pc:sldMk cId="4026039991" sldId="268"/>
            <ac:picMk id="8" creationId="{C345466C-1D7D-4FC2-3452-3B2DF6B415E6}"/>
          </ac:picMkLst>
        </pc:picChg>
      </pc:sldChg>
      <pc:sldChg chg="delSp add del setBg delDesignElem">
        <pc:chgData name="Line Søndergaard Kallerup" userId="50fe5172-c2d9-47d0-a78e-3e89f24522ca" providerId="ADAL" clId="{B29AC601-B46F-6B45-9467-E0E58CD9EB56}" dt="2025-05-11T20:41:49.956" v="25" actId="2696"/>
        <pc:sldMkLst>
          <pc:docMk/>
          <pc:sldMk cId="1355952569" sldId="269"/>
        </pc:sldMkLst>
        <pc:spChg chg="del">
          <ac:chgData name="Line Søndergaard Kallerup" userId="50fe5172-c2d9-47d0-a78e-3e89f24522ca" providerId="ADAL" clId="{B29AC601-B46F-6B45-9467-E0E58CD9EB56}" dt="2025-05-11T20:41:32.113" v="21"/>
          <ac:spMkLst>
            <pc:docMk/>
            <pc:sldMk cId="1355952569" sldId="269"/>
            <ac:spMk id="12" creationId="{201CC55D-ED54-4C5C-95E6-10947BD1103B}"/>
          </ac:spMkLst>
        </pc:spChg>
        <pc:spChg chg="del">
          <ac:chgData name="Line Søndergaard Kallerup" userId="50fe5172-c2d9-47d0-a78e-3e89f24522ca" providerId="ADAL" clId="{B29AC601-B46F-6B45-9467-E0E58CD9EB56}" dt="2025-05-11T20:41:32.113" v="21"/>
          <ac:spMkLst>
            <pc:docMk/>
            <pc:sldMk cId="1355952569" sldId="269"/>
            <ac:spMk id="18" creationId="{3873B707-463F-40B0-8227-E8CC6C67EB25}"/>
          </ac:spMkLst>
        </pc:spChg>
        <pc:spChg chg="del">
          <ac:chgData name="Line Søndergaard Kallerup" userId="50fe5172-c2d9-47d0-a78e-3e89f24522ca" providerId="ADAL" clId="{B29AC601-B46F-6B45-9467-E0E58CD9EB56}" dt="2025-05-11T20:41:32.113" v="21"/>
          <ac:spMkLst>
            <pc:docMk/>
            <pc:sldMk cId="1355952569" sldId="269"/>
            <ac:spMk id="20" creationId="{C13237C8-E62C-4F0D-A318-BD6FB6C2D138}"/>
          </ac:spMkLst>
        </pc:spChg>
        <pc:spChg chg="del">
          <ac:chgData name="Line Søndergaard Kallerup" userId="50fe5172-c2d9-47d0-a78e-3e89f24522ca" providerId="ADAL" clId="{B29AC601-B46F-6B45-9467-E0E58CD9EB56}" dt="2025-05-11T20:41:32.113" v="21"/>
          <ac:spMkLst>
            <pc:docMk/>
            <pc:sldMk cId="1355952569" sldId="269"/>
            <ac:spMk id="22" creationId="{19C9EAEA-39D0-4B0E-A0EB-51E7B26740B1}"/>
          </ac:spMkLst>
        </pc:spChg>
        <pc:grpChg chg="del">
          <ac:chgData name="Line Søndergaard Kallerup" userId="50fe5172-c2d9-47d0-a78e-3e89f24522ca" providerId="ADAL" clId="{B29AC601-B46F-6B45-9467-E0E58CD9EB56}" dt="2025-05-11T20:41:32.113" v="21"/>
          <ac:grpSpMkLst>
            <pc:docMk/>
            <pc:sldMk cId="1355952569" sldId="269"/>
            <ac:grpSpMk id="14" creationId="{1DE889C7-FAD6-4397-98E2-05D503484459}"/>
          </ac:grpSpMkLst>
        </pc:grpChg>
      </pc:sldChg>
      <pc:sldChg chg="delSp add del mod">
        <pc:chgData name="Line Søndergaard Kallerup" userId="50fe5172-c2d9-47d0-a78e-3e89f24522ca" providerId="ADAL" clId="{B29AC601-B46F-6B45-9467-E0E58CD9EB56}" dt="2025-05-11T20:44:30.934" v="56" actId="2696"/>
        <pc:sldMkLst>
          <pc:docMk/>
          <pc:sldMk cId="2108860563" sldId="269"/>
        </pc:sldMkLst>
        <pc:picChg chg="del">
          <ac:chgData name="Line Søndergaard Kallerup" userId="50fe5172-c2d9-47d0-a78e-3e89f24522ca" providerId="ADAL" clId="{B29AC601-B46F-6B45-9467-E0E58CD9EB56}" dt="2025-05-11T20:43:26.972" v="33" actId="478"/>
          <ac:picMkLst>
            <pc:docMk/>
            <pc:sldMk cId="2108860563" sldId="269"/>
            <ac:picMk id="7" creationId="{825CDDE4-EA28-7A06-87E5-BEF80E858C26}"/>
          </ac:picMkLst>
        </pc:picChg>
      </pc:sldChg>
      <pc:sldChg chg="modSp add mod ord">
        <pc:chgData name="Line Søndergaard Kallerup" userId="50fe5172-c2d9-47d0-a78e-3e89f24522ca" providerId="ADAL" clId="{B29AC601-B46F-6B45-9467-E0E58CD9EB56}" dt="2025-05-11T21:20:44.337" v="1302" actId="113"/>
        <pc:sldMkLst>
          <pc:docMk/>
          <pc:sldMk cId="237247094" sldId="270"/>
        </pc:sldMkLst>
        <pc:spChg chg="mod">
          <ac:chgData name="Line Søndergaard Kallerup" userId="50fe5172-c2d9-47d0-a78e-3e89f24522ca" providerId="ADAL" clId="{B29AC601-B46F-6B45-9467-E0E58CD9EB56}" dt="2025-05-11T21:20:44.337" v="1302" actId="113"/>
          <ac:spMkLst>
            <pc:docMk/>
            <pc:sldMk cId="237247094" sldId="270"/>
            <ac:spMk id="2" creationId="{A3B0AB3B-BF9C-1F70-7A09-485A9FD2F990}"/>
          </ac:spMkLst>
        </pc:spChg>
        <pc:spChg chg="mod">
          <ac:chgData name="Line Søndergaard Kallerup" userId="50fe5172-c2d9-47d0-a78e-3e89f24522ca" providerId="ADAL" clId="{B29AC601-B46F-6B45-9467-E0E58CD9EB56}" dt="2025-05-11T21:12:59.056" v="1173" actId="20577"/>
          <ac:spMkLst>
            <pc:docMk/>
            <pc:sldMk cId="237247094" sldId="270"/>
            <ac:spMk id="3" creationId="{98A4AEA2-16A4-DE92-C409-61381C075CEB}"/>
          </ac:spMkLst>
        </pc:spChg>
      </pc:sldChg>
      <pc:sldChg chg="modSp add del mod">
        <pc:chgData name="Line Søndergaard Kallerup" userId="50fe5172-c2d9-47d0-a78e-3e89f24522ca" providerId="ADAL" clId="{B29AC601-B46F-6B45-9467-E0E58CD9EB56}" dt="2025-05-11T20:41:49.956" v="25" actId="2696"/>
        <pc:sldMkLst>
          <pc:docMk/>
          <pc:sldMk cId="516098258" sldId="270"/>
        </pc:sldMkLst>
        <pc:spChg chg="mod">
          <ac:chgData name="Line Søndergaard Kallerup" userId="50fe5172-c2d9-47d0-a78e-3e89f24522ca" providerId="ADAL" clId="{B29AC601-B46F-6B45-9467-E0E58CD9EB56}" dt="2025-05-11T20:41:32.166" v="22" actId="27636"/>
          <ac:spMkLst>
            <pc:docMk/>
            <pc:sldMk cId="516098258" sldId="270"/>
            <ac:spMk id="3" creationId="{98A4AEA2-16A4-DE92-C409-61381C075CEB}"/>
          </ac:spMkLst>
        </pc:spChg>
      </pc:sldChg>
      <pc:sldChg chg="modSp new del mod">
        <pc:chgData name="Line Søndergaard Kallerup" userId="50fe5172-c2d9-47d0-a78e-3e89f24522ca" providerId="ADAL" clId="{B29AC601-B46F-6B45-9467-E0E58CD9EB56}" dt="2025-05-11T21:13:24.477" v="1174" actId="2696"/>
        <pc:sldMkLst>
          <pc:docMk/>
          <pc:sldMk cId="1554978860" sldId="271"/>
        </pc:sldMkLst>
        <pc:spChg chg="mod">
          <ac:chgData name="Line Søndergaard Kallerup" userId="50fe5172-c2d9-47d0-a78e-3e89f24522ca" providerId="ADAL" clId="{B29AC601-B46F-6B45-9467-E0E58CD9EB56}" dt="2025-05-11T20:56:11.305" v="457"/>
          <ac:spMkLst>
            <pc:docMk/>
            <pc:sldMk cId="1554978860" sldId="271"/>
            <ac:spMk id="3" creationId="{4710582A-E3E2-1D8D-CB9B-CB62C4A55357}"/>
          </ac:spMkLst>
        </pc:spChg>
      </pc:sldChg>
      <pc:sldChg chg="modSp new del mod">
        <pc:chgData name="Line Søndergaard Kallerup" userId="50fe5172-c2d9-47d0-a78e-3e89f24522ca" providerId="ADAL" clId="{B29AC601-B46F-6B45-9467-E0E58CD9EB56}" dt="2025-05-11T20:55:58.671" v="455" actId="2696"/>
        <pc:sldMkLst>
          <pc:docMk/>
          <pc:sldMk cId="2066609882" sldId="271"/>
        </pc:sldMkLst>
        <pc:spChg chg="mod">
          <ac:chgData name="Line Søndergaard Kallerup" userId="50fe5172-c2d9-47d0-a78e-3e89f24522ca" providerId="ADAL" clId="{B29AC601-B46F-6B45-9467-E0E58CD9EB56}" dt="2025-05-11T20:52:08.071" v="454" actId="20577"/>
          <ac:spMkLst>
            <pc:docMk/>
            <pc:sldMk cId="2066609882" sldId="271"/>
            <ac:spMk id="2" creationId="{713B7DB1-17FF-8570-93BF-4B4EBF36623A}"/>
          </ac:spMkLst>
        </pc:spChg>
        <pc:spChg chg="mod">
          <ac:chgData name="Line Søndergaard Kallerup" userId="50fe5172-c2d9-47d0-a78e-3e89f24522ca" providerId="ADAL" clId="{B29AC601-B46F-6B45-9467-E0E58CD9EB56}" dt="2025-05-11T20:51:59.688" v="431"/>
          <ac:spMkLst>
            <pc:docMk/>
            <pc:sldMk cId="2066609882" sldId="271"/>
            <ac:spMk id="3" creationId="{5985348A-D653-10F7-D403-C8BF222D2FC3}"/>
          </ac:spMkLst>
        </pc:spChg>
      </pc:sldChg>
      <pc:sldChg chg="addSp delSp modSp new mod">
        <pc:chgData name="Line Søndergaard Kallerup" userId="50fe5172-c2d9-47d0-a78e-3e89f24522ca" providerId="ADAL" clId="{B29AC601-B46F-6B45-9467-E0E58CD9EB56}" dt="2025-05-11T21:20:48.736" v="1303" actId="113"/>
        <pc:sldMkLst>
          <pc:docMk/>
          <pc:sldMk cId="476650855" sldId="272"/>
        </pc:sldMkLst>
        <pc:spChg chg="mod">
          <ac:chgData name="Line Søndergaard Kallerup" userId="50fe5172-c2d9-47d0-a78e-3e89f24522ca" providerId="ADAL" clId="{B29AC601-B46F-6B45-9467-E0E58CD9EB56}" dt="2025-05-11T21:20:48.736" v="1303" actId="113"/>
          <ac:spMkLst>
            <pc:docMk/>
            <pc:sldMk cId="476650855" sldId="272"/>
            <ac:spMk id="2" creationId="{08CD6180-A32A-BEFD-E702-41A564291474}"/>
          </ac:spMkLst>
        </pc:spChg>
        <pc:spChg chg="del mod">
          <ac:chgData name="Line Søndergaard Kallerup" userId="50fe5172-c2d9-47d0-a78e-3e89f24522ca" providerId="ADAL" clId="{B29AC601-B46F-6B45-9467-E0E58CD9EB56}" dt="2025-05-11T21:05:06.998" v="967"/>
          <ac:spMkLst>
            <pc:docMk/>
            <pc:sldMk cId="476650855" sldId="272"/>
            <ac:spMk id="3" creationId="{4E34226F-C1D8-3B4A-40D6-823D6F4FEF25}"/>
          </ac:spMkLst>
        </pc:spChg>
        <pc:picChg chg="add mod modCrop">
          <ac:chgData name="Line Søndergaard Kallerup" userId="50fe5172-c2d9-47d0-a78e-3e89f24522ca" providerId="ADAL" clId="{B29AC601-B46F-6B45-9467-E0E58CD9EB56}" dt="2025-05-11T21:14:30.918" v="1201" actId="1036"/>
          <ac:picMkLst>
            <pc:docMk/>
            <pc:sldMk cId="476650855" sldId="272"/>
            <ac:picMk id="4" creationId="{F34FA7CB-53E3-B94D-CC3B-221462A77B55}"/>
          </ac:picMkLst>
        </pc:picChg>
        <pc:picChg chg="add mod modCrop">
          <ac:chgData name="Line Søndergaard Kallerup" userId="50fe5172-c2d9-47d0-a78e-3e89f24522ca" providerId="ADAL" clId="{B29AC601-B46F-6B45-9467-E0E58CD9EB56}" dt="2025-05-11T21:14:25.725" v="1183" actId="1036"/>
          <ac:picMkLst>
            <pc:docMk/>
            <pc:sldMk cId="476650855" sldId="272"/>
            <ac:picMk id="5" creationId="{A060DF3A-459A-AEB0-D5F5-6E93AC2DA4CD}"/>
          </ac:picMkLst>
        </pc:picChg>
      </pc:sldChg>
      <pc:sldChg chg="modSp new mod">
        <pc:chgData name="Line Søndergaard Kallerup" userId="50fe5172-c2d9-47d0-a78e-3e89f24522ca" providerId="ADAL" clId="{B29AC601-B46F-6B45-9467-E0E58CD9EB56}" dt="2025-05-11T21:22:55.376" v="1322" actId="20577"/>
        <pc:sldMkLst>
          <pc:docMk/>
          <pc:sldMk cId="64004578" sldId="273"/>
        </pc:sldMkLst>
        <pc:spChg chg="mod">
          <ac:chgData name="Line Søndergaard Kallerup" userId="50fe5172-c2d9-47d0-a78e-3e89f24522ca" providerId="ADAL" clId="{B29AC601-B46F-6B45-9467-E0E58CD9EB56}" dt="2025-05-11T21:20:31.350" v="1300" actId="2711"/>
          <ac:spMkLst>
            <pc:docMk/>
            <pc:sldMk cId="64004578" sldId="273"/>
            <ac:spMk id="2" creationId="{C9C63049-85D0-F2B1-5F8D-2072BD9DB544}"/>
          </ac:spMkLst>
        </pc:spChg>
        <pc:spChg chg="mod">
          <ac:chgData name="Line Søndergaard Kallerup" userId="50fe5172-c2d9-47d0-a78e-3e89f24522ca" providerId="ADAL" clId="{B29AC601-B46F-6B45-9467-E0E58CD9EB56}" dt="2025-05-11T21:22:55.376" v="1322" actId="20577"/>
          <ac:spMkLst>
            <pc:docMk/>
            <pc:sldMk cId="64004578" sldId="273"/>
            <ac:spMk id="3" creationId="{2E894B3A-FC6D-37F8-D9C6-0261B472F1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611B5-55C4-5646-8DF0-DF9F03BD73B6}" type="datetimeFigureOut">
              <a:rPr lang="da-DK" smtClean="0"/>
              <a:t>11.05.2025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25ECB7-AE12-2143-911E-4C323808EDE1}" type="slidenum">
              <a:rPr lang="da-DK" smtClean="0"/>
              <a:t>‹nr.›</a:t>
            </a:fld>
            <a:endParaRPr lang="da-DK"/>
          </a:p>
        </p:txBody>
      </p:sp>
    </p:spTree>
    <p:extLst>
      <p:ext uri="{BB962C8B-B14F-4D97-AF65-F5344CB8AC3E}">
        <p14:creationId xmlns:p14="http://schemas.microsoft.com/office/powerpoint/2010/main" val="5049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eksamensopgave i biologi C eller B ”</a:t>
            </a:r>
            <a:r>
              <a:rPr lang="da-DK" b="1" dirty="0"/>
              <a:t>indeholder en overskrift og en kort præciserende tekst</a:t>
            </a:r>
            <a:r>
              <a:rPr lang="da-DK" dirty="0"/>
              <a:t>”. Overskriften kan angive den problemstilling eller det emne, eksaminanden skal præsentere. Den korte præciserende tekst angiver, hvad eleven skal gøre, og kan omfatte en kort liste med stikord, som viser fagligt indhold, der skal indgå. Det er vigtigt, at opgaveformuleringen giver eksaminanden mulighed for selv at udvælge faglig viden og metoder, som er relevant for at behandle bilagsmaterialet. Bilagsmaterialet skal således ”kunne danne basis for faglig uddybning og perspektivering ved inddragelse af faglige metoder, kernestof og supplerende stof”.</a:t>
            </a:r>
          </a:p>
          <a:p>
            <a:endParaRPr lang="da-DK" dirty="0"/>
          </a:p>
          <a:p>
            <a:r>
              <a:rPr lang="da-DK" dirty="0"/>
              <a:t>Opgaven ”</a:t>
            </a:r>
            <a:r>
              <a:rPr lang="da-DK" b="1" dirty="0"/>
              <a:t>inddrager eksperimentelt arbejde eller andet empiribaseret arbejde fra undervisningen</a:t>
            </a:r>
            <a:r>
              <a:rPr lang="da-DK" dirty="0"/>
              <a:t>”. Opgaven kan angive bestemte eksperimenter, som skal inddrages, eller den kan angive, at der skal inddrages relevant eksperimentelt arbejde efter eksaminandens valg.</a:t>
            </a:r>
          </a:p>
          <a:p>
            <a:endParaRPr lang="da-DK" dirty="0"/>
          </a:p>
          <a:p>
            <a:r>
              <a:rPr lang="da-DK" dirty="0"/>
              <a:t>I biologi C og B indeholder opgaverne ”</a:t>
            </a:r>
            <a:r>
              <a:rPr lang="da-DK" b="1" dirty="0"/>
              <a:t>bilagsmateriale i form af figurer, forsøgsdata og lignende</a:t>
            </a:r>
            <a:r>
              <a:rPr lang="da-DK" dirty="0"/>
              <a:t>.” Bilagsmaterialet skal have et omfang og sværhedsgrad, så eksaminanden kan behandle det i forberedelsestiden. Den længere forberedelsestid og eksaminationstid i biologi B giver f.eks. mulighed for mindre cases ol. i bilagsmaterialet, og dermed mulighed for en mere selvstændig anvendelse af metoder og inddragelse af faglig teori til uddybning heraf. </a:t>
            </a:r>
          </a:p>
          <a:p>
            <a:endParaRPr lang="da-DK" dirty="0"/>
          </a:p>
          <a:p>
            <a:r>
              <a:rPr lang="da-DK" dirty="0"/>
              <a:t>Bilagsmaterialet skal tilsammen have et omfang, så hele materialet kan forventes inddraget under eksaminationen. Eksaminanden kan herudover inddrage f.eks. eksperimentelle resultater fra undervisningen. Der eksamineres dog ikke i elevens dokumentation af det eksperimentelle arbejde, men i forståelsen af det eksperimentelle arbejde. Det er ikke hensigtsmæssigt at vedlægge opgaver ol. som bilag, da det skal fremgå af opgaveteksten, hvad eksaminanden skal gøre.</a:t>
            </a:r>
          </a:p>
          <a:p>
            <a:endParaRPr lang="da-DK" dirty="0"/>
          </a:p>
          <a:p>
            <a:r>
              <a:rPr lang="da-DK" dirty="0"/>
              <a:t>I biologi B er ”</a:t>
            </a:r>
            <a:r>
              <a:rPr lang="da-DK" b="1" dirty="0"/>
              <a:t>hovedparten af bilagsmaterialet ikke kendt fra undervisningen</a:t>
            </a:r>
            <a:r>
              <a:rPr lang="da-DK" dirty="0"/>
              <a:t>”. I biologi C er ”dele heraf ikke kendt fra undervisningen.” Det ikke-kendte materiale kan være cases, figurer ol., som ikke er behandlet i undervisningen, og også her lægges der op til mere selvstændighed i biologi B</a:t>
            </a:r>
          </a:p>
        </p:txBody>
      </p:sp>
      <p:sp>
        <p:nvSpPr>
          <p:cNvPr id="4" name="Pladsholder til slidenummer 3"/>
          <p:cNvSpPr>
            <a:spLocks noGrp="1"/>
          </p:cNvSpPr>
          <p:nvPr>
            <p:ph type="sldNum" sz="quarter" idx="5"/>
          </p:nvPr>
        </p:nvSpPr>
        <p:spPr/>
        <p:txBody>
          <a:bodyPr/>
          <a:lstStyle/>
          <a:p>
            <a:fld id="{7E25ECB7-AE12-2143-911E-4C323808EDE1}" type="slidenum">
              <a:rPr lang="da-DK" smtClean="0"/>
              <a:t>2</a:t>
            </a:fld>
            <a:endParaRPr lang="da-DK"/>
          </a:p>
        </p:txBody>
      </p:sp>
    </p:spTree>
    <p:extLst>
      <p:ext uri="{BB962C8B-B14F-4D97-AF65-F5344CB8AC3E}">
        <p14:creationId xmlns:p14="http://schemas.microsoft.com/office/powerpoint/2010/main" val="2016882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E25ECB7-AE12-2143-911E-4C323808EDE1}" type="slidenum">
              <a:rPr lang="da-DK" smtClean="0"/>
              <a:t>6</a:t>
            </a:fld>
            <a:endParaRPr lang="da-DK"/>
          </a:p>
        </p:txBody>
      </p:sp>
    </p:spTree>
    <p:extLst>
      <p:ext uri="{BB962C8B-B14F-4D97-AF65-F5344CB8AC3E}">
        <p14:creationId xmlns:p14="http://schemas.microsoft.com/office/powerpoint/2010/main" val="318990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CD0609-8B62-BE2A-249A-4F793B65947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BBD5C27-F9B7-E984-B4D7-95C137C71E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EC464A2-C1A4-E1E1-19CF-9F004D8A01F6}"/>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36173B0B-FF8F-F7E2-3353-738FFF7A4AE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2A3F3B2-DB7D-584B-D1F6-7C2EE7FA9C15}"/>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184165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FF7BEE-B08F-3AC6-6594-4FBEC3BD616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8F11A44-7D53-1C51-72CB-EDAE790FE57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FFD956E-4231-9F10-CB78-D4F3F95F39FC}"/>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A7E6EC5E-41BB-B6F3-E376-4F67EBFC25A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9214A68-D281-E800-8A72-0A48214A78C5}"/>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2217808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12D7B-00A6-C868-2AA8-8AE41A5A1EC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87933D3-6870-CE01-DDE9-E99ADE86D3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02F6C26-63DC-5745-5FD1-674C3825446E}"/>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AAAD63AF-296C-AF32-7225-9859BA6BE9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7A7E8EA-69CB-2D2E-C1FB-EC47D320AFC3}"/>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1888301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CE28B1-F5E2-9E6F-62AD-DB371A47758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C2041A7-8F8E-A6F1-BC46-EB33E208AC6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1068DE0-D9B0-523A-6C74-657CDF5496F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5D113AA-4DA9-9F6B-B62D-AE374179A3B2}"/>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6" name="Pladsholder til sidefod 5">
            <a:extLst>
              <a:ext uri="{FF2B5EF4-FFF2-40B4-BE49-F238E27FC236}">
                <a16:creationId xmlns:a16="http://schemas.microsoft.com/office/drawing/2014/main" id="{DF33F4F7-DA6E-5B35-83A4-DCF0E6B41CB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938E746-0E95-D9CE-CBAB-D9F1FCDD4C52}"/>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3896126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3C3DD-AE57-DCE3-6EC1-19D861FE150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839FBD2-2655-B920-0417-8F55BA8562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8FC38F6-44C9-C612-011B-E6615E91799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FCA88CC-4322-5C22-D655-66B1D5E802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504CEF8-328F-945F-C1D3-E15FE2EEE2D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EF25D61-C69C-9583-6272-455E6B035BA7}"/>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8" name="Pladsholder til sidefod 7">
            <a:extLst>
              <a:ext uri="{FF2B5EF4-FFF2-40B4-BE49-F238E27FC236}">
                <a16:creationId xmlns:a16="http://schemas.microsoft.com/office/drawing/2014/main" id="{6B39E69D-BA35-CBF3-29BF-34F9963719A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E9CFF6F-C31A-4657-2F7B-BE462F9225FE}"/>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2156805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D9F5D4-E64A-51AD-C029-7D71D1AD9F8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35AB902-3248-D8B0-59C4-286E65102937}"/>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4" name="Pladsholder til sidefod 3">
            <a:extLst>
              <a:ext uri="{FF2B5EF4-FFF2-40B4-BE49-F238E27FC236}">
                <a16:creationId xmlns:a16="http://schemas.microsoft.com/office/drawing/2014/main" id="{8E3FAB22-452B-64C2-6D3F-EEC27BBCA9C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1CC8F90-D8EE-8D8A-85D6-30CCEB4A1EEF}"/>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82605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D533B5F-DDC1-D421-8A5C-C0DA17E1D0F0}"/>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3" name="Pladsholder til sidefod 2">
            <a:extLst>
              <a:ext uri="{FF2B5EF4-FFF2-40B4-BE49-F238E27FC236}">
                <a16:creationId xmlns:a16="http://schemas.microsoft.com/office/drawing/2014/main" id="{90C0322D-590B-5091-0F30-8BF58D0979E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5991064-70D6-123A-54AF-C189093945D7}"/>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1338717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9CAB5-FA9D-3F2F-7A17-FDA0578B16D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977B050-3BE5-154C-C087-D8EC652CCE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4360BBF-044A-7924-DBC5-41A1A85A6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9AE9989-2F49-E9F4-D993-06586F340DC3}"/>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6" name="Pladsholder til sidefod 5">
            <a:extLst>
              <a:ext uri="{FF2B5EF4-FFF2-40B4-BE49-F238E27FC236}">
                <a16:creationId xmlns:a16="http://schemas.microsoft.com/office/drawing/2014/main" id="{9F9BEBE3-F6EF-E5AF-34C4-F966E58B70E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03E0006-B3D9-EF75-EF55-73F37F576367}"/>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753344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E59D82-92B7-F7CB-F8CE-05D65A614E4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1DB72B1-82D2-47BA-87B7-BFCE98013B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F3B6164-A9C9-BEC6-A6F0-7601A4801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22EEE9C-7EA4-3476-D25E-749534EB9CAF}"/>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6" name="Pladsholder til sidefod 5">
            <a:extLst>
              <a:ext uri="{FF2B5EF4-FFF2-40B4-BE49-F238E27FC236}">
                <a16:creationId xmlns:a16="http://schemas.microsoft.com/office/drawing/2014/main" id="{F24DF600-8ADD-3B39-E482-BBA22071B29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F799351-FB2C-E2DB-9277-AAF5550C6739}"/>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325779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092821-57C1-9A72-8A56-1EC2F0A87D0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6438180-3BB8-01B5-126C-FDD72CBA9AD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C412560-93BC-ADF5-75A1-7215E390C473}"/>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77E6B6BD-B19A-5B34-9504-09BF3F63A19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2933CD7-7C28-1753-B662-50D861A173FC}"/>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368555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3B31EBF-8ECB-766F-13B3-EE91E8B0FF0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04E19FC-E197-4428-2279-3D70E0C3F45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D99EF2E-D3AE-05E8-67B7-2462C899AF53}"/>
              </a:ext>
            </a:extLst>
          </p:cNvPr>
          <p:cNvSpPr>
            <a:spLocks noGrp="1"/>
          </p:cNvSpPr>
          <p:nvPr>
            <p:ph type="dt" sz="half" idx="10"/>
          </p:nvPr>
        </p:nvSpPr>
        <p:spPr/>
        <p:txBody>
          <a:body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6B3D8C88-557D-7A7E-1FB3-3149A0E117C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506E67A-0796-D688-9517-2CBDFE533A65}"/>
              </a:ext>
            </a:extLst>
          </p:cNvPr>
          <p:cNvSpPr>
            <a:spLocks noGrp="1"/>
          </p:cNvSpPr>
          <p:nvPr>
            <p:ph type="sldNum" sz="quarter" idx="12"/>
          </p:nvPr>
        </p:nvSpPr>
        <p:spPr/>
        <p:txBody>
          <a:bodyPr/>
          <a:lstStyle/>
          <a:p>
            <a:fld id="{2CCF47F4-099F-3E48-B6E3-198A566F2C25}" type="slidenum">
              <a:rPr lang="da-DK" smtClean="0"/>
              <a:t>‹nr.›</a:t>
            </a:fld>
            <a:endParaRPr lang="da-DK"/>
          </a:p>
        </p:txBody>
      </p:sp>
    </p:spTree>
    <p:extLst>
      <p:ext uri="{BB962C8B-B14F-4D97-AF65-F5344CB8AC3E}">
        <p14:creationId xmlns:p14="http://schemas.microsoft.com/office/powerpoint/2010/main" val="84329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39E6855-0978-49A1-AACD-ED014081F3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E99B9F8-97F1-56B6-8BD4-314D7D3B47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A9B8065-9FE4-191E-B207-6A011489B6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B9B55F-D211-5141-9410-8CA9647FE459}" type="datetimeFigureOut">
              <a:rPr lang="da-DK" smtClean="0"/>
              <a:t>11.05.2025</a:t>
            </a:fld>
            <a:endParaRPr lang="da-DK"/>
          </a:p>
        </p:txBody>
      </p:sp>
      <p:sp>
        <p:nvSpPr>
          <p:cNvPr id="5" name="Pladsholder til sidefod 4">
            <a:extLst>
              <a:ext uri="{FF2B5EF4-FFF2-40B4-BE49-F238E27FC236}">
                <a16:creationId xmlns:a16="http://schemas.microsoft.com/office/drawing/2014/main" id="{0FC45B78-F09E-93F8-4C3C-4ECCF261AA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99E4F9D-251F-3468-5F51-3377728401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CF47F4-099F-3E48-B6E3-198A566F2C25}" type="slidenum">
              <a:rPr lang="da-DK" smtClean="0"/>
              <a:t>‹nr.›</a:t>
            </a:fld>
            <a:endParaRPr lang="da-DK"/>
          </a:p>
        </p:txBody>
      </p:sp>
    </p:spTree>
    <p:extLst>
      <p:ext uri="{BB962C8B-B14F-4D97-AF65-F5344CB8AC3E}">
        <p14:creationId xmlns:p14="http://schemas.microsoft.com/office/powerpoint/2010/main" val="2086914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485551-009D-BFC8-905B-09E3EF300D2D}"/>
              </a:ext>
            </a:extLst>
          </p:cNvPr>
          <p:cNvSpPr>
            <a:spLocks noGrp="1"/>
          </p:cNvSpPr>
          <p:nvPr>
            <p:ph type="ctrTitle"/>
          </p:nvPr>
        </p:nvSpPr>
        <p:spPr/>
        <p:txBody>
          <a:bodyPr/>
          <a:lstStyle/>
          <a:p>
            <a:r>
              <a:rPr lang="da-DK" b="1" dirty="0"/>
              <a:t>Biologi B eksamen</a:t>
            </a:r>
          </a:p>
        </p:txBody>
      </p:sp>
    </p:spTree>
    <p:extLst>
      <p:ext uri="{BB962C8B-B14F-4D97-AF65-F5344CB8AC3E}">
        <p14:creationId xmlns:p14="http://schemas.microsoft.com/office/powerpoint/2010/main" val="255252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6C2CA-1B59-E7EB-291D-DCA6A2E475E6}"/>
              </a:ext>
            </a:extLst>
          </p:cNvPr>
          <p:cNvSpPr>
            <a:spLocks noGrp="1"/>
          </p:cNvSpPr>
          <p:nvPr>
            <p:ph type="title"/>
          </p:nvPr>
        </p:nvSpPr>
        <p:spPr>
          <a:xfrm>
            <a:off x="350874" y="242576"/>
            <a:ext cx="10515600" cy="1325563"/>
          </a:xfrm>
        </p:spPr>
        <p:txBody>
          <a:bodyPr/>
          <a:lstStyle/>
          <a:p>
            <a:r>
              <a:rPr lang="da-DK" b="1" dirty="0"/>
              <a:t>Prøveformen</a:t>
            </a:r>
          </a:p>
        </p:txBody>
      </p:sp>
      <p:sp>
        <p:nvSpPr>
          <p:cNvPr id="3" name="Pladsholder til indhold 2">
            <a:extLst>
              <a:ext uri="{FF2B5EF4-FFF2-40B4-BE49-F238E27FC236}">
                <a16:creationId xmlns:a16="http://schemas.microsoft.com/office/drawing/2014/main" id="{1E8A451D-4F1A-4439-6163-F0B3B473C0EE}"/>
              </a:ext>
            </a:extLst>
          </p:cNvPr>
          <p:cNvSpPr>
            <a:spLocks noGrp="1"/>
          </p:cNvSpPr>
          <p:nvPr>
            <p:ph idx="1"/>
          </p:nvPr>
        </p:nvSpPr>
        <p:spPr>
          <a:xfrm>
            <a:off x="350874" y="1253331"/>
            <a:ext cx="11841126" cy="5239544"/>
          </a:xfrm>
        </p:spPr>
        <p:txBody>
          <a:bodyPr>
            <a:noAutofit/>
          </a:bodyPr>
          <a:lstStyle/>
          <a:p>
            <a:pPr marL="0" indent="0">
              <a:buNone/>
            </a:pPr>
            <a:r>
              <a:rPr lang="da-DK" sz="2100" dirty="0"/>
              <a:t>Der afholdes en mundtlig prøve på grundlag af en opgave udarbejdet af eksaminator. </a:t>
            </a:r>
            <a:r>
              <a:rPr lang="da-DK" sz="2100" dirty="0">
                <a:highlight>
                  <a:srgbClr val="FFFF00"/>
                </a:highlight>
              </a:rPr>
              <a:t>Opgaven indeholder en overskrift og en kort præciserende tekst samt bilagsmateriale i form af figurer, forsøgsdata og lignende og inddrager eksperimentelt arbejde eller andet empiribaseret arbejde fra undervisningen</a:t>
            </a:r>
            <a:r>
              <a:rPr lang="da-DK" sz="2100" dirty="0"/>
              <a:t>. Bilagsmaterialet skal kunne danne basis for faglig uddybning og perspektivering ved inddragelse af undervisningens eksperimentelle arbejde, faglige metoder, kernestof og supplerende stof. Bilagsmaterialet skal have et omfang, så hele materialet kan forventes inddraget under eksaminationen, og hovedparten er ikke kendt fra undervisningen. </a:t>
            </a:r>
          </a:p>
          <a:p>
            <a:pPr marL="0" indent="0">
              <a:buNone/>
            </a:pPr>
            <a:r>
              <a:rPr lang="da-DK" sz="2100" dirty="0"/>
              <a:t>Opgaverne, der indgår som grundlag for prøven, skal tilsammen i al væsentlighed dække de faglige mål, kernestof og supplerende stof. </a:t>
            </a:r>
            <a:r>
              <a:rPr lang="da-DK" sz="2100" dirty="0">
                <a:highlight>
                  <a:srgbClr val="FFFF00"/>
                </a:highlight>
              </a:rPr>
              <a:t>Hver opgave må bruges højst to gange på samme hold</a:t>
            </a:r>
            <a:r>
              <a:rPr lang="da-DK" sz="2100" dirty="0"/>
              <a:t>. Bilag må genbruges i forskellige opgaver efter eksaminators valg. Opgaverne uden bilagsmateriale skal være kendte af eksaminanderne inden prøven. </a:t>
            </a:r>
          </a:p>
          <a:p>
            <a:pPr marL="0" indent="0">
              <a:buNone/>
            </a:pPr>
            <a:r>
              <a:rPr lang="da-DK" sz="2100" dirty="0">
                <a:highlight>
                  <a:srgbClr val="FFFF00"/>
                </a:highlight>
              </a:rPr>
              <a:t>Eksaminationstiden er ca. 30 minutter. Der gives ca. 60 minutters forberedelsestid</a:t>
            </a:r>
            <a:r>
              <a:rPr lang="da-DK" sz="2100" dirty="0"/>
              <a:t>. Bilagsmaterialet knyttet til den udtrukne opgave udleveres ved forberedelsens start. Eksaminationen indledes med </a:t>
            </a:r>
            <a:r>
              <a:rPr lang="da-DK" sz="2100" dirty="0">
                <a:highlight>
                  <a:srgbClr val="FFFF00"/>
                </a:highlight>
              </a:rPr>
              <a:t>eksaminandens fremlæggelse </a:t>
            </a:r>
            <a:r>
              <a:rPr lang="da-DK" sz="2100" dirty="0"/>
              <a:t>med udgangspunkt i bilagsmaterialet, </a:t>
            </a:r>
            <a:r>
              <a:rPr lang="da-DK" sz="2100" dirty="0">
                <a:highlight>
                  <a:srgbClr val="FFFF00"/>
                </a:highlight>
              </a:rPr>
              <a:t>som varer op til ti minutter</a:t>
            </a:r>
            <a:r>
              <a:rPr lang="da-DK" sz="2100" dirty="0"/>
              <a:t>. Eksaminationen former sig herefter som en samtale mellem eksaminand og eksaminator, som inddrager øvrige relevante dele af kernestof og supplerende stof.</a:t>
            </a:r>
          </a:p>
        </p:txBody>
      </p:sp>
    </p:spTree>
    <p:extLst>
      <p:ext uri="{BB962C8B-B14F-4D97-AF65-F5344CB8AC3E}">
        <p14:creationId xmlns:p14="http://schemas.microsoft.com/office/powerpoint/2010/main" val="233348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63049-85D0-F2B1-5F8D-2072BD9DB544}"/>
              </a:ext>
            </a:extLst>
          </p:cNvPr>
          <p:cNvSpPr>
            <a:spLocks noGrp="1"/>
          </p:cNvSpPr>
          <p:nvPr>
            <p:ph type="title"/>
          </p:nvPr>
        </p:nvSpPr>
        <p:spPr/>
        <p:txBody>
          <a:bodyPr/>
          <a:lstStyle/>
          <a:p>
            <a:r>
              <a:rPr lang="da-DK" sz="4400" b="1" dirty="0">
                <a:effectLst/>
                <a:latin typeface="Aptos Display" panose="020B0004020202020204" pitchFamily="34" charset="0"/>
                <a:ea typeface="Calibri" panose="020F0502020204030204" pitchFamily="34" charset="0"/>
                <a:cs typeface="Times New Roman" panose="02020603050405020304" pitchFamily="18" charset="0"/>
              </a:rPr>
              <a:t>Eksamensspørgsmålenes opbygning:</a:t>
            </a:r>
            <a:endParaRPr lang="da-DK"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2E894B3A-FC6D-37F8-D9C6-0261B472F1B8}"/>
              </a:ext>
            </a:extLst>
          </p:cNvPr>
          <p:cNvSpPr>
            <a:spLocks noGrp="1"/>
          </p:cNvSpPr>
          <p:nvPr>
            <p:ph idx="1"/>
          </p:nvPr>
        </p:nvSpPr>
        <p:spPr>
          <a:xfrm>
            <a:off x="838200" y="1825625"/>
            <a:ext cx="10515600" cy="4667250"/>
          </a:xfrm>
        </p:spPr>
        <p:txBody>
          <a:bodyPr>
            <a:noAutofit/>
          </a:bodyPr>
          <a:lstStyle/>
          <a:p>
            <a:pPr marL="342900" lvl="0" indent="-342900">
              <a:lnSpc>
                <a:spcPct val="107000"/>
              </a:lnSpc>
              <a:buFont typeface="+mj-lt"/>
              <a:buAutoNum type="arabicPeriod"/>
            </a:pPr>
            <a:r>
              <a:rPr lang="da-DK" sz="2200" b="1" dirty="0">
                <a:effectLst/>
                <a:latin typeface="Aptos" panose="020B0004020202020204" pitchFamily="34" charset="0"/>
                <a:ea typeface="Calibri" panose="020F0502020204030204" pitchFamily="34" charset="0"/>
                <a:cs typeface="Times New Roman" panose="02020603050405020304" pitchFamily="18" charset="0"/>
              </a:rPr>
              <a:t>Emner</a:t>
            </a:r>
            <a:r>
              <a:rPr lang="da-DK" sz="2200" dirty="0">
                <a:effectLst/>
                <a:latin typeface="Aptos" panose="020B0004020202020204" pitchFamily="34" charset="0"/>
                <a:ea typeface="Calibri" panose="020F0502020204030204" pitchFamily="34" charset="0"/>
                <a:cs typeface="Times New Roman" panose="02020603050405020304" pitchFamily="18" charset="0"/>
              </a:rPr>
              <a:t> – Alle de emner, evt. i kombination, som vi har været igennem, se </a:t>
            </a:r>
            <a:r>
              <a:rPr lang="da-DK" sz="2200" dirty="0" err="1">
                <a:effectLst/>
                <a:latin typeface="Aptos" panose="020B0004020202020204" pitchFamily="34" charset="0"/>
                <a:ea typeface="Calibri" panose="020F0502020204030204" pitchFamily="34" charset="0"/>
                <a:cs typeface="Times New Roman" panose="02020603050405020304" pitchFamily="18" charset="0"/>
              </a:rPr>
              <a:t>lectio</a:t>
            </a:r>
            <a:r>
              <a:rPr lang="da-DK" sz="2200" dirty="0">
                <a:effectLst/>
                <a:latin typeface="Aptos" panose="020B0004020202020204" pitchFamily="34" charset="0"/>
                <a:ea typeface="Calibri" panose="020F0502020204030204" pitchFamily="34" charset="0"/>
                <a:cs typeface="Times New Roman" panose="02020603050405020304" pitchFamily="18" charset="0"/>
              </a:rPr>
              <a:t> studieplan</a:t>
            </a:r>
          </a:p>
          <a:p>
            <a:pPr marL="342900" lvl="0" indent="-342900">
              <a:lnSpc>
                <a:spcPct val="107000"/>
              </a:lnSpc>
              <a:buFont typeface="+mj-lt"/>
              <a:buAutoNum type="arabicPeriod"/>
            </a:pPr>
            <a:r>
              <a:rPr lang="da-DK" sz="2200" b="1" dirty="0">
                <a:effectLst/>
                <a:latin typeface="Aptos" panose="020B0004020202020204" pitchFamily="34" charset="0"/>
                <a:ea typeface="Calibri" panose="020F0502020204030204" pitchFamily="34" charset="0"/>
                <a:cs typeface="Times New Roman" panose="02020603050405020304" pitchFamily="18" charset="0"/>
              </a:rPr>
              <a:t>Titel </a:t>
            </a:r>
            <a:r>
              <a:rPr lang="da-DK" sz="2200" dirty="0">
                <a:effectLst/>
                <a:latin typeface="Aptos" panose="020B0004020202020204" pitchFamily="34" charset="0"/>
                <a:ea typeface="Calibri" panose="020F0502020204030204" pitchFamily="34" charset="0"/>
                <a:cs typeface="Times New Roman" panose="02020603050405020304" pitchFamily="18" charset="0"/>
              </a:rPr>
              <a:t>– Giver et hint om hvad der er temaet for eksaminationen.</a:t>
            </a:r>
          </a:p>
          <a:p>
            <a:pPr marL="342900" lvl="0" indent="-342900">
              <a:lnSpc>
                <a:spcPct val="107000"/>
              </a:lnSpc>
              <a:buFont typeface="+mj-lt"/>
              <a:buAutoNum type="arabicPeriod"/>
            </a:pPr>
            <a:r>
              <a:rPr lang="da-DK" sz="2200" b="1" dirty="0">
                <a:effectLst/>
                <a:latin typeface="Aptos" panose="020B0004020202020204" pitchFamily="34" charset="0"/>
                <a:ea typeface="Calibri" panose="020F0502020204030204" pitchFamily="34" charset="0"/>
                <a:cs typeface="Times New Roman" panose="02020603050405020304" pitchFamily="18" charset="0"/>
              </a:rPr>
              <a:t>Bilagsmateriale</a:t>
            </a:r>
            <a:r>
              <a:rPr lang="da-DK" sz="2200" dirty="0">
                <a:effectLst/>
                <a:latin typeface="Aptos" panose="020B0004020202020204" pitchFamily="34" charset="0"/>
                <a:ea typeface="Calibri" panose="020F0502020204030204" pitchFamily="34" charset="0"/>
                <a:cs typeface="Times New Roman" panose="02020603050405020304" pitchFamily="18" charset="0"/>
              </a:rPr>
              <a:t> – Kendte og ukendte figurer, tabeller, grafer mv. Bilagsmaterialet knyttet til den udtrukne opgave udleveres ved forberedelsens start. Det forventes at </a:t>
            </a:r>
            <a:r>
              <a:rPr lang="da-DK" sz="2200" u="sng" dirty="0">
                <a:effectLst/>
                <a:latin typeface="Aptos" panose="020B0004020202020204" pitchFamily="34" charset="0"/>
                <a:ea typeface="Calibri" panose="020F0502020204030204" pitchFamily="34" charset="0"/>
                <a:cs typeface="Times New Roman" panose="02020603050405020304" pitchFamily="18" charset="0"/>
              </a:rPr>
              <a:t>hele</a:t>
            </a:r>
            <a:r>
              <a:rPr lang="da-DK" sz="2200" dirty="0">
                <a:effectLst/>
                <a:latin typeface="Aptos" panose="020B0004020202020204" pitchFamily="34" charset="0"/>
                <a:ea typeface="Calibri" panose="020F0502020204030204" pitchFamily="34" charset="0"/>
                <a:cs typeface="Times New Roman" panose="02020603050405020304" pitchFamily="18" charset="0"/>
              </a:rPr>
              <a:t> materialet inddrages under eksaminationen. </a:t>
            </a:r>
          </a:p>
          <a:p>
            <a:pPr marL="342900" lvl="0" indent="-342900">
              <a:lnSpc>
                <a:spcPct val="107000"/>
              </a:lnSpc>
              <a:spcAft>
                <a:spcPts val="800"/>
              </a:spcAft>
              <a:buFont typeface="+mj-lt"/>
              <a:buAutoNum type="arabicPeriod"/>
            </a:pPr>
            <a:r>
              <a:rPr lang="da-DK" sz="2200" b="1" dirty="0">
                <a:effectLst/>
                <a:latin typeface="Aptos" panose="020B0004020202020204" pitchFamily="34" charset="0"/>
                <a:ea typeface="Calibri" panose="020F0502020204030204" pitchFamily="34" charset="0"/>
                <a:cs typeface="Times New Roman" panose="02020603050405020304" pitchFamily="18" charset="0"/>
              </a:rPr>
              <a:t>Eksperimentelt arbejde</a:t>
            </a:r>
            <a:r>
              <a:rPr lang="da-DK" sz="2200" dirty="0">
                <a:effectLst/>
                <a:latin typeface="Aptos" panose="020B0004020202020204" pitchFamily="34" charset="0"/>
                <a:ea typeface="Calibri" panose="020F0502020204030204" pitchFamily="34" charset="0"/>
                <a:cs typeface="Times New Roman" panose="02020603050405020304" pitchFamily="18" charset="0"/>
              </a:rPr>
              <a:t> – Der vil som udgangspunkt være gennemført relevant eksperimentelt arbejde i emnerne, det er oftest op til jer at afgøre hvad I vil inddrage, men det er vigtigt at der inddrages noget eksperimentelt eller anden empiri i oplægget, gerne i form af relevante grafer, figurer og tabeller fra rapporter eller andet materiale til at uddybe bilagsmaterialet.</a:t>
            </a:r>
          </a:p>
        </p:txBody>
      </p:sp>
    </p:spTree>
    <p:extLst>
      <p:ext uri="{BB962C8B-B14F-4D97-AF65-F5344CB8AC3E}">
        <p14:creationId xmlns:p14="http://schemas.microsoft.com/office/powerpoint/2010/main" val="64004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0AB3B-BF9C-1F70-7A09-485A9FD2F990}"/>
              </a:ext>
            </a:extLst>
          </p:cNvPr>
          <p:cNvSpPr>
            <a:spLocks noGrp="1"/>
          </p:cNvSpPr>
          <p:nvPr>
            <p:ph type="title"/>
          </p:nvPr>
        </p:nvSpPr>
        <p:spPr/>
        <p:txBody>
          <a:bodyPr/>
          <a:lstStyle/>
          <a:p>
            <a:r>
              <a:rPr lang="da-DK" b="1" dirty="0"/>
              <a:t>Titel: Kræft og genetisk screening</a:t>
            </a:r>
            <a:br>
              <a:rPr lang="da-DK" dirty="0"/>
            </a:br>
            <a:endParaRPr lang="da-DK" dirty="0"/>
          </a:p>
        </p:txBody>
      </p:sp>
      <p:sp>
        <p:nvSpPr>
          <p:cNvPr id="3" name="Pladsholder til indhold 2">
            <a:extLst>
              <a:ext uri="{FF2B5EF4-FFF2-40B4-BE49-F238E27FC236}">
                <a16:creationId xmlns:a16="http://schemas.microsoft.com/office/drawing/2014/main" id="{98A4AEA2-16A4-DE92-C409-61381C075CEB}"/>
              </a:ext>
            </a:extLst>
          </p:cNvPr>
          <p:cNvSpPr>
            <a:spLocks noGrp="1"/>
          </p:cNvSpPr>
          <p:nvPr>
            <p:ph idx="1"/>
          </p:nvPr>
        </p:nvSpPr>
        <p:spPr>
          <a:xfrm>
            <a:off x="838200" y="1363579"/>
            <a:ext cx="10515600" cy="3887151"/>
          </a:xfrm>
        </p:spPr>
        <p:txBody>
          <a:bodyPr>
            <a:normAutofit/>
          </a:bodyPr>
          <a:lstStyle/>
          <a:p>
            <a:pPr marL="0" indent="0">
              <a:buNone/>
            </a:pPr>
            <a:r>
              <a:rPr lang="da-DK" dirty="0"/>
              <a:t>Med udgangspunkt i det vedlagte materiale og relevant eksperimentelt arbejde fra undervisningen, skal du forberede en fremlæggelse på højest 10 minutter. </a:t>
            </a:r>
          </a:p>
          <a:p>
            <a:pPr marL="0" indent="0">
              <a:buNone/>
            </a:pPr>
            <a:r>
              <a:rPr lang="da-DK" dirty="0"/>
              <a:t>Din fremlæggelse skal blandt andet indeholde en redegørelse for DNA’s opbygning og funktion samt for forskellige typer af mutationer og deres betydning for udvikling af kræft.</a:t>
            </a:r>
          </a:p>
          <a:p>
            <a:pPr marL="0" indent="0">
              <a:buNone/>
            </a:pPr>
            <a:r>
              <a:rPr lang="da-DK" dirty="0"/>
              <a:t>Desuden skal du forklare om forskellige genteknologiske  undersøgelsesmetoder og diskutere etiske aspekter ved genetisk screening for arvelig kræft.</a:t>
            </a:r>
          </a:p>
        </p:txBody>
      </p:sp>
      <p:sp>
        <p:nvSpPr>
          <p:cNvPr id="4" name="Pladsholder til slidenummer 3">
            <a:extLst>
              <a:ext uri="{FF2B5EF4-FFF2-40B4-BE49-F238E27FC236}">
                <a16:creationId xmlns:a16="http://schemas.microsoft.com/office/drawing/2014/main" id="{B5ED7D67-ECC6-3D23-A14F-4962D032D7D4}"/>
              </a:ext>
            </a:extLst>
          </p:cNvPr>
          <p:cNvSpPr>
            <a:spLocks noGrp="1"/>
          </p:cNvSpPr>
          <p:nvPr>
            <p:ph type="sldNum" sz="quarter" idx="12"/>
          </p:nvPr>
        </p:nvSpPr>
        <p:spPr/>
        <p:txBody>
          <a:bodyPr/>
          <a:lstStyle/>
          <a:p>
            <a:fld id="{AF3B45AA-173F-45F6-9D31-0556EFFC564A}" type="slidenum">
              <a:rPr lang="da-DK" smtClean="0"/>
              <a:t>4</a:t>
            </a:fld>
            <a:endParaRPr lang="da-DK"/>
          </a:p>
        </p:txBody>
      </p:sp>
    </p:spTree>
    <p:extLst>
      <p:ext uri="{BB962C8B-B14F-4D97-AF65-F5344CB8AC3E}">
        <p14:creationId xmlns:p14="http://schemas.microsoft.com/office/powerpoint/2010/main" val="237247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CD6180-A32A-BEFD-E702-41A564291474}"/>
              </a:ext>
            </a:extLst>
          </p:cNvPr>
          <p:cNvSpPr>
            <a:spLocks noGrp="1"/>
          </p:cNvSpPr>
          <p:nvPr>
            <p:ph type="title"/>
          </p:nvPr>
        </p:nvSpPr>
        <p:spPr/>
        <p:txBody>
          <a:bodyPr/>
          <a:lstStyle/>
          <a:p>
            <a:r>
              <a:rPr lang="da-DK" b="1" dirty="0"/>
              <a:t>Mundtlig prøve i biologi B</a:t>
            </a:r>
          </a:p>
        </p:txBody>
      </p:sp>
      <p:pic>
        <p:nvPicPr>
          <p:cNvPr id="4" name="Pladsholder til indhold 3" descr="Et billede, der indeholder tekst, skærmbillede, Font/skrifttype, nummer/tal&#10;&#10;Automatisk genereret beskrivelse">
            <a:extLst>
              <a:ext uri="{FF2B5EF4-FFF2-40B4-BE49-F238E27FC236}">
                <a16:creationId xmlns:a16="http://schemas.microsoft.com/office/drawing/2014/main" id="{F34FA7CB-53E3-B94D-CC3B-221462A77B5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631"/>
          <a:stretch/>
        </p:blipFill>
        <p:spPr>
          <a:xfrm>
            <a:off x="838201" y="1470059"/>
            <a:ext cx="4506678" cy="3365895"/>
          </a:xfrm>
          <a:prstGeom prst="rect">
            <a:avLst/>
          </a:prstGeom>
        </p:spPr>
      </p:pic>
      <p:pic>
        <p:nvPicPr>
          <p:cNvPr id="5" name="Billede 4" descr="Et billede, der indeholder tekst, skærmbillede, Font/skrifttype, nummer/tal&#10;&#10;Automatisk genereret beskrivelse">
            <a:extLst>
              <a:ext uri="{FF2B5EF4-FFF2-40B4-BE49-F238E27FC236}">
                <a16:creationId xmlns:a16="http://schemas.microsoft.com/office/drawing/2014/main" id="{A060DF3A-459A-AEB0-D5F5-6E93AC2DA4CD}"/>
              </a:ext>
            </a:extLst>
          </p:cNvPr>
          <p:cNvPicPr>
            <a:picLocks noChangeAspect="1"/>
          </p:cNvPicPr>
          <p:nvPr/>
        </p:nvPicPr>
        <p:blipFill>
          <a:blip r:embed="rId3">
            <a:extLst>
              <a:ext uri="{28A0092B-C50C-407E-A947-70E740481C1C}">
                <a14:useLocalDpi xmlns:a14="http://schemas.microsoft.com/office/drawing/2010/main" val="0"/>
              </a:ext>
            </a:extLst>
          </a:blip>
          <a:srcRect t="13283"/>
          <a:stretch/>
        </p:blipFill>
        <p:spPr>
          <a:xfrm>
            <a:off x="838200" y="4782536"/>
            <a:ext cx="4506678" cy="1861169"/>
          </a:xfrm>
          <a:prstGeom prst="rect">
            <a:avLst/>
          </a:prstGeom>
        </p:spPr>
      </p:pic>
    </p:spTree>
    <p:extLst>
      <p:ext uri="{BB962C8B-B14F-4D97-AF65-F5344CB8AC3E}">
        <p14:creationId xmlns:p14="http://schemas.microsoft.com/office/powerpoint/2010/main" val="476650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28A92-4D0D-BA98-6585-13CBD1722BCE}"/>
              </a:ext>
            </a:extLst>
          </p:cNvPr>
          <p:cNvSpPr>
            <a:spLocks noGrp="1"/>
          </p:cNvSpPr>
          <p:nvPr>
            <p:ph type="title"/>
          </p:nvPr>
        </p:nvSpPr>
        <p:spPr/>
        <p:txBody>
          <a:bodyPr/>
          <a:lstStyle/>
          <a:p>
            <a:r>
              <a:rPr lang="da-DK" b="1" dirty="0"/>
              <a:t>Kernestof</a:t>
            </a:r>
          </a:p>
        </p:txBody>
      </p:sp>
      <p:sp>
        <p:nvSpPr>
          <p:cNvPr id="3" name="Pladsholder til indhold 2">
            <a:extLst>
              <a:ext uri="{FF2B5EF4-FFF2-40B4-BE49-F238E27FC236}">
                <a16:creationId xmlns:a16="http://schemas.microsoft.com/office/drawing/2014/main" id="{1A0F2982-4C2B-5EDD-9502-974BE1742605}"/>
              </a:ext>
            </a:extLst>
          </p:cNvPr>
          <p:cNvSpPr>
            <a:spLocks noGrp="1"/>
          </p:cNvSpPr>
          <p:nvPr>
            <p:ph idx="1"/>
          </p:nvPr>
        </p:nvSpPr>
        <p:spPr/>
        <p:txBody>
          <a:bodyPr>
            <a:normAutofit fontScale="70000" lnSpcReduction="20000"/>
          </a:bodyPr>
          <a:lstStyle/>
          <a:p>
            <a:pPr marL="0" indent="0">
              <a:buNone/>
            </a:pPr>
            <a:r>
              <a:rPr lang="da-DK" dirty="0"/>
              <a:t>- cellebiologi: opbygning af pro- og </a:t>
            </a:r>
            <a:r>
              <a:rPr lang="da-DK" dirty="0" err="1"/>
              <a:t>eucaryote</a:t>
            </a:r>
            <a:r>
              <a:rPr lang="da-DK" dirty="0"/>
              <a:t> celler, </a:t>
            </a:r>
            <a:r>
              <a:rPr lang="da-DK" dirty="0" err="1"/>
              <a:t>eucaryote</a:t>
            </a:r>
            <a:r>
              <a:rPr lang="da-DK" dirty="0"/>
              <a:t> celletyper og membranprocesser </a:t>
            </a:r>
          </a:p>
          <a:p>
            <a:pPr>
              <a:buFontTx/>
              <a:buChar char="-"/>
            </a:pPr>
            <a:r>
              <a:rPr lang="da-DK" dirty="0"/>
              <a:t>mikrobiologi: vækst og vækstfaktorer, infektionsbiologi og resistens ̶ virus: opbygning og formering ̶</a:t>
            </a:r>
          </a:p>
          <a:p>
            <a:pPr>
              <a:buFontTx/>
              <a:buChar char="-"/>
            </a:pPr>
            <a:r>
              <a:rPr lang="da-DK" dirty="0"/>
              <a:t>makromolekyler: opbygning og biologisk funktion af </a:t>
            </a:r>
            <a:r>
              <a:rPr lang="da-DK" dirty="0" err="1"/>
              <a:t>carbohydrater</a:t>
            </a:r>
            <a:r>
              <a:rPr lang="da-DK" dirty="0"/>
              <a:t>, lipider, proteiner og </a:t>
            </a:r>
            <a:r>
              <a:rPr lang="da-DK" dirty="0" err="1"/>
              <a:t>nucleinsyrer</a:t>
            </a:r>
            <a:r>
              <a:rPr lang="da-DK" dirty="0"/>
              <a:t> </a:t>
            </a:r>
          </a:p>
          <a:p>
            <a:pPr>
              <a:buFontTx/>
              <a:buChar char="-"/>
            </a:pPr>
            <a:r>
              <a:rPr lang="da-DK" dirty="0"/>
              <a:t>enzymer: opbygning, funktion og faktorer, der påvirker enzymaktiviteten </a:t>
            </a:r>
          </a:p>
          <a:p>
            <a:pPr>
              <a:buFontTx/>
              <a:buChar char="-"/>
            </a:pPr>
            <a:r>
              <a:rPr lang="da-DK" dirty="0"/>
              <a:t>biokemiske processer: fotosyntese, respiration og gæring </a:t>
            </a:r>
          </a:p>
          <a:p>
            <a:pPr>
              <a:buFontTx/>
              <a:buChar char="-"/>
            </a:pPr>
            <a:r>
              <a:rPr lang="da-DK" dirty="0"/>
              <a:t>genetik og molekylærbiologi: nedarvningsprincipper, replikation, proteinsyntese, mutation, mitose, meiose og genteknologi </a:t>
            </a:r>
          </a:p>
          <a:p>
            <a:pPr>
              <a:buFontTx/>
              <a:buChar char="-"/>
            </a:pPr>
            <a:r>
              <a:rPr lang="da-DK" dirty="0"/>
              <a:t>evolutionsbiologi: biologisk variation og naturlig selektion </a:t>
            </a:r>
          </a:p>
          <a:p>
            <a:pPr>
              <a:buFontTx/>
              <a:buChar char="-"/>
            </a:pPr>
            <a:r>
              <a:rPr lang="da-DK" dirty="0"/>
              <a:t>fysiologi: oversigt over kroppens organsystemer, åndedrætssystem, blodkredsløb, nervesystem, hormonel regulering og forplantning </a:t>
            </a:r>
          </a:p>
          <a:p>
            <a:pPr>
              <a:buFontTx/>
              <a:buChar char="-"/>
            </a:pPr>
            <a:r>
              <a:rPr lang="da-DK" dirty="0"/>
              <a:t>økologi: samspil mellem arter og mellem arter og deres omgivende miljø, energistrømme, C-, N- og P-kredsløb og biodiversitet.</a:t>
            </a:r>
          </a:p>
        </p:txBody>
      </p:sp>
    </p:spTree>
    <p:extLst>
      <p:ext uri="{BB962C8B-B14F-4D97-AF65-F5344CB8AC3E}">
        <p14:creationId xmlns:p14="http://schemas.microsoft.com/office/powerpoint/2010/main" val="2554760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3F15FB-4569-BD97-17A7-EBAC46D17267}"/>
              </a:ext>
            </a:extLst>
          </p:cNvPr>
          <p:cNvSpPr>
            <a:spLocks noGrp="1"/>
          </p:cNvSpPr>
          <p:nvPr>
            <p:ph type="title"/>
          </p:nvPr>
        </p:nvSpPr>
        <p:spPr/>
        <p:txBody>
          <a:bodyPr/>
          <a:lstStyle/>
          <a:p>
            <a:r>
              <a:rPr lang="da-DK" b="1" dirty="0"/>
              <a:t>Forløb</a:t>
            </a:r>
          </a:p>
        </p:txBody>
      </p:sp>
      <p:sp>
        <p:nvSpPr>
          <p:cNvPr id="3" name="Pladsholder til indhold 2">
            <a:extLst>
              <a:ext uri="{FF2B5EF4-FFF2-40B4-BE49-F238E27FC236}">
                <a16:creationId xmlns:a16="http://schemas.microsoft.com/office/drawing/2014/main" id="{013BDEED-1187-79EA-95AA-FC942634AF5D}"/>
              </a:ext>
            </a:extLst>
          </p:cNvPr>
          <p:cNvSpPr>
            <a:spLocks noGrp="1"/>
          </p:cNvSpPr>
          <p:nvPr>
            <p:ph idx="1"/>
          </p:nvPr>
        </p:nvSpPr>
        <p:spPr/>
        <p:txBody>
          <a:bodyPr/>
          <a:lstStyle/>
          <a:p>
            <a:pPr marL="0" indent="0">
              <a:buNone/>
            </a:pPr>
            <a:r>
              <a:rPr lang="da-DK" dirty="0"/>
              <a:t>Økologi, marinbiologi og linemuslinger</a:t>
            </a:r>
          </a:p>
          <a:p>
            <a:pPr marL="0" indent="0">
              <a:buNone/>
            </a:pPr>
            <a:r>
              <a:rPr lang="da-DK" dirty="0"/>
              <a:t>Hjernen – smag, smerte og rusmidler</a:t>
            </a:r>
          </a:p>
          <a:p>
            <a:pPr marL="0" indent="0">
              <a:buNone/>
            </a:pPr>
            <a:r>
              <a:rPr lang="da-DK" dirty="0"/>
              <a:t>Mikrobiologi – de gode, de onde og evolution</a:t>
            </a:r>
          </a:p>
          <a:p>
            <a:pPr marL="0" indent="0">
              <a:buNone/>
            </a:pPr>
            <a:r>
              <a:rPr lang="da-DK" dirty="0" err="1"/>
              <a:t>Fite</a:t>
            </a:r>
            <a:r>
              <a:rPr lang="da-DK" dirty="0"/>
              <a:t> the </a:t>
            </a:r>
            <a:r>
              <a:rPr lang="da-DK" dirty="0" err="1"/>
              <a:t>bite</a:t>
            </a:r>
            <a:endParaRPr lang="da-DK" dirty="0"/>
          </a:p>
          <a:p>
            <a:pPr marL="0" indent="0">
              <a:buNone/>
            </a:pPr>
            <a:r>
              <a:rPr lang="da-DK" dirty="0"/>
              <a:t>En sund dag i 3.g</a:t>
            </a:r>
          </a:p>
          <a:p>
            <a:pPr marL="0" indent="0">
              <a:buNone/>
            </a:pPr>
            <a:r>
              <a:rPr lang="da-DK" dirty="0"/>
              <a:t>Kræft</a:t>
            </a:r>
          </a:p>
        </p:txBody>
      </p:sp>
    </p:spTree>
    <p:extLst>
      <p:ext uri="{BB962C8B-B14F-4D97-AF65-F5344CB8AC3E}">
        <p14:creationId xmlns:p14="http://schemas.microsoft.com/office/powerpoint/2010/main" val="118226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ABAFC1-1814-B019-C704-6ED6EB523EE6}"/>
              </a:ext>
            </a:extLst>
          </p:cNvPr>
          <p:cNvSpPr>
            <a:spLocks noGrp="1"/>
          </p:cNvSpPr>
          <p:nvPr>
            <p:ph type="title"/>
          </p:nvPr>
        </p:nvSpPr>
        <p:spPr/>
        <p:txBody>
          <a:bodyPr/>
          <a:lstStyle/>
          <a:p>
            <a:r>
              <a:rPr lang="da-DK" b="1" i="0" dirty="0">
                <a:solidFill>
                  <a:srgbClr val="000000"/>
                </a:solidFill>
                <a:effectLst/>
                <a:latin typeface="Aptos Display" panose="020B0004020202020204" pitchFamily="34" charset="0"/>
              </a:rPr>
              <a:t>Økologi, marinbiologi og linemuslinger</a:t>
            </a:r>
            <a:endParaRPr lang="da-DK" b="1"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E1B03BE0-88F7-1ABC-2005-B234A765B786}"/>
              </a:ext>
            </a:extLst>
          </p:cNvPr>
          <p:cNvSpPr>
            <a:spLocks noGrp="1"/>
          </p:cNvSpPr>
          <p:nvPr>
            <p:ph idx="1"/>
          </p:nvPr>
        </p:nvSpPr>
        <p:spPr/>
        <p:txBody>
          <a:bodyPr/>
          <a:lstStyle/>
          <a:p>
            <a:pPr marL="0" indent="0">
              <a:buNone/>
            </a:pPr>
            <a:r>
              <a:rPr lang="da-DK" b="0" i="0" dirty="0">
                <a:solidFill>
                  <a:srgbClr val="000000"/>
                </a:solidFill>
                <a:effectLst/>
                <a:latin typeface="Roboto" panose="02000000000000000000" pitchFamily="2" charset="0"/>
              </a:rPr>
              <a:t>Eksperimenter</a:t>
            </a:r>
          </a:p>
          <a:p>
            <a:pPr marL="0" indent="0">
              <a:buNone/>
            </a:pPr>
            <a:br>
              <a:rPr lang="da-DK" dirty="0"/>
            </a:br>
            <a:r>
              <a:rPr lang="da-DK" dirty="0"/>
              <a:t>1. </a:t>
            </a:r>
            <a:r>
              <a:rPr lang="da-DK" b="0" i="0" dirty="0">
                <a:solidFill>
                  <a:srgbClr val="000000"/>
                </a:solidFill>
                <a:effectLst/>
                <a:latin typeface="Roboto" panose="02000000000000000000" pitchFamily="2" charset="0"/>
              </a:rPr>
              <a:t>Undersøgelse af fotosyntese og respiration landplanter</a:t>
            </a:r>
          </a:p>
          <a:p>
            <a:pPr marL="0" indent="0">
              <a:buNone/>
            </a:pPr>
            <a:r>
              <a:rPr lang="da-DK" dirty="0">
                <a:solidFill>
                  <a:srgbClr val="000000"/>
                </a:solidFill>
                <a:latin typeface="Roboto" panose="02000000000000000000" pitchFamily="2" charset="0"/>
              </a:rPr>
              <a:t>2. </a:t>
            </a:r>
            <a:r>
              <a:rPr lang="da-DK" b="0" i="0" dirty="0">
                <a:solidFill>
                  <a:srgbClr val="000000"/>
                </a:solidFill>
                <a:effectLst/>
                <a:latin typeface="Roboto" panose="02000000000000000000" pitchFamily="2" charset="0"/>
              </a:rPr>
              <a:t>Måling af primærproduktion hos vandpest og andemad</a:t>
            </a:r>
            <a:br>
              <a:rPr lang="da-DK" dirty="0"/>
            </a:br>
            <a:r>
              <a:rPr lang="da-DK" dirty="0"/>
              <a:t>3. </a:t>
            </a:r>
            <a:r>
              <a:rPr lang="da-DK" b="0" i="0" dirty="0">
                <a:solidFill>
                  <a:srgbClr val="000000"/>
                </a:solidFill>
                <a:effectLst/>
                <a:latin typeface="Roboto" panose="02000000000000000000" pitchFamily="2" charset="0"/>
              </a:rPr>
              <a:t>Blåmuslingers filtration (fungerede desværre ikke efter hensigten, så vi har ikke data fra forsøget)</a:t>
            </a:r>
            <a:endParaRPr lang="da-DK" dirty="0"/>
          </a:p>
        </p:txBody>
      </p:sp>
    </p:spTree>
    <p:extLst>
      <p:ext uri="{BB962C8B-B14F-4D97-AF65-F5344CB8AC3E}">
        <p14:creationId xmlns:p14="http://schemas.microsoft.com/office/powerpoint/2010/main" val="37090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4CCB96-DC4D-2E2F-1156-7F5D13F2B082}"/>
              </a:ext>
            </a:extLst>
          </p:cNvPr>
          <p:cNvSpPr>
            <a:spLocks noGrp="1"/>
          </p:cNvSpPr>
          <p:nvPr>
            <p:ph type="title"/>
          </p:nvPr>
        </p:nvSpPr>
        <p:spPr/>
        <p:txBody>
          <a:bodyPr/>
          <a:lstStyle/>
          <a:p>
            <a:r>
              <a:rPr lang="da-DK" b="1" i="0" dirty="0">
                <a:solidFill>
                  <a:srgbClr val="000000"/>
                </a:solidFill>
                <a:effectLst/>
                <a:latin typeface="Aptos Display" panose="020B0004020202020204" pitchFamily="34" charset="0"/>
              </a:rPr>
              <a:t>Hjernen - smag, smerte og rusmidler</a:t>
            </a:r>
            <a:endParaRPr lang="da-DK" b="1"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CAD21FD4-FE6F-1BEB-8C47-25894E399CA1}"/>
              </a:ext>
            </a:extLst>
          </p:cNvPr>
          <p:cNvSpPr>
            <a:spLocks noGrp="1"/>
          </p:cNvSpPr>
          <p:nvPr>
            <p:ph idx="1"/>
          </p:nvPr>
        </p:nvSpPr>
        <p:spPr/>
        <p:txBody>
          <a:bodyPr/>
          <a:lstStyle/>
          <a:p>
            <a:pPr marL="0" indent="0">
              <a:buNone/>
            </a:pPr>
            <a:r>
              <a:rPr lang="da-DK" b="0" i="0" dirty="0">
                <a:solidFill>
                  <a:srgbClr val="000000"/>
                </a:solidFill>
                <a:effectLst/>
                <a:latin typeface="Roboto" panose="02000000000000000000" pitchFamily="2" charset="0"/>
              </a:rPr>
              <a:t>Eksperimenter</a:t>
            </a:r>
            <a:br>
              <a:rPr lang="da-DK" dirty="0"/>
            </a:br>
            <a:r>
              <a:rPr lang="da-DK" dirty="0"/>
              <a:t>1. </a:t>
            </a:r>
            <a:r>
              <a:rPr lang="da-DK" b="0" i="0" dirty="0">
                <a:solidFill>
                  <a:srgbClr val="000000"/>
                </a:solidFill>
                <a:effectLst/>
                <a:latin typeface="Roboto" panose="02000000000000000000" pitchFamily="2" charset="0"/>
              </a:rPr>
              <a:t>Smagssansen – sensorik</a:t>
            </a:r>
            <a:br>
              <a:rPr lang="da-DK" dirty="0"/>
            </a:br>
            <a:r>
              <a:rPr lang="da-DK" dirty="0"/>
              <a:t>2. </a:t>
            </a:r>
            <a:r>
              <a:rPr lang="da-DK" b="0" i="0" dirty="0">
                <a:solidFill>
                  <a:srgbClr val="000000"/>
                </a:solidFill>
                <a:effectLst/>
                <a:latin typeface="Roboto" panose="02000000000000000000" pitchFamily="2" charset="0"/>
              </a:rPr>
              <a:t>Nerveledningshastighed</a:t>
            </a:r>
            <a:br>
              <a:rPr lang="da-DK" dirty="0"/>
            </a:br>
            <a:r>
              <a:rPr lang="da-DK" dirty="0"/>
              <a:t>3. </a:t>
            </a:r>
            <a:r>
              <a:rPr lang="da-DK" b="0" i="0" dirty="0">
                <a:solidFill>
                  <a:srgbClr val="000000"/>
                </a:solidFill>
                <a:effectLst/>
                <a:latin typeface="Roboto" panose="02000000000000000000" pitchFamily="2" charset="0"/>
              </a:rPr>
              <a:t>Reaktionsevne</a:t>
            </a:r>
            <a:br>
              <a:rPr lang="da-DK" dirty="0"/>
            </a:br>
            <a:r>
              <a:rPr lang="da-DK" dirty="0"/>
              <a:t>4. </a:t>
            </a:r>
            <a:r>
              <a:rPr lang="da-DK" b="0" i="0" dirty="0">
                <a:solidFill>
                  <a:srgbClr val="000000"/>
                </a:solidFill>
                <a:effectLst/>
                <a:latin typeface="Roboto" panose="02000000000000000000" pitchFamily="2" charset="0"/>
              </a:rPr>
              <a:t>Smertereceptorer</a:t>
            </a:r>
            <a:endParaRPr lang="da-DK" dirty="0"/>
          </a:p>
        </p:txBody>
      </p:sp>
    </p:spTree>
    <p:extLst>
      <p:ext uri="{BB962C8B-B14F-4D97-AF65-F5344CB8AC3E}">
        <p14:creationId xmlns:p14="http://schemas.microsoft.com/office/powerpoint/2010/main" val="3758342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D389E-223F-7F6B-4C02-40A6FB89A77F}"/>
              </a:ext>
            </a:extLst>
          </p:cNvPr>
          <p:cNvSpPr>
            <a:spLocks noGrp="1"/>
          </p:cNvSpPr>
          <p:nvPr>
            <p:ph type="title"/>
          </p:nvPr>
        </p:nvSpPr>
        <p:spPr/>
        <p:txBody>
          <a:bodyPr/>
          <a:lstStyle/>
          <a:p>
            <a:r>
              <a:rPr lang="da-DK" b="1" i="0" dirty="0">
                <a:solidFill>
                  <a:srgbClr val="000000"/>
                </a:solidFill>
                <a:effectLst/>
                <a:latin typeface="Aptos Display" panose="020B0004020202020204" pitchFamily="34" charset="0"/>
              </a:rPr>
              <a:t>Mikrobiologi - de gode, de onde og evolution</a:t>
            </a:r>
            <a:endParaRPr lang="da-DK" b="1" dirty="0">
              <a:solidFill>
                <a:schemeClr val="accent1"/>
              </a:solidFill>
              <a:latin typeface="Aptos Display" panose="020B0004020202020204" pitchFamily="34" charset="0"/>
            </a:endParaRPr>
          </a:p>
        </p:txBody>
      </p:sp>
      <p:sp>
        <p:nvSpPr>
          <p:cNvPr id="8" name="Pladsholder til indhold 7">
            <a:extLst>
              <a:ext uri="{FF2B5EF4-FFF2-40B4-BE49-F238E27FC236}">
                <a16:creationId xmlns:a16="http://schemas.microsoft.com/office/drawing/2014/main" id="{9DE8E82D-7CDE-C996-02D7-0B324F83B342}"/>
              </a:ext>
            </a:extLst>
          </p:cNvPr>
          <p:cNvSpPr>
            <a:spLocks noGrp="1"/>
          </p:cNvSpPr>
          <p:nvPr>
            <p:ph idx="1"/>
          </p:nvPr>
        </p:nvSpPr>
        <p:spPr/>
        <p:txBody>
          <a:bodyPr/>
          <a:lstStyle/>
          <a:p>
            <a:pPr marL="0" indent="0">
              <a:buNone/>
            </a:pPr>
            <a:r>
              <a:rPr lang="da-DK" b="0" i="0" dirty="0">
                <a:solidFill>
                  <a:srgbClr val="000000"/>
                </a:solidFill>
                <a:effectLst/>
                <a:latin typeface="Helvetica Neue" panose="02000503000000020004" pitchFamily="2" charset="0"/>
              </a:rPr>
              <a:t>Eksperimentelt arbejde:</a:t>
            </a:r>
            <a:br>
              <a:rPr lang="da-DK" dirty="0"/>
            </a:br>
            <a:r>
              <a:rPr lang="da-DK" dirty="0">
                <a:solidFill>
                  <a:srgbClr val="000000"/>
                </a:solidFill>
                <a:latin typeface="Helvetica Neue" panose="02000503000000020004" pitchFamily="2" charset="0"/>
              </a:rPr>
              <a:t>1. </a:t>
            </a:r>
            <a:r>
              <a:rPr lang="da-DK" b="0" i="0" dirty="0">
                <a:solidFill>
                  <a:srgbClr val="000000"/>
                </a:solidFill>
                <a:effectLst/>
                <a:latin typeface="Helvetica Neue" panose="02000503000000020004" pitchFamily="2" charset="0"/>
              </a:rPr>
              <a:t>Hjemmeforsøg med gærceller - kvalitativ undersøgelse af </a:t>
            </a:r>
            <a:r>
              <a:rPr lang="da-DK" b="0" i="0" dirty="0" err="1">
                <a:solidFill>
                  <a:srgbClr val="000000"/>
                </a:solidFill>
                <a:effectLst/>
                <a:latin typeface="Helvetica Neue" panose="02000503000000020004" pitchFamily="2" charset="0"/>
              </a:rPr>
              <a:t>gærcellerns</a:t>
            </a:r>
            <a:r>
              <a:rPr lang="da-DK" b="0" i="0" dirty="0">
                <a:solidFill>
                  <a:srgbClr val="000000"/>
                </a:solidFill>
                <a:effectLst/>
                <a:latin typeface="Helvetica Neue" panose="02000503000000020004" pitchFamily="2" charset="0"/>
              </a:rPr>
              <a:t> reaktion på sukker, salt og hvedemel</a:t>
            </a:r>
            <a:br>
              <a:rPr lang="da-DK" dirty="0"/>
            </a:br>
            <a:r>
              <a:rPr lang="da-DK" dirty="0">
                <a:solidFill>
                  <a:srgbClr val="000000"/>
                </a:solidFill>
                <a:latin typeface="Helvetica Neue" panose="02000503000000020004" pitchFamily="2" charset="0"/>
              </a:rPr>
              <a:t>2. </a:t>
            </a:r>
            <a:r>
              <a:rPr lang="da-DK" b="0" i="0" dirty="0">
                <a:solidFill>
                  <a:srgbClr val="000000"/>
                </a:solidFill>
                <a:effectLst/>
                <a:latin typeface="Helvetica Neue" panose="02000503000000020004" pitchFamily="2" charset="0"/>
              </a:rPr>
              <a:t>Yoghurtproduktion (flere runder med produktion)</a:t>
            </a:r>
            <a:br>
              <a:rPr lang="da-DK" dirty="0"/>
            </a:br>
            <a:r>
              <a:rPr lang="da-DK" dirty="0">
                <a:solidFill>
                  <a:srgbClr val="000000"/>
                </a:solidFill>
                <a:latin typeface="Helvetica Neue" panose="02000503000000020004" pitchFamily="2" charset="0"/>
              </a:rPr>
              <a:t>3. </a:t>
            </a:r>
            <a:r>
              <a:rPr lang="da-DK" b="0" i="0" dirty="0">
                <a:solidFill>
                  <a:srgbClr val="000000"/>
                </a:solidFill>
                <a:effectLst/>
                <a:latin typeface="Helvetica Neue" panose="02000503000000020004" pitchFamily="2" charset="0"/>
              </a:rPr>
              <a:t>Sensorisk analyse af egen yoghurt, herunder også </a:t>
            </a:r>
            <a:r>
              <a:rPr lang="da-DK" b="0" i="0" dirty="0" err="1">
                <a:solidFill>
                  <a:srgbClr val="000000"/>
                </a:solidFill>
                <a:effectLst/>
                <a:latin typeface="Helvetica Neue" panose="02000503000000020004" pitchFamily="2" charset="0"/>
              </a:rPr>
              <a:t>spiderplot</a:t>
            </a:r>
            <a:br>
              <a:rPr lang="da-DK" dirty="0"/>
            </a:br>
            <a:r>
              <a:rPr lang="da-DK" dirty="0">
                <a:solidFill>
                  <a:srgbClr val="000000"/>
                </a:solidFill>
                <a:latin typeface="Helvetica Neue" panose="02000503000000020004" pitchFamily="2" charset="0"/>
              </a:rPr>
              <a:t>4. </a:t>
            </a:r>
            <a:r>
              <a:rPr lang="da-DK" b="0" i="0" dirty="0">
                <a:solidFill>
                  <a:srgbClr val="000000"/>
                </a:solidFill>
                <a:effectLst/>
                <a:latin typeface="Helvetica Neue" panose="02000503000000020004" pitchFamily="2" charset="0"/>
              </a:rPr>
              <a:t>Pladespredning og CFU-tælling</a:t>
            </a:r>
            <a:br>
              <a:rPr lang="da-DK" dirty="0"/>
            </a:br>
            <a:r>
              <a:rPr lang="da-DK" dirty="0">
                <a:solidFill>
                  <a:srgbClr val="000000"/>
                </a:solidFill>
                <a:latin typeface="Helvetica Neue" panose="02000503000000020004" pitchFamily="2" charset="0"/>
              </a:rPr>
              <a:t>5. </a:t>
            </a:r>
            <a:r>
              <a:rPr lang="da-DK" b="0" i="0" dirty="0" err="1">
                <a:solidFill>
                  <a:srgbClr val="000000"/>
                </a:solidFill>
                <a:effectLst/>
                <a:latin typeface="Helvetica Neue" panose="02000503000000020004" pitchFamily="2" charset="0"/>
              </a:rPr>
              <a:t>Agardiffusionstest</a:t>
            </a:r>
            <a:r>
              <a:rPr lang="da-DK" b="0" i="0" dirty="0">
                <a:solidFill>
                  <a:srgbClr val="000000"/>
                </a:solidFill>
                <a:effectLst/>
                <a:latin typeface="Helvetica Neue" panose="02000503000000020004" pitchFamily="2" charset="0"/>
              </a:rPr>
              <a:t> med  </a:t>
            </a:r>
            <a:r>
              <a:rPr lang="da-DK" b="0" i="0" dirty="0" err="1">
                <a:solidFill>
                  <a:srgbClr val="000000"/>
                </a:solidFill>
                <a:effectLst/>
                <a:latin typeface="Helvetica Neue" panose="02000503000000020004" pitchFamily="2" charset="0"/>
              </a:rPr>
              <a:t>E.Coli</a:t>
            </a:r>
            <a:r>
              <a:rPr lang="da-DK" b="0" i="0" dirty="0">
                <a:solidFill>
                  <a:srgbClr val="000000"/>
                </a:solidFill>
                <a:effectLst/>
                <a:latin typeface="Helvetica Neue" panose="02000503000000020004" pitchFamily="2" charset="0"/>
              </a:rPr>
              <a:t> og </a:t>
            </a:r>
            <a:r>
              <a:rPr lang="da-DK" b="0" i="0" dirty="0" err="1">
                <a:solidFill>
                  <a:srgbClr val="000000"/>
                </a:solidFill>
                <a:effectLst/>
                <a:latin typeface="Helvetica Neue" panose="02000503000000020004" pitchFamily="2" charset="0"/>
              </a:rPr>
              <a:t>Bacillis</a:t>
            </a:r>
            <a:r>
              <a:rPr lang="da-DK" b="0" i="0" dirty="0">
                <a:solidFill>
                  <a:srgbClr val="000000"/>
                </a:solidFill>
                <a:effectLst/>
                <a:latin typeface="Helvetica Neue" panose="02000503000000020004" pitchFamily="2" charset="0"/>
              </a:rPr>
              <a:t> subtillis</a:t>
            </a:r>
            <a:endParaRPr lang="da-DK" dirty="0"/>
          </a:p>
        </p:txBody>
      </p:sp>
    </p:spTree>
    <p:extLst>
      <p:ext uri="{BB962C8B-B14F-4D97-AF65-F5344CB8AC3E}">
        <p14:creationId xmlns:p14="http://schemas.microsoft.com/office/powerpoint/2010/main" val="4108123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10226-1E7E-FD3A-4B2E-2BE4B453C933}"/>
              </a:ext>
            </a:extLst>
          </p:cNvPr>
          <p:cNvSpPr>
            <a:spLocks noGrp="1"/>
          </p:cNvSpPr>
          <p:nvPr>
            <p:ph type="title"/>
          </p:nvPr>
        </p:nvSpPr>
        <p:spPr/>
        <p:txBody>
          <a:bodyPr/>
          <a:lstStyle/>
          <a:p>
            <a:r>
              <a:rPr lang="da-DK" b="1" i="0" dirty="0" err="1">
                <a:solidFill>
                  <a:srgbClr val="000000"/>
                </a:solidFill>
                <a:effectLst/>
                <a:latin typeface="Aptos Display" panose="020B0004020202020204" pitchFamily="34" charset="0"/>
              </a:rPr>
              <a:t>Fite</a:t>
            </a:r>
            <a:r>
              <a:rPr lang="da-DK" b="1" i="0" dirty="0">
                <a:solidFill>
                  <a:srgbClr val="000000"/>
                </a:solidFill>
                <a:effectLst/>
                <a:latin typeface="Aptos Display" panose="020B0004020202020204" pitchFamily="34" charset="0"/>
              </a:rPr>
              <a:t> the </a:t>
            </a:r>
            <a:r>
              <a:rPr lang="da-DK" b="1" i="0" dirty="0" err="1">
                <a:solidFill>
                  <a:srgbClr val="000000"/>
                </a:solidFill>
                <a:effectLst/>
                <a:latin typeface="Aptos Display" panose="020B0004020202020204" pitchFamily="34" charset="0"/>
              </a:rPr>
              <a:t>Bite</a:t>
            </a:r>
            <a:endParaRPr lang="da-DK" b="1"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F7ACA394-8F25-FF55-7C6B-46F0260D9954}"/>
              </a:ext>
            </a:extLst>
          </p:cNvPr>
          <p:cNvSpPr>
            <a:spLocks noGrp="1"/>
          </p:cNvSpPr>
          <p:nvPr>
            <p:ph idx="1"/>
          </p:nvPr>
        </p:nvSpPr>
        <p:spPr/>
        <p:txBody>
          <a:bodyPr/>
          <a:lstStyle/>
          <a:p>
            <a:pPr marL="0" indent="0">
              <a:buNone/>
            </a:pPr>
            <a:r>
              <a:rPr lang="da-DK" b="0" i="0" dirty="0">
                <a:solidFill>
                  <a:srgbClr val="000000"/>
                </a:solidFill>
                <a:effectLst/>
                <a:latin typeface="Helvetica Neue" panose="02000503000000020004" pitchFamily="2" charset="0"/>
              </a:rPr>
              <a:t>Eksperimentelt arbejde:</a:t>
            </a:r>
            <a:br>
              <a:rPr lang="da-DK" dirty="0"/>
            </a:br>
            <a:r>
              <a:rPr lang="da-DK" dirty="0">
                <a:solidFill>
                  <a:srgbClr val="000000"/>
                </a:solidFill>
                <a:latin typeface="Helvetica Neue" panose="02000503000000020004" pitchFamily="2" charset="0"/>
              </a:rPr>
              <a:t>1. </a:t>
            </a:r>
            <a:r>
              <a:rPr lang="da-DK" b="0" i="0" dirty="0">
                <a:solidFill>
                  <a:srgbClr val="000000"/>
                </a:solidFill>
                <a:effectLst/>
                <a:latin typeface="Helvetica Neue" panose="02000503000000020004" pitchFamily="2" charset="0"/>
              </a:rPr>
              <a:t>Slangegift i blodet</a:t>
            </a:r>
            <a:br>
              <a:rPr lang="da-DK" dirty="0"/>
            </a:br>
            <a:r>
              <a:rPr lang="da-DK" dirty="0">
                <a:solidFill>
                  <a:srgbClr val="000000"/>
                </a:solidFill>
                <a:latin typeface="Helvetica Neue" panose="02000503000000020004" pitchFamily="2" charset="0"/>
              </a:rPr>
              <a:t>2. </a:t>
            </a:r>
            <a:r>
              <a:rPr lang="da-DK" b="0" i="0" dirty="0">
                <a:solidFill>
                  <a:srgbClr val="000000"/>
                </a:solidFill>
                <a:effectLst/>
                <a:latin typeface="Helvetica Neue" panose="02000503000000020004" pitchFamily="2" charset="0"/>
              </a:rPr>
              <a:t>ELISA og LFA</a:t>
            </a:r>
            <a:endParaRPr lang="da-DK" dirty="0"/>
          </a:p>
        </p:txBody>
      </p:sp>
    </p:spTree>
    <p:extLst>
      <p:ext uri="{BB962C8B-B14F-4D97-AF65-F5344CB8AC3E}">
        <p14:creationId xmlns:p14="http://schemas.microsoft.com/office/powerpoint/2010/main" val="54585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9D798A-0FAB-D54C-B315-E5D969B075F8}"/>
              </a:ext>
            </a:extLst>
          </p:cNvPr>
          <p:cNvSpPr>
            <a:spLocks noGrp="1"/>
          </p:cNvSpPr>
          <p:nvPr>
            <p:ph type="title"/>
          </p:nvPr>
        </p:nvSpPr>
        <p:spPr/>
        <p:txBody>
          <a:bodyPr/>
          <a:lstStyle/>
          <a:p>
            <a:r>
              <a:rPr lang="da-DK" b="1" i="0" dirty="0">
                <a:solidFill>
                  <a:srgbClr val="000000"/>
                </a:solidFill>
                <a:effectLst/>
                <a:latin typeface="Aptos Display" panose="020B0004020202020204" pitchFamily="34" charset="0"/>
              </a:rPr>
              <a:t>En sund dag i 3.g</a:t>
            </a:r>
            <a:endParaRPr lang="da-DK" b="1"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4DD8C020-1D89-3416-F0DF-867ACC70DBD4}"/>
              </a:ext>
            </a:extLst>
          </p:cNvPr>
          <p:cNvSpPr>
            <a:spLocks noGrp="1"/>
          </p:cNvSpPr>
          <p:nvPr>
            <p:ph idx="1"/>
          </p:nvPr>
        </p:nvSpPr>
        <p:spPr/>
        <p:txBody>
          <a:bodyPr/>
          <a:lstStyle/>
          <a:p>
            <a:pPr marL="0" indent="0">
              <a:buNone/>
            </a:pPr>
            <a:r>
              <a:rPr lang="da-DK" b="0" i="0" dirty="0">
                <a:solidFill>
                  <a:srgbClr val="000000"/>
                </a:solidFill>
                <a:effectLst/>
                <a:latin typeface="Helvetica Neue" panose="02000503000000020004" pitchFamily="2" charset="0"/>
              </a:rPr>
              <a:t>Eksperimentelle undersøgelser</a:t>
            </a:r>
            <a:br>
              <a:rPr lang="da-DK" dirty="0"/>
            </a:br>
            <a:r>
              <a:rPr lang="da-DK" dirty="0"/>
              <a:t>1. </a:t>
            </a:r>
            <a:r>
              <a:rPr lang="da-DK" b="0" i="0" dirty="0">
                <a:solidFill>
                  <a:srgbClr val="000000"/>
                </a:solidFill>
                <a:effectLst/>
                <a:latin typeface="Helvetica Neue" panose="02000503000000020004" pitchFamily="2" charset="0"/>
              </a:rPr>
              <a:t>Forsøg med enzymer</a:t>
            </a:r>
            <a:br>
              <a:rPr lang="da-DK" dirty="0"/>
            </a:br>
            <a:r>
              <a:rPr lang="da-DK" dirty="0"/>
              <a:t>2. </a:t>
            </a:r>
            <a:r>
              <a:rPr lang="da-DK" b="0" i="0" dirty="0">
                <a:solidFill>
                  <a:srgbClr val="000000"/>
                </a:solidFill>
                <a:effectLst/>
                <a:latin typeface="Helvetica Neue" panose="02000503000000020004" pitchFamily="2" charset="0"/>
              </a:rPr>
              <a:t>Forsøg med blodsukkerrespons på et måltid</a:t>
            </a:r>
            <a:br>
              <a:rPr lang="da-DK" dirty="0"/>
            </a:br>
            <a:r>
              <a:rPr lang="da-DK" dirty="0"/>
              <a:t>3. </a:t>
            </a:r>
            <a:r>
              <a:rPr lang="da-DK" b="0" i="0" dirty="0">
                <a:solidFill>
                  <a:srgbClr val="000000"/>
                </a:solidFill>
                <a:effectLst/>
                <a:latin typeface="Helvetica Neue" panose="02000503000000020004" pitchFamily="2" charset="0"/>
              </a:rPr>
              <a:t>Kostanalyse af en dagskost</a:t>
            </a:r>
            <a:endParaRPr lang="da-DK" dirty="0"/>
          </a:p>
        </p:txBody>
      </p:sp>
    </p:spTree>
    <p:extLst>
      <p:ext uri="{BB962C8B-B14F-4D97-AF65-F5344CB8AC3E}">
        <p14:creationId xmlns:p14="http://schemas.microsoft.com/office/powerpoint/2010/main" val="3240196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A43F0-BC69-97F8-4D6C-FA05CB5ED238}"/>
              </a:ext>
            </a:extLst>
          </p:cNvPr>
          <p:cNvSpPr>
            <a:spLocks noGrp="1"/>
          </p:cNvSpPr>
          <p:nvPr>
            <p:ph type="title"/>
          </p:nvPr>
        </p:nvSpPr>
        <p:spPr/>
        <p:txBody>
          <a:bodyPr/>
          <a:lstStyle/>
          <a:p>
            <a:r>
              <a:rPr lang="da-DK" b="1" i="0" dirty="0">
                <a:solidFill>
                  <a:srgbClr val="000000"/>
                </a:solidFill>
                <a:effectLst/>
                <a:latin typeface="Aptos Display" panose="020B0004020202020204" pitchFamily="34" charset="0"/>
              </a:rPr>
              <a:t>Kræft</a:t>
            </a:r>
            <a:endParaRPr lang="da-DK" b="1" dirty="0">
              <a:latin typeface="Aptos Display" panose="020B0004020202020204" pitchFamily="34" charset="0"/>
            </a:endParaRPr>
          </a:p>
        </p:txBody>
      </p:sp>
      <p:sp>
        <p:nvSpPr>
          <p:cNvPr id="3" name="Pladsholder til indhold 2">
            <a:extLst>
              <a:ext uri="{FF2B5EF4-FFF2-40B4-BE49-F238E27FC236}">
                <a16:creationId xmlns:a16="http://schemas.microsoft.com/office/drawing/2014/main" id="{C75A0066-755B-BE36-6FD0-B4FA0068E58D}"/>
              </a:ext>
            </a:extLst>
          </p:cNvPr>
          <p:cNvSpPr>
            <a:spLocks noGrp="1"/>
          </p:cNvSpPr>
          <p:nvPr>
            <p:ph idx="1"/>
          </p:nvPr>
        </p:nvSpPr>
        <p:spPr/>
        <p:txBody>
          <a:bodyPr/>
          <a:lstStyle/>
          <a:p>
            <a:pPr marL="0" indent="0">
              <a:buNone/>
            </a:pPr>
            <a:r>
              <a:rPr lang="da-DK" b="0" i="0" dirty="0">
                <a:solidFill>
                  <a:srgbClr val="000000"/>
                </a:solidFill>
                <a:effectLst/>
                <a:latin typeface="Roboto" panose="02000000000000000000" pitchFamily="2" charset="0"/>
              </a:rPr>
              <a:t>Eksperimentelt arbejde</a:t>
            </a:r>
            <a:br>
              <a:rPr lang="da-DK" dirty="0"/>
            </a:br>
            <a:r>
              <a:rPr lang="da-DK" dirty="0"/>
              <a:t>- </a:t>
            </a:r>
            <a:r>
              <a:rPr lang="da-DK" b="0" i="0" dirty="0">
                <a:solidFill>
                  <a:srgbClr val="000000"/>
                </a:solidFill>
                <a:effectLst/>
                <a:latin typeface="Roboto" panose="02000000000000000000" pitchFamily="2" charset="0"/>
              </a:rPr>
              <a:t>RFLP analyse (papirøvelse) af udsnit af 3 DNA-sekvenser.  </a:t>
            </a:r>
            <a:br>
              <a:rPr lang="da-DK" dirty="0"/>
            </a:br>
            <a:r>
              <a:rPr lang="da-DK" dirty="0">
                <a:solidFill>
                  <a:srgbClr val="000000"/>
                </a:solidFill>
                <a:latin typeface="Roboto" panose="02000000000000000000" pitchFamily="2" charset="0"/>
              </a:rPr>
              <a:t>- </a:t>
            </a:r>
            <a:r>
              <a:rPr lang="da-DK" b="0" i="0" dirty="0">
                <a:solidFill>
                  <a:srgbClr val="000000"/>
                </a:solidFill>
                <a:effectLst/>
                <a:latin typeface="Roboto" panose="02000000000000000000" pitchFamily="2" charset="0"/>
              </a:rPr>
              <a:t>DNA gelelektroforese - herunder også at støbe </a:t>
            </a:r>
            <a:r>
              <a:rPr lang="da-DK" b="0" i="0" dirty="0" err="1">
                <a:solidFill>
                  <a:srgbClr val="000000"/>
                </a:solidFill>
                <a:effectLst/>
                <a:latin typeface="Roboto" panose="02000000000000000000" pitchFamily="2" charset="0"/>
              </a:rPr>
              <a:t>agarosegelerne</a:t>
            </a:r>
            <a:r>
              <a:rPr lang="da-DK" b="0" i="0" dirty="0">
                <a:solidFill>
                  <a:srgbClr val="000000"/>
                </a:solidFill>
                <a:effectLst/>
                <a:latin typeface="Roboto" panose="02000000000000000000" pitchFamily="2" charset="0"/>
              </a:rPr>
              <a:t>. Vi benytter farvestoffer fremfor egentligt DNA i gelen.</a:t>
            </a:r>
            <a:endParaRPr lang="da-DK" dirty="0"/>
          </a:p>
        </p:txBody>
      </p:sp>
    </p:spTree>
    <p:extLst>
      <p:ext uri="{BB962C8B-B14F-4D97-AF65-F5344CB8AC3E}">
        <p14:creationId xmlns:p14="http://schemas.microsoft.com/office/powerpoint/2010/main" val="209901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1166</Words>
  <Application>Microsoft Macintosh PowerPoint</Application>
  <PresentationFormat>Widescreen</PresentationFormat>
  <Paragraphs>58</Paragraphs>
  <Slides>13</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13</vt:i4>
      </vt:variant>
    </vt:vector>
  </HeadingPairs>
  <TitlesOfParts>
    <vt:vector size="19" baseType="lpstr">
      <vt:lpstr>Aptos</vt:lpstr>
      <vt:lpstr>Aptos Display</vt:lpstr>
      <vt:lpstr>Arial</vt:lpstr>
      <vt:lpstr>Helvetica Neue</vt:lpstr>
      <vt:lpstr>Roboto</vt:lpstr>
      <vt:lpstr>Office-tema</vt:lpstr>
      <vt:lpstr>Biologi B eksamen</vt:lpstr>
      <vt:lpstr>Prøveformen</vt:lpstr>
      <vt:lpstr>Eksamensspørgsmålenes opbygning:</vt:lpstr>
      <vt:lpstr>Titel: Kræft og genetisk screening </vt:lpstr>
      <vt:lpstr>Mundtlig prøve i biologi B</vt:lpstr>
      <vt:lpstr>Kernestof</vt:lpstr>
      <vt:lpstr>Forløb</vt:lpstr>
      <vt:lpstr>Økologi, marinbiologi og linemuslinger</vt:lpstr>
      <vt:lpstr>Hjernen - smag, smerte og rusmidler</vt:lpstr>
      <vt:lpstr>Mikrobiologi - de gode, de onde og evolution</vt:lpstr>
      <vt:lpstr>Fite the Bite</vt:lpstr>
      <vt:lpstr>En sund dag i 3.g</vt:lpstr>
      <vt:lpstr>Kræft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2025-05-08T10:43:38Z</dcterms:created>
  <dcterms:modified xsi:type="dcterms:W3CDTF">2025-05-11T21:23:00Z</dcterms:modified>
</cp:coreProperties>
</file>