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59" r:id="rId7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0" autoAdjust="0"/>
    <p:restoredTop sz="94660"/>
  </p:normalViewPr>
  <p:slideViewPr>
    <p:cSldViewPr snapToGrid="0">
      <p:cViewPr varScale="1">
        <p:scale>
          <a:sx n="93" d="100"/>
          <a:sy n="93" d="100"/>
        </p:scale>
        <p:origin x="92" y="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tte Lützen Hoff Sørensen" userId="bcdb966c-8ca1-4de7-91ff-1c4e20991ae7" providerId="ADAL" clId="{7D561CB4-0685-4B53-95E8-EF9EC69C9E20}"/>
    <pc:docChg chg="undo custSel modSld">
      <pc:chgData name="Mette Lützen Hoff Sørensen" userId="bcdb966c-8ca1-4de7-91ff-1c4e20991ae7" providerId="ADAL" clId="{7D561CB4-0685-4B53-95E8-EF9EC69C9E20}" dt="2025-05-12T12:02:18.202" v="257" actId="20577"/>
      <pc:docMkLst>
        <pc:docMk/>
      </pc:docMkLst>
      <pc:sldChg chg="modSp mod">
        <pc:chgData name="Mette Lützen Hoff Sørensen" userId="bcdb966c-8ca1-4de7-91ff-1c4e20991ae7" providerId="ADAL" clId="{7D561CB4-0685-4B53-95E8-EF9EC69C9E20}" dt="2025-05-12T11:58:01.102" v="72" actId="20577"/>
        <pc:sldMkLst>
          <pc:docMk/>
          <pc:sldMk cId="2754776883" sldId="257"/>
        </pc:sldMkLst>
        <pc:spChg chg="mod">
          <ac:chgData name="Mette Lützen Hoff Sørensen" userId="bcdb966c-8ca1-4de7-91ff-1c4e20991ae7" providerId="ADAL" clId="{7D561CB4-0685-4B53-95E8-EF9EC69C9E20}" dt="2025-05-12T11:58:01.102" v="72" actId="20577"/>
          <ac:spMkLst>
            <pc:docMk/>
            <pc:sldMk cId="2754776883" sldId="257"/>
            <ac:spMk id="3" creationId="{BAB78420-F61E-AF33-EFA5-48B79936AF0A}"/>
          </ac:spMkLst>
        </pc:spChg>
      </pc:sldChg>
      <pc:sldChg chg="addSp delSp modSp mod">
        <pc:chgData name="Mette Lützen Hoff Sørensen" userId="bcdb966c-8ca1-4de7-91ff-1c4e20991ae7" providerId="ADAL" clId="{7D561CB4-0685-4B53-95E8-EF9EC69C9E20}" dt="2025-05-12T12:02:18.202" v="257" actId="20577"/>
        <pc:sldMkLst>
          <pc:docMk/>
          <pc:sldMk cId="3738741104" sldId="258"/>
        </pc:sldMkLst>
        <pc:spChg chg="mod ord">
          <ac:chgData name="Mette Lützen Hoff Sørensen" userId="bcdb966c-8ca1-4de7-91ff-1c4e20991ae7" providerId="ADAL" clId="{7D561CB4-0685-4B53-95E8-EF9EC69C9E20}" dt="2025-05-12T11:58:39.713" v="134" actId="26606"/>
          <ac:spMkLst>
            <pc:docMk/>
            <pc:sldMk cId="3738741104" sldId="258"/>
            <ac:spMk id="2" creationId="{E9DC33C4-2073-B179-D05B-FAA11253913D}"/>
          </ac:spMkLst>
        </pc:spChg>
        <pc:spChg chg="mod ord">
          <ac:chgData name="Mette Lützen Hoff Sørensen" userId="bcdb966c-8ca1-4de7-91ff-1c4e20991ae7" providerId="ADAL" clId="{7D561CB4-0685-4B53-95E8-EF9EC69C9E20}" dt="2025-05-12T12:02:18.202" v="257" actId="20577"/>
          <ac:spMkLst>
            <pc:docMk/>
            <pc:sldMk cId="3738741104" sldId="258"/>
            <ac:spMk id="3" creationId="{4B3A5490-ED3D-5E91-1672-E22486939202}"/>
          </ac:spMkLst>
        </pc:spChg>
        <pc:spChg chg="add del">
          <ac:chgData name="Mette Lützen Hoff Sørensen" userId="bcdb966c-8ca1-4de7-91ff-1c4e20991ae7" providerId="ADAL" clId="{7D561CB4-0685-4B53-95E8-EF9EC69C9E20}" dt="2025-05-12T11:58:39.713" v="134" actId="26606"/>
          <ac:spMkLst>
            <pc:docMk/>
            <pc:sldMk cId="3738741104" sldId="258"/>
            <ac:spMk id="2061" creationId="{A3C210E6-A35A-4F68-8D60-801A019C75B8}"/>
          </ac:spMkLst>
        </pc:spChg>
        <pc:spChg chg="add del">
          <ac:chgData name="Mette Lützen Hoff Sørensen" userId="bcdb966c-8ca1-4de7-91ff-1c4e20991ae7" providerId="ADAL" clId="{7D561CB4-0685-4B53-95E8-EF9EC69C9E20}" dt="2025-05-12T11:58:39.713" v="134" actId="26606"/>
          <ac:spMkLst>
            <pc:docMk/>
            <pc:sldMk cId="3738741104" sldId="258"/>
            <ac:spMk id="2063" creationId="{AC0D06B0-F19C-459E-B221-A34B506FB5E3}"/>
          </ac:spMkLst>
        </pc:spChg>
        <pc:spChg chg="add del">
          <ac:chgData name="Mette Lützen Hoff Sørensen" userId="bcdb966c-8ca1-4de7-91ff-1c4e20991ae7" providerId="ADAL" clId="{7D561CB4-0685-4B53-95E8-EF9EC69C9E20}" dt="2025-05-12T11:58:39.713" v="134" actId="26606"/>
          <ac:spMkLst>
            <pc:docMk/>
            <pc:sldMk cId="3738741104" sldId="258"/>
            <ac:spMk id="2065" creationId="{345B26DA-1C6B-4C66-81C9-9C1877FC2DB1}"/>
          </ac:spMkLst>
        </pc:spChg>
        <pc:spChg chg="add del">
          <ac:chgData name="Mette Lützen Hoff Sørensen" userId="bcdb966c-8ca1-4de7-91ff-1c4e20991ae7" providerId="ADAL" clId="{7D561CB4-0685-4B53-95E8-EF9EC69C9E20}" dt="2025-05-12T11:58:39.713" v="134" actId="26606"/>
          <ac:spMkLst>
            <pc:docMk/>
            <pc:sldMk cId="3738741104" sldId="258"/>
            <ac:spMk id="2067" creationId="{98DE6C44-43F8-4DE4-AB81-66853FFEA09A}"/>
          </ac:spMkLst>
        </pc:spChg>
        <pc:spChg chg="add del">
          <ac:chgData name="Mette Lützen Hoff Sørensen" userId="bcdb966c-8ca1-4de7-91ff-1c4e20991ae7" providerId="ADAL" clId="{7D561CB4-0685-4B53-95E8-EF9EC69C9E20}" dt="2025-05-12T11:58:39.713" v="134" actId="26606"/>
          <ac:spMkLst>
            <pc:docMk/>
            <pc:sldMk cId="3738741104" sldId="258"/>
            <ac:spMk id="2069" creationId="{2409529B-9B56-4F10-BE4D-F934DB89E57E}"/>
          </ac:spMkLst>
        </pc:spChg>
        <pc:spChg chg="add del">
          <ac:chgData name="Mette Lützen Hoff Sørensen" userId="bcdb966c-8ca1-4de7-91ff-1c4e20991ae7" providerId="ADAL" clId="{7D561CB4-0685-4B53-95E8-EF9EC69C9E20}" dt="2025-05-12T11:58:39.713" v="134" actId="26606"/>
          <ac:spMkLst>
            <pc:docMk/>
            <pc:sldMk cId="3738741104" sldId="258"/>
            <ac:spMk id="2074" creationId="{3C915414-2809-4735-A560-0D5FE66700D8}"/>
          </ac:spMkLst>
        </pc:spChg>
        <pc:spChg chg="add del">
          <ac:chgData name="Mette Lützen Hoff Sørensen" userId="bcdb966c-8ca1-4de7-91ff-1c4e20991ae7" providerId="ADAL" clId="{7D561CB4-0685-4B53-95E8-EF9EC69C9E20}" dt="2025-05-12T11:58:39.713" v="134" actId="26606"/>
          <ac:spMkLst>
            <pc:docMk/>
            <pc:sldMk cId="3738741104" sldId="258"/>
            <ac:spMk id="2105" creationId="{6DFF2B6F-0121-4534-AE5D-C5C3ED8EB70C}"/>
          </ac:spMkLst>
        </pc:spChg>
        <pc:spChg chg="add del">
          <ac:chgData name="Mette Lützen Hoff Sørensen" userId="bcdb966c-8ca1-4de7-91ff-1c4e20991ae7" providerId="ADAL" clId="{7D561CB4-0685-4B53-95E8-EF9EC69C9E20}" dt="2025-05-12T11:58:39.713" v="134" actId="26606"/>
          <ac:spMkLst>
            <pc:docMk/>
            <pc:sldMk cId="3738741104" sldId="258"/>
            <ac:spMk id="2109" creationId="{D665D759-2DF8-4D47-8386-4BA28901A79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347BC9-1712-2A1D-7C24-2C8ADD31FA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C7D5379-4ACF-1648-CB6D-738775E3ED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F3A6236-925F-E7C9-9421-E3AE87117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6CFD1-6A6E-4540-94B4-2167AB17DCC8}" type="datetimeFigureOut">
              <a:rPr lang="da-DK" smtClean="0"/>
              <a:t>12-05-2025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3056FDF-B230-110C-78E3-8B164E90F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854CA7C-BC3E-AD78-8A7D-AA5DB80D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77D41-8F52-400D-9482-878B7D31689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32372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D14382-B740-308C-693C-11B4489F2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01A94CC5-23CC-3CDF-8FBB-1767A13E7A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8B1B88C-CFBB-013E-9CA6-912A96F3B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6CFD1-6A6E-4540-94B4-2167AB17DCC8}" type="datetimeFigureOut">
              <a:rPr lang="da-DK" smtClean="0"/>
              <a:t>12-05-2025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5A965F8-C512-254A-0814-D4913B10E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D668C95-C9A4-BD12-FF09-2BC9130C3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77D41-8F52-400D-9482-878B7D31689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81644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FD1B488A-294B-F58E-15CB-E6113F6BE7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BBAE9528-2957-A947-EDEC-DAFCFE767F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1379BB0-A9F4-2E5A-382A-6BEC33033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6CFD1-6A6E-4540-94B4-2167AB17DCC8}" type="datetimeFigureOut">
              <a:rPr lang="da-DK" smtClean="0"/>
              <a:t>12-05-2025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D6B0A05-8528-0537-6AD4-8D2048D0D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D1EA97A-61C7-41BD-1242-C5BB3B88F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77D41-8F52-400D-9482-878B7D31689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04914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B28DFE-D932-6073-B752-E198B0310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38915D8-EBF9-7F3E-51C7-76DBB6A8F9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19650B1-DA52-EEF1-990F-C8CDC7D79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6CFD1-6A6E-4540-94B4-2167AB17DCC8}" type="datetimeFigureOut">
              <a:rPr lang="da-DK" smtClean="0"/>
              <a:t>12-05-2025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97B3483-26BA-6F0A-DAE1-563E89A86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8C58775-1136-DBAC-2027-CDD3DDC85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77D41-8F52-400D-9482-878B7D31689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7461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0991D0-210B-2DA1-3210-812C2900D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65E957E-3F21-FD66-6CF2-F6678B7673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A62BA7A-45C7-44F1-D621-A54BA4E27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6CFD1-6A6E-4540-94B4-2167AB17DCC8}" type="datetimeFigureOut">
              <a:rPr lang="da-DK" smtClean="0"/>
              <a:t>12-05-2025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43F214A-344A-18D4-0313-E77936C7F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E3541EA-F2E1-1406-2019-20F49CDDF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77D41-8F52-400D-9482-878B7D31689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11397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3425C6-13D8-4BAE-2FD8-7C8C6F7CB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080365D-C26D-874F-7458-00E591B589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26B3125-C526-4703-27CB-3624054E37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855F592-13A7-0F8D-2919-53DB98568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6CFD1-6A6E-4540-94B4-2167AB17DCC8}" type="datetimeFigureOut">
              <a:rPr lang="da-DK" smtClean="0"/>
              <a:t>12-05-2025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ACCCCC4-AD81-5861-ABE8-9BB5EFFB8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53D5BBD-C6E0-F3EF-70DD-454EEC5DF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77D41-8F52-400D-9482-878B7D31689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57050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4A6D4B-023C-BE5B-5851-B241CD70F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DFE74EA-BA13-AEE6-671C-1AEE3477BC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5294047-CFD3-B3BA-607D-3FAE228AA6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9B0AA169-BA55-5C45-8CC0-DFBA98E49A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C29ABA6B-A89E-ABBD-5ABC-A8908870B5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4A47BC21-66C3-3749-1BDA-C8474E830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6CFD1-6A6E-4540-94B4-2167AB17DCC8}" type="datetimeFigureOut">
              <a:rPr lang="da-DK" smtClean="0"/>
              <a:t>12-05-2025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6400C689-6127-C0AE-C9E9-EE9C89DA7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1B13D74D-2A40-0E66-4984-5CEDE0C1C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77D41-8F52-400D-9482-878B7D31689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07829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866B66-33F1-919C-2053-F48403B97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845977D8-67B8-0FFD-763F-C6E38B8B3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6CFD1-6A6E-4540-94B4-2167AB17DCC8}" type="datetimeFigureOut">
              <a:rPr lang="da-DK" smtClean="0"/>
              <a:t>12-05-2025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89DD88B8-739D-FD87-593A-806622930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33CFDF36-5CEF-121A-DF22-B0BE04B0B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77D41-8F52-400D-9482-878B7D31689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48742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7A0F262A-1420-8ABC-FDA6-60F136148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6CFD1-6A6E-4540-94B4-2167AB17DCC8}" type="datetimeFigureOut">
              <a:rPr lang="da-DK" smtClean="0"/>
              <a:t>12-05-2025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59002AAD-C6C9-4759-32E8-70574FBDA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F1E8CB7-76D9-3DA5-7313-AFCCDE92B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77D41-8F52-400D-9482-878B7D31689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90755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83DB4F-1830-AA1F-7248-5BE8F5439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FDD4B0C-B967-2C98-7259-1938CE71F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7C07EB7-971B-33C8-1FD0-7FC089D243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C368BA2-F440-D4D0-A0B0-89A11ECC0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6CFD1-6A6E-4540-94B4-2167AB17DCC8}" type="datetimeFigureOut">
              <a:rPr lang="da-DK" smtClean="0"/>
              <a:t>12-05-2025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3AA6833-79AC-6E1B-6605-AA3734D85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89EEC9A-7B96-61D0-C515-1C9793136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77D41-8F52-400D-9482-878B7D31689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17628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29A93D-3A1C-AA79-8120-EB1B77BF1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A44D9B9C-A978-A740-5BF8-70E29087F1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5149DB4-526B-F4DE-B930-57CD9045F4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FA558DA-D497-880D-7ED1-EC11C6A68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6CFD1-6A6E-4540-94B4-2167AB17DCC8}" type="datetimeFigureOut">
              <a:rPr lang="da-DK" smtClean="0"/>
              <a:t>12-05-2025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FCF920C-3E90-6A3A-CB38-6F7B5D656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83832DB-075C-3615-AA17-8544847A9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77D41-8F52-400D-9482-878B7D31689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60727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18FB1816-21BD-14DD-FCD8-481D3D06E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A198909-CF58-3724-5178-9473EDD754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EFE4B81-EAB8-6E11-5D11-BDCD97648E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66CFD1-6A6E-4540-94B4-2167AB17DCC8}" type="datetimeFigureOut">
              <a:rPr lang="da-DK" smtClean="0"/>
              <a:t>12-05-2025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F16FFC6-ED56-49A4-71C1-5DA4AE3ACC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49F55DF-7B65-1B8E-C561-41C645A39E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377D41-8F52-400D-9482-878B7D31689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1328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scienceakademiet.dk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s://unf.dk/sciencecamps/" TargetMode="Externa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2" name="Rectangle 1041">
            <a:extLst>
              <a:ext uri="{FF2B5EF4-FFF2-40B4-BE49-F238E27FC236}">
                <a16:creationId xmlns:a16="http://schemas.microsoft.com/office/drawing/2014/main" id="{E817EB35-4D5C-493B-8459-98C99FD166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4" name="Arc 1043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640269" flipV="1">
            <a:off x="5586861" y="-553943"/>
            <a:ext cx="3944178" cy="3944178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6E9D0CB-EC22-0682-639E-2CD9EA2F3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4795164" cy="1325563"/>
          </a:xfrm>
        </p:spPr>
        <p:txBody>
          <a:bodyPr>
            <a:normAutofit/>
          </a:bodyPr>
          <a:lstStyle/>
          <a:p>
            <a:r>
              <a:rPr lang="da-DK"/>
              <a:t>Science akademiet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AB78420-F61E-AF33-EFA5-48B79936A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4795165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sz="2000" dirty="0">
                <a:hlinkClick r:id="rId2"/>
              </a:rPr>
              <a:t>https://www.scienceakademiet.dk/</a:t>
            </a:r>
            <a:r>
              <a:rPr lang="da-DK" sz="2000" dirty="0"/>
              <a:t> </a:t>
            </a:r>
          </a:p>
          <a:p>
            <a:r>
              <a:rPr lang="da-DK" sz="2000" dirty="0"/>
              <a:t>Gå til naturvidenskab i din fritid:</a:t>
            </a:r>
          </a:p>
          <a:p>
            <a:pPr lvl="1"/>
            <a:r>
              <a:rPr lang="da-DK" sz="2000" dirty="0"/>
              <a:t>Matematik hold</a:t>
            </a:r>
          </a:p>
          <a:p>
            <a:pPr lvl="1"/>
            <a:r>
              <a:rPr lang="da-DK" sz="2000" dirty="0"/>
              <a:t>Kemi hold</a:t>
            </a:r>
          </a:p>
          <a:p>
            <a:pPr lvl="1"/>
            <a:r>
              <a:rPr lang="da-DK" sz="2000" dirty="0"/>
              <a:t>Fysik hold</a:t>
            </a:r>
          </a:p>
          <a:p>
            <a:pPr lvl="1"/>
            <a:r>
              <a:rPr lang="da-DK" sz="2000" dirty="0"/>
              <a:t>Biotek hold</a:t>
            </a:r>
          </a:p>
          <a:p>
            <a:r>
              <a:rPr lang="da-DK" sz="2000" dirty="0"/>
              <a:t>Hvor og hvornår? I København en hverdag 17-19 (kommer an på holdet)</a:t>
            </a:r>
          </a:p>
          <a:p>
            <a:r>
              <a:rPr lang="da-DK" sz="2000" dirty="0"/>
              <a:t>Pris: GRATIS</a:t>
            </a:r>
          </a:p>
          <a:p>
            <a:r>
              <a:rPr lang="da-DK" sz="2000" dirty="0"/>
              <a:t>Ansøg inden </a:t>
            </a:r>
            <a:r>
              <a:rPr lang="da-DK" sz="2000" b="1" dirty="0"/>
              <a:t>1 juli</a:t>
            </a:r>
            <a:r>
              <a:rPr lang="da-DK" sz="2000" dirty="0"/>
              <a:t>: læs mere på hjemmesiden :)</a:t>
            </a:r>
          </a:p>
          <a:p>
            <a:r>
              <a:rPr lang="da-DK" sz="2000" dirty="0"/>
              <a:t>Spørgsmål: skriv til ME eller MES på </a:t>
            </a:r>
            <a:r>
              <a:rPr lang="da-DK" sz="2000" dirty="0" err="1"/>
              <a:t>lectio</a:t>
            </a:r>
            <a:endParaRPr lang="da-DK" sz="2000" dirty="0"/>
          </a:p>
          <a:p>
            <a:endParaRPr lang="da-DK" sz="1400" dirty="0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492A6388-E0FE-7CA6-4F6E-DEB4E7063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9" r="16576" b="4"/>
          <a:stretch/>
        </p:blipFill>
        <p:spPr bwMode="auto">
          <a:xfrm>
            <a:off x="6045200" y="10"/>
            <a:ext cx="3343282" cy="2905636"/>
          </a:xfrm>
          <a:custGeom>
            <a:avLst/>
            <a:gdLst/>
            <a:ahLst/>
            <a:cxnLst/>
            <a:rect l="l" t="t" r="r" b="b"/>
            <a:pathLst>
              <a:path w="3343282" h="2905646">
                <a:moveTo>
                  <a:pt x="546801" y="0"/>
                </a:moveTo>
                <a:lnTo>
                  <a:pt x="2796481" y="0"/>
                </a:lnTo>
                <a:lnTo>
                  <a:pt x="2853670" y="51976"/>
                </a:lnTo>
                <a:cubicBezTo>
                  <a:pt x="3156177" y="354484"/>
                  <a:pt x="3343282" y="772394"/>
                  <a:pt x="3343282" y="1234005"/>
                </a:cubicBezTo>
                <a:cubicBezTo>
                  <a:pt x="3343282" y="2157227"/>
                  <a:pt x="2594863" y="2905646"/>
                  <a:pt x="1671641" y="2905646"/>
                </a:cubicBezTo>
                <a:cubicBezTo>
                  <a:pt x="748420" y="2905646"/>
                  <a:pt x="0" y="2157227"/>
                  <a:pt x="0" y="1234005"/>
                </a:cubicBezTo>
                <a:cubicBezTo>
                  <a:pt x="0" y="772394"/>
                  <a:pt x="187105" y="354484"/>
                  <a:pt x="489613" y="5197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8E0DCFF-A3D0-D9EB-75BC-656581618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8" r="16296" b="1"/>
          <a:stretch/>
        </p:blipFill>
        <p:spPr bwMode="auto">
          <a:xfrm>
            <a:off x="6172241" y="3154859"/>
            <a:ext cx="4030579" cy="3703141"/>
          </a:xfrm>
          <a:custGeom>
            <a:avLst/>
            <a:gdLst/>
            <a:ahLst/>
            <a:cxnLst/>
            <a:rect l="l" t="t" r="r" b="b"/>
            <a:pathLst>
              <a:path w="4030579" h="3703141">
                <a:moveTo>
                  <a:pt x="2015289" y="0"/>
                </a:moveTo>
                <a:cubicBezTo>
                  <a:pt x="3128303" y="0"/>
                  <a:pt x="4030579" y="902277"/>
                  <a:pt x="4030579" y="2015290"/>
                </a:cubicBezTo>
                <a:cubicBezTo>
                  <a:pt x="4030579" y="2710923"/>
                  <a:pt x="3678127" y="3324237"/>
                  <a:pt x="3142057" y="3686399"/>
                </a:cubicBezTo>
                <a:lnTo>
                  <a:pt x="3114499" y="3703141"/>
                </a:lnTo>
                <a:lnTo>
                  <a:pt x="916080" y="3703141"/>
                </a:lnTo>
                <a:lnTo>
                  <a:pt x="888522" y="3686399"/>
                </a:lnTo>
                <a:cubicBezTo>
                  <a:pt x="352452" y="3324237"/>
                  <a:pt x="0" y="2710923"/>
                  <a:pt x="0" y="2015290"/>
                </a:cubicBezTo>
                <a:cubicBezTo>
                  <a:pt x="0" y="902277"/>
                  <a:pt x="902277" y="0"/>
                  <a:pt x="201528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6E26C5A5-F475-1BB5-A692-BF8A2E8A8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4" r="20995" b="2"/>
          <a:stretch/>
        </p:blipFill>
        <p:spPr bwMode="auto">
          <a:xfrm>
            <a:off x="9523005" y="10"/>
            <a:ext cx="2668994" cy="3864758"/>
          </a:xfrm>
          <a:custGeom>
            <a:avLst/>
            <a:gdLst/>
            <a:ahLst/>
            <a:cxnLst/>
            <a:rect l="l" t="t" r="r" b="b"/>
            <a:pathLst>
              <a:path w="2668994" h="3864768">
                <a:moveTo>
                  <a:pt x="1215406" y="0"/>
                </a:moveTo>
                <a:lnTo>
                  <a:pt x="2668994" y="0"/>
                </a:lnTo>
                <a:lnTo>
                  <a:pt x="2668994" y="3754247"/>
                </a:lnTo>
                <a:lnTo>
                  <a:pt x="2614574" y="3774165"/>
                </a:lnTo>
                <a:cubicBezTo>
                  <a:pt x="2425260" y="3833048"/>
                  <a:pt x="2223979" y="3864768"/>
                  <a:pt x="2015289" y="3864768"/>
                </a:cubicBezTo>
                <a:cubicBezTo>
                  <a:pt x="902276" y="3864768"/>
                  <a:pt x="0" y="2962492"/>
                  <a:pt x="0" y="1849479"/>
                </a:cubicBezTo>
                <a:cubicBezTo>
                  <a:pt x="0" y="1084283"/>
                  <a:pt x="426467" y="418692"/>
                  <a:pt x="1054683" y="7742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84F1790A-918D-A659-8CCB-1DBD47C94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2" r="27365" b="-4"/>
          <a:stretch/>
        </p:blipFill>
        <p:spPr bwMode="auto">
          <a:xfrm>
            <a:off x="10404210" y="4001294"/>
            <a:ext cx="1787791" cy="2856706"/>
          </a:xfrm>
          <a:custGeom>
            <a:avLst/>
            <a:gdLst/>
            <a:ahLst/>
            <a:cxnLst/>
            <a:rect l="l" t="t" r="r" b="b"/>
            <a:pathLst>
              <a:path w="1787791" h="2856706">
                <a:moveTo>
                  <a:pt x="1531941" y="0"/>
                </a:moveTo>
                <a:cubicBezTo>
                  <a:pt x="1584820" y="0"/>
                  <a:pt x="1637074" y="2679"/>
                  <a:pt x="1688573" y="7909"/>
                </a:cubicBezTo>
                <a:lnTo>
                  <a:pt x="1787791" y="23052"/>
                </a:lnTo>
                <a:lnTo>
                  <a:pt x="1787791" y="2856706"/>
                </a:lnTo>
                <a:lnTo>
                  <a:pt x="765053" y="2856706"/>
                </a:lnTo>
                <a:lnTo>
                  <a:pt x="675418" y="2802252"/>
                </a:lnTo>
                <a:cubicBezTo>
                  <a:pt x="267919" y="2526951"/>
                  <a:pt x="0" y="2060735"/>
                  <a:pt x="0" y="1531942"/>
                </a:cubicBezTo>
                <a:cubicBezTo>
                  <a:pt x="0" y="685873"/>
                  <a:pt x="685873" y="0"/>
                  <a:pt x="1531941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776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1" name="Rectangle 2060">
            <a:extLst>
              <a:ext uri="{FF2B5EF4-FFF2-40B4-BE49-F238E27FC236}">
                <a16:creationId xmlns:a16="http://schemas.microsoft.com/office/drawing/2014/main" id="{A3C210E6-A35A-4F68-8D60-801A019C7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6CA0E1D-6F5D-9C84-0626-D275B0987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" r="1" b="1"/>
          <a:stretch/>
        </p:blipFill>
        <p:spPr bwMode="auto"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4B67946E-BAA7-F4A4-33AE-17B74A9C4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6"/>
          <a:stretch/>
        </p:blipFill>
        <p:spPr bwMode="auto">
          <a:xfrm>
            <a:off x="7381690" y="3456433"/>
            <a:ext cx="4810310" cy="3401568"/>
          </a:xfrm>
          <a:custGeom>
            <a:avLst/>
            <a:gdLst/>
            <a:ahLst/>
            <a:cxnLst/>
            <a:rect l="l" t="t" r="r" b="b"/>
            <a:pathLst>
              <a:path w="4810310" h="3401568">
                <a:moveTo>
                  <a:pt x="781270" y="0"/>
                </a:moveTo>
                <a:lnTo>
                  <a:pt x="4810310" y="0"/>
                </a:lnTo>
                <a:lnTo>
                  <a:pt x="4810310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B90DD2E2-5763-3C08-78FA-BF2EC9441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79" r="2" b="17185"/>
          <a:stretch/>
        </p:blipFill>
        <p:spPr bwMode="auto"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2063" name="Freeform: Shape 2062">
            <a:extLst>
              <a:ext uri="{FF2B5EF4-FFF2-40B4-BE49-F238E27FC236}">
                <a16:creationId xmlns:a16="http://schemas.microsoft.com/office/drawing/2014/main" id="{AC0D06B0-F19C-459E-B221-A34B506FB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65" name="Freeform: Shape 2064">
            <a:extLst>
              <a:ext uri="{FF2B5EF4-FFF2-40B4-BE49-F238E27FC236}">
                <a16:creationId xmlns:a16="http://schemas.microsoft.com/office/drawing/2014/main" id="{345B26DA-1C6B-4C66-81C9-9C1877FC2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9DC33C4-2073-B179-D05B-FAA112539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2807208" cy="1325563"/>
          </a:xfrm>
        </p:spPr>
        <p:txBody>
          <a:bodyPr>
            <a:normAutofit/>
          </a:bodyPr>
          <a:lstStyle/>
          <a:p>
            <a:r>
              <a:rPr lang="da-DK" sz="2800"/>
              <a:t>UNF Sommer camps</a:t>
            </a:r>
          </a:p>
        </p:txBody>
      </p:sp>
      <p:sp>
        <p:nvSpPr>
          <p:cNvPr id="2067" name="Rectangle 2066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5840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9" name="Rectangle 2068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B3A5490-ED3D-5E91-1672-E22486939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064" y="2249424"/>
            <a:ext cx="3299191" cy="392277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a-DK" sz="1600" dirty="0">
                <a:hlinkClick r:id="rId5"/>
              </a:rPr>
              <a:t>https://unf.dk/sciencecamps/</a:t>
            </a:r>
            <a:endParaRPr lang="da-DK" sz="1600" dirty="0"/>
          </a:p>
          <a:p>
            <a:r>
              <a:rPr lang="da-DK" sz="1600" dirty="0"/>
              <a:t>En uge med science i sommerferien</a:t>
            </a:r>
          </a:p>
          <a:p>
            <a:pPr lvl="1"/>
            <a:r>
              <a:rPr lang="da-DK" sz="1600" dirty="0" err="1"/>
              <a:t>Chemistry</a:t>
            </a:r>
            <a:r>
              <a:rPr lang="da-DK" sz="1600" dirty="0"/>
              <a:t> camp</a:t>
            </a:r>
          </a:p>
          <a:p>
            <a:pPr lvl="1"/>
            <a:r>
              <a:rPr lang="da-DK" sz="1600" dirty="0"/>
              <a:t>Fysik camp</a:t>
            </a:r>
          </a:p>
          <a:p>
            <a:pPr lvl="1"/>
            <a:r>
              <a:rPr lang="da-DK" sz="1600" dirty="0"/>
              <a:t>Game </a:t>
            </a:r>
            <a:r>
              <a:rPr lang="da-DK" sz="1600" dirty="0" err="1"/>
              <a:t>development</a:t>
            </a:r>
            <a:r>
              <a:rPr lang="da-DK" sz="1600" dirty="0"/>
              <a:t> camp</a:t>
            </a:r>
          </a:p>
          <a:p>
            <a:pPr lvl="1"/>
            <a:r>
              <a:rPr lang="da-DK" sz="1600" dirty="0" err="1"/>
              <a:t>Matemeatik</a:t>
            </a:r>
            <a:r>
              <a:rPr lang="da-DK" sz="1600" dirty="0"/>
              <a:t> camp</a:t>
            </a:r>
          </a:p>
          <a:p>
            <a:pPr lvl="1"/>
            <a:r>
              <a:rPr lang="da-DK" sz="1600" dirty="0"/>
              <a:t>Machine learning camp</a:t>
            </a:r>
          </a:p>
          <a:p>
            <a:pPr lvl="1"/>
            <a:r>
              <a:rPr lang="da-DK" sz="1600" dirty="0" err="1"/>
              <a:t>Sundhedsvidenksbalelig</a:t>
            </a:r>
            <a:r>
              <a:rPr lang="da-DK" sz="1600" dirty="0"/>
              <a:t> camp</a:t>
            </a:r>
          </a:p>
          <a:p>
            <a:r>
              <a:rPr lang="da-DK" sz="1600" dirty="0"/>
              <a:t>Ansøg senest </a:t>
            </a:r>
            <a:r>
              <a:rPr lang="da-DK" sz="1600" b="1" dirty="0"/>
              <a:t>31. maj</a:t>
            </a:r>
            <a:r>
              <a:rPr lang="da-DK" sz="1600" dirty="0"/>
              <a:t>: læs mere på hjemmesiden </a:t>
            </a:r>
            <a:r>
              <a:rPr lang="da-DK" sz="1600" dirty="0">
                <a:sym typeface="Wingdings" panose="05000000000000000000" pitchFamily="2" charset="2"/>
              </a:rPr>
              <a:t>:) </a:t>
            </a:r>
          </a:p>
          <a:p>
            <a:r>
              <a:rPr lang="da-DK" sz="1600" dirty="0">
                <a:sym typeface="Wingdings" panose="05000000000000000000" pitchFamily="2" charset="2"/>
              </a:rPr>
              <a:t>Skolen betaler for op til 10 pladser (spørg MES eller ME om du kan </a:t>
            </a:r>
            <a:r>
              <a:rPr lang="da-DK" sz="1600">
                <a:sym typeface="Wingdings" panose="05000000000000000000" pitchFamily="2" charset="2"/>
              </a:rPr>
              <a:t>få din </a:t>
            </a:r>
            <a:r>
              <a:rPr lang="da-DK" sz="1600" dirty="0">
                <a:sym typeface="Wingdings" panose="05000000000000000000" pitchFamily="2" charset="2"/>
              </a:rPr>
              <a:t>camp betalt)</a:t>
            </a:r>
          </a:p>
          <a:p>
            <a:r>
              <a:rPr lang="da-DK" sz="1600" dirty="0"/>
              <a:t>Spørgsmål: skriv til ME eller MES på </a:t>
            </a:r>
            <a:r>
              <a:rPr lang="da-DK" sz="1600" dirty="0" err="1"/>
              <a:t>lectio</a:t>
            </a:r>
            <a:endParaRPr lang="da-DK" sz="1600" dirty="0"/>
          </a:p>
          <a:p>
            <a:pPr marL="0" indent="0">
              <a:buNone/>
            </a:pPr>
            <a:endParaRPr lang="da-DK" sz="1600" dirty="0"/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5D3CE4A9-7B33-0389-0F04-E137FE6AF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1" b="1"/>
          <a:stretch/>
        </p:blipFill>
        <p:spPr bwMode="auto">
          <a:xfrm>
            <a:off x="7404372" y="10"/>
            <a:ext cx="4787628" cy="3401558"/>
          </a:xfrm>
          <a:custGeom>
            <a:avLst/>
            <a:gdLst/>
            <a:ahLst/>
            <a:cxnLst/>
            <a:rect l="l" t="t" r="r" b="b"/>
            <a:pathLst>
              <a:path w="4787628" h="3401568">
                <a:moveTo>
                  <a:pt x="0" y="0"/>
                </a:moveTo>
                <a:lnTo>
                  <a:pt x="4787628" y="0"/>
                </a:lnTo>
                <a:lnTo>
                  <a:pt x="4787628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741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3F5877B-98C7-49DD-83AB-0F6F57CB6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30FB375-1058-0860-9B77-236E13A2D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5182"/>
          <a:stretch/>
        </p:blipFill>
        <p:spPr bwMode="auto">
          <a:xfrm>
            <a:off x="7364078" y="-18"/>
            <a:ext cx="4827922" cy="6857999"/>
          </a:xfrm>
          <a:custGeom>
            <a:avLst/>
            <a:gdLst/>
            <a:ahLst/>
            <a:cxnLst/>
            <a:rect l="l" t="t" r="r" b="b"/>
            <a:pathLst>
              <a:path w="4827922" h="6858000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Et billede, der indeholder person, tøj, indendørs, Kittel&#10;&#10;Indhold genereret af kunstig intelligens kan være forkert.">
            <a:extLst>
              <a:ext uri="{FF2B5EF4-FFF2-40B4-BE49-F238E27FC236}">
                <a16:creationId xmlns:a16="http://schemas.microsoft.com/office/drawing/2014/main" id="{9E24A502-77B0-ECEC-7710-E5D7DADB0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8" r="35874" b="-2"/>
          <a:stretch/>
        </p:blipFill>
        <p:spPr bwMode="auto">
          <a:xfrm>
            <a:off x="3119360" y="18"/>
            <a:ext cx="4966290" cy="6857999"/>
          </a:xfrm>
          <a:custGeom>
            <a:avLst/>
            <a:gdLst/>
            <a:ahLst/>
            <a:cxnLst/>
            <a:rect l="l" t="t" r="r" b="b"/>
            <a:pathLst>
              <a:path w="4966290" h="6857999">
                <a:moveTo>
                  <a:pt x="0" y="0"/>
                </a:moveTo>
                <a:lnTo>
                  <a:pt x="4188230" y="0"/>
                </a:lnTo>
                <a:lnTo>
                  <a:pt x="4295735" y="210478"/>
                </a:lnTo>
                <a:cubicBezTo>
                  <a:pt x="4719089" y="1127919"/>
                  <a:pt x="4966290" y="2233909"/>
                  <a:pt x="4966290" y="3424428"/>
                </a:cubicBezTo>
                <a:cubicBezTo>
                  <a:pt x="4966290" y="4614948"/>
                  <a:pt x="4719089" y="5720938"/>
                  <a:pt x="4295735" y="6638378"/>
                </a:cubicBezTo>
                <a:lnTo>
                  <a:pt x="4183560" y="6857999"/>
                </a:lnTo>
                <a:lnTo>
                  <a:pt x="53039" y="6857999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4EA91930-66BC-4C41-B4F5-C31EB216F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6313CF8F-B436-401E-9575-DE0F8E8B5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5F9AFBD-9A0C-8429-97F9-67BEA7482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1038"/>
            <a:ext cx="2804504" cy="1325563"/>
          </a:xfrm>
        </p:spPr>
        <p:txBody>
          <a:bodyPr anchor="ctr">
            <a:normAutofit/>
          </a:bodyPr>
          <a:lstStyle/>
          <a:p>
            <a:r>
              <a:rPr lang="da-DK" sz="2800"/>
              <a:t>Seniormentor i videnkabsklubben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A38CFE9-C30A-4551-ACCB-D5808FBC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A6B6395-87F8-1403-3AE6-63B4DA5D0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258171"/>
            <a:ext cx="2804504" cy="3918792"/>
          </a:xfrm>
        </p:spPr>
        <p:txBody>
          <a:bodyPr>
            <a:normAutofit/>
          </a:bodyPr>
          <a:lstStyle/>
          <a:p>
            <a:r>
              <a:rPr lang="da-DK" sz="1800" dirty="0"/>
              <a:t>Vær mentor for folkeskole elever </a:t>
            </a:r>
          </a:p>
          <a:p>
            <a:r>
              <a:rPr lang="da-DK" sz="1800" dirty="0"/>
              <a:t>BG afholder i år en klub om materiale fysik</a:t>
            </a:r>
          </a:p>
          <a:p>
            <a:r>
              <a:rPr lang="da-DK" sz="1800" dirty="0"/>
              <a:t>Skriv til MES på </a:t>
            </a:r>
            <a:r>
              <a:rPr lang="da-DK" sz="1800" dirty="0" err="1"/>
              <a:t>lectio</a:t>
            </a:r>
            <a:r>
              <a:rPr lang="da-DK" sz="1800" dirty="0"/>
              <a:t> hvis interesseret</a:t>
            </a:r>
          </a:p>
          <a:p>
            <a:r>
              <a:rPr lang="da-DK" sz="1800" dirty="0"/>
              <a:t>Ansøg hos MES inden den </a:t>
            </a:r>
            <a:r>
              <a:rPr lang="da-DK" sz="1800" b="1" dirty="0"/>
              <a:t>19 maj</a:t>
            </a:r>
          </a:p>
        </p:txBody>
      </p:sp>
    </p:spTree>
    <p:extLst>
      <p:ext uri="{BB962C8B-B14F-4D97-AF65-F5344CB8AC3E}">
        <p14:creationId xmlns:p14="http://schemas.microsoft.com/office/powerpoint/2010/main" val="3480174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d64384f-d5e2-4607-81ae-0aba6193888c" xsi:nil="true"/>
    <lcf76f155ced4ddcb4097134ff3c332f xmlns="26db3dd1-8e3f-414f-aca8-d9f2b550f26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D419325E9825439A7495CDAC063D01" ma:contentTypeVersion="11" ma:contentTypeDescription="Create a new document." ma:contentTypeScope="" ma:versionID="2897c05bf2f0ff5b581ce44ad1982445">
  <xsd:schema xmlns:xsd="http://www.w3.org/2001/XMLSchema" xmlns:xs="http://www.w3.org/2001/XMLSchema" xmlns:p="http://schemas.microsoft.com/office/2006/metadata/properties" xmlns:ns2="26db3dd1-8e3f-414f-aca8-d9f2b550f265" xmlns:ns3="fd64384f-d5e2-4607-81ae-0aba6193888c" targetNamespace="http://schemas.microsoft.com/office/2006/metadata/properties" ma:root="true" ma:fieldsID="fb4aaed10ba458ff254a16c42e1e499d" ns2:_="" ns3:_="">
    <xsd:import namespace="26db3dd1-8e3f-414f-aca8-d9f2b550f265"/>
    <xsd:import namespace="fd64384f-d5e2-4607-81ae-0aba619388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db3dd1-8e3f-414f-aca8-d9f2b550f2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af4d0cf-f766-4e6b-8753-681553468d2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64384f-d5e2-4607-81ae-0aba6193888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19f0449-419e-4305-8b0a-33f1f25cf1a2}" ma:internalName="TaxCatchAll" ma:showField="CatchAllData" ma:web="fd64384f-d5e2-4607-81ae-0aba619388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E9B8B6-F6C5-4A9E-A3C8-780B4E0D33F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024CC26-8BDB-45B0-B589-70EADD8D2267}">
  <ds:schemaRefs>
    <ds:schemaRef ds:uri="http://schemas.microsoft.com/office/2006/metadata/properties"/>
    <ds:schemaRef ds:uri="http://schemas.microsoft.com/office/infopath/2007/PartnerControls"/>
    <ds:schemaRef ds:uri="fd64384f-d5e2-4607-81ae-0aba6193888c"/>
    <ds:schemaRef ds:uri="26db3dd1-8e3f-414f-aca8-d9f2b550f265"/>
  </ds:schemaRefs>
</ds:datastoreItem>
</file>

<file path=customXml/itemProps3.xml><?xml version="1.0" encoding="utf-8"?>
<ds:datastoreItem xmlns:ds="http://schemas.openxmlformats.org/officeDocument/2006/customXml" ds:itemID="{91D4AFAD-C7C4-4CCC-B391-1D0C8CE064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db3dd1-8e3f-414f-aca8-d9f2b550f265"/>
    <ds:schemaRef ds:uri="fd64384f-d5e2-4607-81ae-0aba619388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164</Words>
  <Application>Microsoft Office PowerPoint</Application>
  <PresentationFormat>Widescreen</PresentationFormat>
  <Paragraphs>28</Paragraphs>
  <Slides>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</vt:i4>
      </vt:variant>
    </vt:vector>
  </HeadingPairs>
  <TitlesOfParts>
    <vt:vector size="9" baseType="lpstr">
      <vt:lpstr>Aptos</vt:lpstr>
      <vt:lpstr>Aptos Display</vt:lpstr>
      <vt:lpstr>Arial</vt:lpstr>
      <vt:lpstr>Calibri</vt:lpstr>
      <vt:lpstr>Wingdings</vt:lpstr>
      <vt:lpstr>Office-tema</vt:lpstr>
      <vt:lpstr>Science akademiet</vt:lpstr>
      <vt:lpstr>UNF Sommer camps</vt:lpstr>
      <vt:lpstr>Seniormentor i videnkabsklubben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Mette Lützen Hoff Sørensen</dc:creator>
  <cp:lastModifiedBy>Mette Lützen Hoff Sørensen</cp:lastModifiedBy>
  <cp:revision>1</cp:revision>
  <dcterms:created xsi:type="dcterms:W3CDTF">2025-05-12T11:41:35Z</dcterms:created>
  <dcterms:modified xsi:type="dcterms:W3CDTF">2025-05-12T12:02:19Z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0x010100CCD419325E9825439A7495CDAC063D01</vt:lpwstr>
  </property>
  <property fmtid="{D5CDD505-2E9C-101B-9397-08002B2CF9AE}" pid="3" name="MediaServiceImageTags">
    <vt:lpwstr/>
  </property>
</Properties>
</file>