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2"/>
  </p:normalViewPr>
  <p:slideViewPr>
    <p:cSldViewPr snapToGrid="0">
      <p:cViewPr varScale="1">
        <p:scale>
          <a:sx n="104" d="100"/>
          <a:sy n="104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965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1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51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5/26/25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5/26/25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0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5/26/25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88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5/26/25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39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5/26/25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76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5/26/25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428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87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96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63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82" r:id="rId6"/>
    <p:sldLayoutId id="2147483677" r:id="rId7"/>
    <p:sldLayoutId id="2147483678" r:id="rId8"/>
    <p:sldLayoutId id="2147483679" r:id="rId9"/>
    <p:sldLayoutId id="2147483681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bbel.com/en/magazine/20-common-danish-verbs" TargetMode="External"/><Relationship Id="rId2" Type="http://schemas.openxmlformats.org/officeDocument/2006/relationships/hyperlink" Target="http://basby.dk/verbliste/verblist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oljugator.com/da/list" TargetMode="External"/><Relationship Id="rId4" Type="http://schemas.openxmlformats.org/officeDocument/2006/relationships/hyperlink" Target="https://www.danishclass101.com/danish-vocabulary-lists/50-most-common-verb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E448DB1-4196-18A6-15DA-C72635C1B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CA8B8-9D99-BC2B-B4F1-86D7D1702A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3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F15DF8A-891A-1965-E372-1BA1F3B94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79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3000"/>
                </a:schemeClr>
              </a:gs>
              <a:gs pos="26000">
                <a:schemeClr val="bg1">
                  <a:alpha val="20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C7443B-BAA5-F595-30F2-2564B55DD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73219" y="898373"/>
            <a:ext cx="4470544" cy="3474720"/>
          </a:xfrm>
        </p:spPr>
        <p:txBody>
          <a:bodyPr anchor="b">
            <a:normAutofit/>
          </a:bodyPr>
          <a:lstStyle/>
          <a:p>
            <a:pPr algn="l"/>
            <a:r>
              <a:rPr lang="da-DK" sz="5800" dirty="0"/>
              <a:t>Verber på dansk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9F5448C-15ED-3C7A-2332-355818553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2646" y="4495013"/>
            <a:ext cx="4116410" cy="1386840"/>
          </a:xfrm>
        </p:spPr>
        <p:txBody>
          <a:bodyPr anchor="t">
            <a:normAutofit fontScale="92500" lnSpcReduction="20000"/>
          </a:bodyPr>
          <a:lstStyle/>
          <a:p>
            <a:pPr algn="l"/>
            <a:r>
              <a:rPr lang="da-DK" sz="2400" dirty="0"/>
              <a:t>How to </a:t>
            </a:r>
            <a:r>
              <a:rPr lang="da-DK" sz="2400" dirty="0" err="1"/>
              <a:t>conjugate</a:t>
            </a:r>
            <a:endParaRPr lang="da-DK" sz="2400" dirty="0"/>
          </a:p>
          <a:p>
            <a:pPr algn="l"/>
            <a:endParaRPr lang="da-DK" sz="2400" dirty="0"/>
          </a:p>
          <a:p>
            <a:pPr algn="l"/>
            <a:r>
              <a:rPr lang="da-DK" sz="2400" dirty="0"/>
              <a:t>By Michael Halskov, 2025</a:t>
            </a:r>
          </a:p>
        </p:txBody>
      </p:sp>
    </p:spTree>
    <p:extLst>
      <p:ext uri="{BB962C8B-B14F-4D97-AF65-F5344CB8AC3E}">
        <p14:creationId xmlns:p14="http://schemas.microsoft.com/office/powerpoint/2010/main" val="3266274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42A6EA-DF3E-9E33-6907-621724DCA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Overview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C8B84C-8AE4-3453-C2F1-2A888EB4C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Spis – spise – spiser – spiste – har spist – havde spist</a:t>
            </a:r>
          </a:p>
          <a:p>
            <a:pPr marL="0" indent="0">
              <a:buNone/>
            </a:pPr>
            <a:r>
              <a:rPr lang="da-DK" dirty="0" err="1"/>
              <a:t>eat</a:t>
            </a:r>
            <a:r>
              <a:rPr lang="da-DK" dirty="0"/>
              <a:t> – to </a:t>
            </a:r>
            <a:r>
              <a:rPr lang="da-DK" dirty="0" err="1"/>
              <a:t>eat</a:t>
            </a:r>
            <a:r>
              <a:rPr lang="da-DK" dirty="0"/>
              <a:t> – </a:t>
            </a:r>
            <a:r>
              <a:rPr lang="da-DK" dirty="0" err="1"/>
              <a:t>eating</a:t>
            </a:r>
            <a:r>
              <a:rPr lang="da-DK" dirty="0"/>
              <a:t>/</a:t>
            </a:r>
            <a:r>
              <a:rPr lang="da-DK" dirty="0" err="1"/>
              <a:t>eats</a:t>
            </a:r>
            <a:r>
              <a:rPr lang="da-DK" dirty="0"/>
              <a:t> – </a:t>
            </a:r>
            <a:r>
              <a:rPr lang="da-DK" dirty="0" err="1"/>
              <a:t>ate</a:t>
            </a:r>
            <a:r>
              <a:rPr lang="da-DK" dirty="0"/>
              <a:t> – have </a:t>
            </a:r>
            <a:r>
              <a:rPr lang="da-DK" dirty="0" err="1"/>
              <a:t>eaten</a:t>
            </a:r>
            <a:r>
              <a:rPr lang="da-DK" dirty="0"/>
              <a:t> – had </a:t>
            </a:r>
            <a:r>
              <a:rPr lang="da-DK" dirty="0" err="1"/>
              <a:t>eaten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457200" indent="-457200">
              <a:buAutoNum type="arabicPeriod"/>
            </a:pPr>
            <a:r>
              <a:rPr lang="da-DK" dirty="0"/>
              <a:t>Please </a:t>
            </a:r>
            <a:r>
              <a:rPr lang="da-DK" dirty="0" err="1"/>
              <a:t>notice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”har spist” and ”havde spist” </a:t>
            </a:r>
            <a:r>
              <a:rPr lang="da-DK" dirty="0" err="1"/>
              <a:t>are</a:t>
            </a:r>
            <a:r>
              <a:rPr lang="da-DK" dirty="0"/>
              <a:t> the same in Danish, </a:t>
            </a:r>
            <a:r>
              <a:rPr lang="da-DK" dirty="0" err="1"/>
              <a:t>therefore</a:t>
            </a:r>
            <a:r>
              <a:rPr lang="da-DK" dirty="0"/>
              <a:t> </a:t>
            </a:r>
            <a:r>
              <a:rPr lang="da-DK" dirty="0" err="1"/>
              <a:t>we</a:t>
            </a:r>
            <a:r>
              <a:rPr lang="da-DK" dirty="0"/>
              <a:t> have not </a:t>
            </a:r>
            <a:r>
              <a:rPr lang="da-DK" dirty="0" err="1"/>
              <a:t>spend</a:t>
            </a:r>
            <a:r>
              <a:rPr lang="da-DK" dirty="0"/>
              <a:t> </a:t>
            </a:r>
            <a:r>
              <a:rPr lang="da-DK" dirty="0" err="1"/>
              <a:t>much</a:t>
            </a:r>
            <a:r>
              <a:rPr lang="da-DK" dirty="0"/>
              <a:t> time </a:t>
            </a:r>
            <a:r>
              <a:rPr lang="da-DK" dirty="0" err="1"/>
              <a:t>talking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 err="1"/>
              <a:t>those</a:t>
            </a:r>
            <a:r>
              <a:rPr lang="da-DK" dirty="0"/>
              <a:t> forms. </a:t>
            </a:r>
          </a:p>
          <a:p>
            <a:pPr marL="457200" indent="-457200">
              <a:buAutoNum type="arabicPeriod" startAt="2"/>
            </a:pPr>
            <a:r>
              <a:rPr lang="da-DK" dirty="0" err="1"/>
              <a:t>Remember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in the form </a:t>
            </a:r>
            <a:r>
              <a:rPr lang="da-DK" dirty="0" err="1"/>
              <a:t>after</a:t>
            </a:r>
            <a:r>
              <a:rPr lang="da-DK" dirty="0"/>
              <a:t> ”har” </a:t>
            </a:r>
            <a:r>
              <a:rPr lang="da-DK" dirty="0" err="1"/>
              <a:t>there</a:t>
            </a:r>
            <a:r>
              <a:rPr lang="da-DK" dirty="0"/>
              <a:t> is </a:t>
            </a:r>
            <a:r>
              <a:rPr lang="da-DK" dirty="0" err="1"/>
              <a:t>always</a:t>
            </a:r>
            <a:r>
              <a:rPr lang="da-DK" dirty="0"/>
              <a:t> a t – </a:t>
            </a:r>
            <a:r>
              <a:rPr lang="da-DK" dirty="0" err="1"/>
              <a:t>also</a:t>
            </a:r>
            <a:r>
              <a:rPr lang="da-DK" dirty="0"/>
              <a:t> in the </a:t>
            </a:r>
            <a:r>
              <a:rPr lang="da-DK" dirty="0" err="1"/>
              <a:t>irregular</a:t>
            </a:r>
            <a:r>
              <a:rPr lang="da-DK" dirty="0"/>
              <a:t> </a:t>
            </a:r>
            <a:r>
              <a:rPr lang="da-DK" dirty="0" err="1"/>
              <a:t>verbs</a:t>
            </a:r>
            <a:r>
              <a:rPr lang="da-DK" dirty="0"/>
              <a:t>.</a:t>
            </a:r>
          </a:p>
          <a:p>
            <a:pPr marL="457200" indent="-457200">
              <a:buAutoNum type="arabicPeriod" startAt="2"/>
            </a:pPr>
            <a:r>
              <a:rPr lang="da-DK" dirty="0"/>
              <a:t>The </a:t>
            </a:r>
            <a:r>
              <a:rPr lang="da-DK" dirty="0" err="1"/>
              <a:t>root</a:t>
            </a:r>
            <a:r>
              <a:rPr lang="da-DK" dirty="0"/>
              <a:t> and the </a:t>
            </a:r>
            <a:r>
              <a:rPr lang="da-DK" dirty="0" err="1"/>
              <a:t>order</a:t>
            </a:r>
            <a:r>
              <a:rPr lang="da-DK" dirty="0"/>
              <a:t> form is the same. ”Spis” </a:t>
            </a:r>
            <a:r>
              <a:rPr lang="da-DK" dirty="0" err="1"/>
              <a:t>order</a:t>
            </a:r>
            <a:r>
              <a:rPr lang="da-DK" dirty="0"/>
              <a:t> form is </a:t>
            </a:r>
            <a:r>
              <a:rPr lang="da-DK" dirty="0" err="1"/>
              <a:t>also</a:t>
            </a:r>
            <a:r>
              <a:rPr lang="da-DK" dirty="0"/>
              <a:t> </a:t>
            </a:r>
            <a:r>
              <a:rPr lang="da-DK" dirty="0" err="1"/>
              <a:t>called</a:t>
            </a:r>
            <a:r>
              <a:rPr lang="da-DK" dirty="0"/>
              <a:t> imperative.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820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B0945D-BD08-DE24-2569-06E10F522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ROOT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2E8BB9-4E6D-29E0-7449-A2A65F7C0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 err="1"/>
              <a:t>Verbs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build</a:t>
            </a:r>
            <a:r>
              <a:rPr lang="da-DK" dirty="0"/>
              <a:t> on the </a:t>
            </a:r>
            <a:r>
              <a:rPr lang="da-DK" dirty="0" err="1"/>
              <a:t>root</a:t>
            </a:r>
            <a:r>
              <a:rPr lang="da-DK" dirty="0"/>
              <a:t> of the </a:t>
            </a:r>
            <a:r>
              <a:rPr lang="da-DK" dirty="0" err="1"/>
              <a:t>verb</a:t>
            </a:r>
            <a:r>
              <a:rPr lang="da-DK" dirty="0"/>
              <a:t>. The </a:t>
            </a:r>
            <a:r>
              <a:rPr lang="da-DK" dirty="0" err="1"/>
              <a:t>root</a:t>
            </a:r>
            <a:r>
              <a:rPr lang="da-DK" dirty="0"/>
              <a:t> is the </a:t>
            </a:r>
            <a:r>
              <a:rPr lang="da-DK" dirty="0" err="1"/>
              <a:t>shortest</a:t>
            </a:r>
            <a:r>
              <a:rPr lang="da-DK" dirty="0"/>
              <a:t> form of the </a:t>
            </a:r>
            <a:r>
              <a:rPr lang="da-DK" dirty="0" err="1"/>
              <a:t>verb</a:t>
            </a:r>
            <a:r>
              <a:rPr lang="da-DK" dirty="0"/>
              <a:t> and </a:t>
            </a:r>
            <a:r>
              <a:rPr lang="da-DK" dirty="0" err="1"/>
              <a:t>also</a:t>
            </a:r>
            <a:r>
              <a:rPr lang="da-DK" dirty="0"/>
              <a:t> the imperative form. This form is </a:t>
            </a:r>
            <a:r>
              <a:rPr lang="da-DK" dirty="0" err="1"/>
              <a:t>often</a:t>
            </a:r>
            <a:r>
              <a:rPr lang="da-DK" dirty="0"/>
              <a:t> </a:t>
            </a:r>
            <a:r>
              <a:rPr lang="da-DK" dirty="0" err="1"/>
              <a:t>seen</a:t>
            </a:r>
            <a:r>
              <a:rPr lang="da-DK" dirty="0"/>
              <a:t> in </a:t>
            </a:r>
            <a:r>
              <a:rPr lang="da-DK" dirty="0" err="1"/>
              <a:t>comercials</a:t>
            </a:r>
            <a:r>
              <a:rPr lang="da-DK" dirty="0"/>
              <a:t>, fx </a:t>
            </a:r>
            <a:r>
              <a:rPr lang="da-DK" dirty="0" err="1"/>
              <a:t>buy</a:t>
            </a:r>
            <a:r>
              <a:rPr lang="da-DK" dirty="0"/>
              <a:t> (køb) and save (spar) </a:t>
            </a:r>
            <a:r>
              <a:rPr lang="da-DK" dirty="0" err="1"/>
              <a:t>Examples</a:t>
            </a:r>
            <a:r>
              <a:rPr lang="da-DK" dirty="0"/>
              <a:t>:</a:t>
            </a:r>
          </a:p>
          <a:p>
            <a:endParaRPr lang="da-DK" dirty="0"/>
          </a:p>
          <a:p>
            <a:r>
              <a:rPr lang="da-DK" dirty="0"/>
              <a:t>Løb (run)</a:t>
            </a:r>
          </a:p>
          <a:p>
            <a:r>
              <a:rPr lang="da-DK" dirty="0"/>
              <a:t>Kom (</a:t>
            </a:r>
            <a:r>
              <a:rPr lang="da-DK" dirty="0" err="1"/>
              <a:t>come</a:t>
            </a:r>
            <a:r>
              <a:rPr lang="da-DK" dirty="0"/>
              <a:t>)</a:t>
            </a:r>
          </a:p>
          <a:p>
            <a:r>
              <a:rPr lang="da-DK" dirty="0"/>
              <a:t>Vent (</a:t>
            </a:r>
            <a:r>
              <a:rPr lang="da-DK" dirty="0" err="1"/>
              <a:t>wait</a:t>
            </a:r>
            <a:r>
              <a:rPr lang="da-DK" dirty="0"/>
              <a:t>)</a:t>
            </a:r>
          </a:p>
          <a:p>
            <a:r>
              <a:rPr lang="da-DK" dirty="0"/>
              <a:t>Fortæl (</a:t>
            </a:r>
            <a:r>
              <a:rPr lang="da-DK" dirty="0" err="1"/>
              <a:t>tell</a:t>
            </a:r>
            <a:r>
              <a:rPr lang="da-DK" dirty="0"/>
              <a:t>)</a:t>
            </a:r>
          </a:p>
          <a:p>
            <a:r>
              <a:rPr lang="da-DK" dirty="0"/>
              <a:t>Sig (</a:t>
            </a:r>
            <a:r>
              <a:rPr lang="da-DK" dirty="0" err="1"/>
              <a:t>say</a:t>
            </a:r>
            <a:r>
              <a:rPr lang="da-DK" dirty="0"/>
              <a:t>)</a:t>
            </a:r>
          </a:p>
          <a:p>
            <a:r>
              <a:rPr lang="da-DK" dirty="0"/>
              <a:t>Hjælp (</a:t>
            </a:r>
            <a:r>
              <a:rPr lang="da-DK" dirty="0" err="1"/>
              <a:t>help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 err="1"/>
              <a:t>Different</a:t>
            </a:r>
            <a:r>
              <a:rPr lang="da-DK" dirty="0"/>
              <a:t> from English the </a:t>
            </a:r>
            <a:r>
              <a:rPr lang="da-DK" dirty="0" err="1"/>
              <a:t>order</a:t>
            </a:r>
            <a:r>
              <a:rPr lang="da-DK" dirty="0"/>
              <a:t> form / the imperative form is </a:t>
            </a:r>
            <a:r>
              <a:rPr lang="da-DK" dirty="0" err="1"/>
              <a:t>mostly</a:t>
            </a:r>
            <a:r>
              <a:rPr lang="da-DK" dirty="0"/>
              <a:t> </a:t>
            </a:r>
            <a:r>
              <a:rPr lang="da-DK" dirty="0" err="1"/>
              <a:t>different</a:t>
            </a:r>
            <a:r>
              <a:rPr lang="da-DK" dirty="0"/>
              <a:t> from the </a:t>
            </a:r>
            <a:r>
              <a:rPr lang="da-DK" dirty="0" err="1"/>
              <a:t>infinitive</a:t>
            </a:r>
            <a:r>
              <a:rPr lang="da-DK" dirty="0"/>
              <a:t> form. But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exeptions</a:t>
            </a:r>
            <a:r>
              <a:rPr lang="da-DK" dirty="0"/>
              <a:t>. </a:t>
            </a:r>
            <a:r>
              <a:rPr lang="da-DK" dirty="0" err="1"/>
              <a:t>Exeptions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the </a:t>
            </a:r>
            <a:r>
              <a:rPr lang="da-DK" dirty="0" err="1"/>
              <a:t>root</a:t>
            </a:r>
            <a:r>
              <a:rPr lang="da-DK" dirty="0"/>
              <a:t> </a:t>
            </a:r>
            <a:r>
              <a:rPr lang="da-DK" dirty="0" err="1"/>
              <a:t>ends</a:t>
            </a:r>
            <a:r>
              <a:rPr lang="da-DK" dirty="0"/>
              <a:t> on a </a:t>
            </a:r>
            <a:r>
              <a:rPr lang="da-DK" dirty="0" err="1"/>
              <a:t>vowel</a:t>
            </a:r>
            <a:r>
              <a:rPr lang="da-DK" dirty="0"/>
              <a:t>, fx gå – </a:t>
            </a:r>
            <a:r>
              <a:rPr lang="da-DK" dirty="0" err="1"/>
              <a:t>conjugated</a:t>
            </a:r>
            <a:r>
              <a:rPr lang="da-DK" dirty="0"/>
              <a:t> like </a:t>
            </a:r>
            <a:r>
              <a:rPr lang="da-DK" dirty="0" err="1"/>
              <a:t>this</a:t>
            </a:r>
            <a:r>
              <a:rPr lang="da-DK" dirty="0"/>
              <a:t>: gå – at gå – går – gik – er gået.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6554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46BD91-F114-12D6-5356-7B43A4D8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Give </a:t>
            </a:r>
            <a:r>
              <a:rPr lang="da-DK" dirty="0" err="1"/>
              <a:t>orders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F4DD60-8386-DCB9-882C-1D42B1F4B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Like I </a:t>
            </a:r>
            <a:r>
              <a:rPr lang="da-DK" dirty="0" err="1"/>
              <a:t>said</a:t>
            </a:r>
            <a:r>
              <a:rPr lang="da-DK" dirty="0"/>
              <a:t> </a:t>
            </a:r>
            <a:r>
              <a:rPr lang="da-DK" dirty="0" err="1"/>
              <a:t>giving</a:t>
            </a:r>
            <a:r>
              <a:rPr lang="da-DK" dirty="0"/>
              <a:t> </a:t>
            </a:r>
            <a:r>
              <a:rPr lang="da-DK" dirty="0" err="1"/>
              <a:t>orders</a:t>
            </a:r>
            <a:r>
              <a:rPr lang="da-DK" dirty="0"/>
              <a:t> and the </a:t>
            </a:r>
            <a:r>
              <a:rPr lang="da-DK" dirty="0" err="1"/>
              <a:t>root</a:t>
            </a:r>
            <a:r>
              <a:rPr lang="da-DK" dirty="0"/>
              <a:t> is the same. </a:t>
            </a:r>
            <a:r>
              <a:rPr lang="da-DK" dirty="0" err="1"/>
              <a:t>When</a:t>
            </a:r>
            <a:r>
              <a:rPr lang="da-DK" dirty="0"/>
              <a:t> </a:t>
            </a:r>
            <a:r>
              <a:rPr lang="da-DK" dirty="0" err="1"/>
              <a:t>we</a:t>
            </a:r>
            <a:r>
              <a:rPr lang="da-DK" dirty="0"/>
              <a:t> give </a:t>
            </a:r>
            <a:r>
              <a:rPr lang="da-DK" dirty="0" err="1"/>
              <a:t>orders</a:t>
            </a:r>
            <a:r>
              <a:rPr lang="da-DK" dirty="0"/>
              <a:t> in Danish,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more </a:t>
            </a:r>
            <a:r>
              <a:rPr lang="da-DK" dirty="0" err="1"/>
              <a:t>polite</a:t>
            </a:r>
            <a:r>
              <a:rPr lang="da-DK" dirty="0"/>
              <a:t> forms </a:t>
            </a:r>
            <a:r>
              <a:rPr lang="da-DK" dirty="0" err="1"/>
              <a:t>though</a:t>
            </a:r>
            <a:r>
              <a:rPr lang="da-DK" dirty="0"/>
              <a:t>. Fx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a. Kom her ! (</a:t>
            </a:r>
            <a:r>
              <a:rPr lang="da-DK" dirty="0" err="1"/>
              <a:t>very</a:t>
            </a:r>
            <a:r>
              <a:rPr lang="da-DK" dirty="0"/>
              <a:t> </a:t>
            </a:r>
            <a:r>
              <a:rPr lang="da-DK" dirty="0" err="1"/>
              <a:t>direct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/>
              <a:t>b. Kan du lige komme her (</a:t>
            </a:r>
            <a:r>
              <a:rPr lang="da-DK" dirty="0" err="1"/>
              <a:t>could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come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/>
              <a:t>c. Gider du lige at komme her (</a:t>
            </a:r>
            <a:r>
              <a:rPr lang="da-DK" dirty="0" err="1"/>
              <a:t>would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mind coming)</a:t>
            </a:r>
          </a:p>
          <a:p>
            <a:pPr marL="0" indent="0">
              <a:buNone/>
            </a:pPr>
            <a:r>
              <a:rPr lang="da-DK" dirty="0"/>
              <a:t>d. Kunne jeg få dig til at komme her (</a:t>
            </a:r>
            <a:r>
              <a:rPr lang="da-DK" dirty="0" err="1"/>
              <a:t>could</a:t>
            </a:r>
            <a:r>
              <a:rPr lang="da-DK" dirty="0"/>
              <a:t> I </a:t>
            </a:r>
            <a:r>
              <a:rPr lang="da-DK" dirty="0" err="1"/>
              <a:t>make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come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/>
              <a:t>e. Undskyld, jeg kunne vel ikke få dig til at komme her (</a:t>
            </a:r>
            <a:r>
              <a:rPr lang="da-DK" dirty="0" err="1"/>
              <a:t>very</a:t>
            </a:r>
            <a:r>
              <a:rPr lang="da-DK" dirty="0"/>
              <a:t> </a:t>
            </a:r>
            <a:r>
              <a:rPr lang="da-DK" dirty="0" err="1"/>
              <a:t>polite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/>
              <a:t>f. Vil du lige være sød at komme her (</a:t>
            </a:r>
            <a:r>
              <a:rPr lang="da-DK" dirty="0" err="1"/>
              <a:t>very</a:t>
            </a:r>
            <a:r>
              <a:rPr lang="da-DK" dirty="0"/>
              <a:t> </a:t>
            </a:r>
            <a:r>
              <a:rPr lang="da-DK" dirty="0" err="1"/>
              <a:t>polite</a:t>
            </a:r>
            <a:r>
              <a:rPr lang="da-DK" dirty="0"/>
              <a:t> and </a:t>
            </a:r>
            <a:r>
              <a:rPr lang="da-DK" dirty="0" err="1"/>
              <a:t>cute</a:t>
            </a:r>
            <a:r>
              <a:rPr lang="da-DK" dirty="0"/>
              <a:t>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88299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5D1CA1-E434-566E-AEDD-056A37CC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Infinitive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AC32B7-2762-217C-BD35-663AF96F4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This form is </a:t>
            </a:r>
            <a:r>
              <a:rPr lang="da-DK" dirty="0" err="1"/>
              <a:t>used</a:t>
            </a:r>
            <a:r>
              <a:rPr lang="da-DK" dirty="0"/>
              <a:t> </a:t>
            </a:r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 err="1"/>
              <a:t>these</a:t>
            </a:r>
            <a:r>
              <a:rPr lang="da-DK" dirty="0"/>
              <a:t> </a:t>
            </a:r>
            <a:r>
              <a:rPr lang="da-DK" dirty="0" err="1"/>
              <a:t>words</a:t>
            </a:r>
            <a:r>
              <a:rPr lang="da-DK" dirty="0"/>
              <a:t>:  at, vil, kan, må, skal, ville, kunne, måtte, skulle </a:t>
            </a:r>
          </a:p>
          <a:p>
            <a:pPr marL="0" indent="0">
              <a:buNone/>
            </a:pPr>
            <a:r>
              <a:rPr lang="da-DK" dirty="0"/>
              <a:t>Fx jeg </a:t>
            </a:r>
            <a:r>
              <a:rPr lang="da-DK" u="sng" dirty="0"/>
              <a:t>skal</a:t>
            </a:r>
            <a:r>
              <a:rPr lang="da-DK" dirty="0"/>
              <a:t> læse hele aftenen (I am </a:t>
            </a:r>
            <a:r>
              <a:rPr lang="da-DK" dirty="0" err="1"/>
              <a:t>going</a:t>
            </a:r>
            <a:r>
              <a:rPr lang="da-DK" dirty="0"/>
              <a:t> to </a:t>
            </a:r>
            <a:r>
              <a:rPr lang="da-DK" dirty="0" err="1"/>
              <a:t>read</a:t>
            </a:r>
            <a:r>
              <a:rPr lang="da-DK" dirty="0"/>
              <a:t> all </a:t>
            </a:r>
            <a:r>
              <a:rPr lang="da-DK" dirty="0" err="1"/>
              <a:t>evening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/>
              <a:t>Fx jeg er ved </a:t>
            </a:r>
            <a:r>
              <a:rPr lang="da-DK" u="sng" dirty="0"/>
              <a:t>at</a:t>
            </a:r>
            <a:r>
              <a:rPr lang="da-DK" dirty="0"/>
              <a:t> læse en bog (I am in the </a:t>
            </a:r>
            <a:r>
              <a:rPr lang="da-DK" dirty="0" err="1"/>
              <a:t>process</a:t>
            </a:r>
            <a:r>
              <a:rPr lang="da-DK" dirty="0"/>
              <a:t> of </a:t>
            </a:r>
            <a:r>
              <a:rPr lang="da-DK" dirty="0" err="1"/>
              <a:t>reading</a:t>
            </a:r>
            <a:r>
              <a:rPr lang="da-DK" dirty="0"/>
              <a:t> a book)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PLEASE NOTE</a:t>
            </a:r>
          </a:p>
          <a:p>
            <a:pPr marL="0" indent="0">
              <a:buNone/>
            </a:pPr>
            <a:r>
              <a:rPr lang="da-DK" dirty="0"/>
              <a:t>Here it is </a:t>
            </a:r>
            <a:r>
              <a:rPr lang="da-DK" dirty="0" err="1"/>
              <a:t>important</a:t>
            </a:r>
            <a:r>
              <a:rPr lang="da-DK" dirty="0"/>
              <a:t> to understand </a:t>
            </a:r>
            <a:r>
              <a:rPr lang="da-DK" dirty="0" err="1"/>
              <a:t>that</a:t>
            </a:r>
            <a:r>
              <a:rPr lang="da-DK" dirty="0"/>
              <a:t> it is </a:t>
            </a:r>
            <a:r>
              <a:rPr lang="da-DK" dirty="0" err="1"/>
              <a:t>usually</a:t>
            </a:r>
            <a:r>
              <a:rPr lang="da-DK" dirty="0"/>
              <a:t> </a:t>
            </a:r>
            <a:r>
              <a:rPr lang="da-DK" dirty="0" err="1"/>
              <a:t>different</a:t>
            </a:r>
            <a:r>
              <a:rPr lang="da-DK" dirty="0"/>
              <a:t> from the </a:t>
            </a:r>
            <a:r>
              <a:rPr lang="da-DK" dirty="0" err="1"/>
              <a:t>root</a:t>
            </a:r>
            <a:r>
              <a:rPr lang="da-DK" dirty="0"/>
              <a:t>. Fx </a:t>
            </a:r>
          </a:p>
          <a:p>
            <a:pPr marL="0" indent="0">
              <a:buNone/>
            </a:pPr>
            <a:r>
              <a:rPr lang="da-DK" dirty="0" err="1"/>
              <a:t>Eat</a:t>
            </a:r>
            <a:r>
              <a:rPr lang="da-DK" dirty="0"/>
              <a:t>! Spis!</a:t>
            </a:r>
          </a:p>
          <a:p>
            <a:pPr marL="0" indent="0">
              <a:buNone/>
            </a:pPr>
            <a:r>
              <a:rPr lang="da-DK" dirty="0"/>
              <a:t>I </a:t>
            </a:r>
            <a:r>
              <a:rPr lang="da-DK" dirty="0" err="1"/>
              <a:t>want</a:t>
            </a:r>
            <a:r>
              <a:rPr lang="da-DK" dirty="0"/>
              <a:t> </a:t>
            </a:r>
            <a:r>
              <a:rPr lang="da-DK" dirty="0" err="1"/>
              <a:t>something</a:t>
            </a:r>
            <a:r>
              <a:rPr lang="da-DK" dirty="0"/>
              <a:t> to </a:t>
            </a:r>
            <a:r>
              <a:rPr lang="da-DK" dirty="0" err="1"/>
              <a:t>eat</a:t>
            </a:r>
            <a:r>
              <a:rPr lang="da-DK" dirty="0"/>
              <a:t> – jeg vil gerne have noget at spise.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60514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D1ABE9-419A-A6F2-E79C-F4492C4A3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Present form - nutid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E7CB92-4CD6-7370-3ED7-37A1BAF37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This form is </a:t>
            </a:r>
            <a:r>
              <a:rPr lang="da-DK" dirty="0" err="1"/>
              <a:t>both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with ”running” and ”he runs”. This </a:t>
            </a:r>
            <a:r>
              <a:rPr lang="da-DK" dirty="0" err="1"/>
              <a:t>means</a:t>
            </a:r>
            <a:r>
              <a:rPr lang="da-DK" dirty="0"/>
              <a:t> it </a:t>
            </a:r>
            <a:r>
              <a:rPr lang="da-DK" dirty="0" err="1"/>
              <a:t>does</a:t>
            </a:r>
            <a:r>
              <a:rPr lang="da-DK" dirty="0"/>
              <a:t> not matter </a:t>
            </a:r>
            <a:r>
              <a:rPr lang="da-DK" dirty="0" err="1"/>
              <a:t>if</a:t>
            </a:r>
            <a:r>
              <a:rPr lang="da-DK" dirty="0"/>
              <a:t> the person is </a:t>
            </a:r>
            <a:r>
              <a:rPr lang="da-DK" dirty="0" err="1"/>
              <a:t>doing</a:t>
            </a:r>
            <a:r>
              <a:rPr lang="da-DK" dirty="0"/>
              <a:t> it right </a:t>
            </a:r>
            <a:r>
              <a:rPr lang="da-DK" dirty="0" err="1"/>
              <a:t>now</a:t>
            </a:r>
            <a:r>
              <a:rPr lang="da-DK" dirty="0"/>
              <a:t> or </a:t>
            </a:r>
            <a:r>
              <a:rPr lang="da-DK" dirty="0" err="1"/>
              <a:t>always</a:t>
            </a:r>
            <a:r>
              <a:rPr lang="da-DK" dirty="0"/>
              <a:t> </a:t>
            </a:r>
            <a:r>
              <a:rPr lang="da-DK" dirty="0" err="1"/>
              <a:t>doing</a:t>
            </a:r>
            <a:r>
              <a:rPr lang="da-DK" dirty="0"/>
              <a:t> it. The form is the same! Fx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A. Jeg løber altid om morgenen (I </a:t>
            </a:r>
            <a:r>
              <a:rPr lang="da-DK" dirty="0" err="1"/>
              <a:t>always</a:t>
            </a:r>
            <a:r>
              <a:rPr lang="da-DK" dirty="0"/>
              <a:t> run in the morning)</a:t>
            </a:r>
          </a:p>
          <a:p>
            <a:pPr marL="0" indent="0">
              <a:buNone/>
            </a:pPr>
            <a:r>
              <a:rPr lang="da-DK" dirty="0"/>
              <a:t>B. Han løber, mens hun cykler (He is running </a:t>
            </a:r>
            <a:r>
              <a:rPr lang="da-DK" dirty="0" err="1"/>
              <a:t>while</a:t>
            </a:r>
            <a:r>
              <a:rPr lang="da-DK" dirty="0"/>
              <a:t> </a:t>
            </a:r>
            <a:r>
              <a:rPr lang="da-DK" dirty="0" err="1"/>
              <a:t>she</a:t>
            </a:r>
            <a:r>
              <a:rPr lang="da-DK" dirty="0"/>
              <a:t> bikes)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This is </a:t>
            </a:r>
            <a:r>
              <a:rPr lang="da-DK" dirty="0" err="1"/>
              <a:t>especially</a:t>
            </a:r>
            <a:r>
              <a:rPr lang="da-DK" dirty="0"/>
              <a:t> </a:t>
            </a:r>
            <a:r>
              <a:rPr lang="da-DK" dirty="0" err="1"/>
              <a:t>important</a:t>
            </a:r>
            <a:r>
              <a:rPr lang="da-DK" dirty="0"/>
              <a:t> in </a:t>
            </a:r>
            <a:r>
              <a:rPr lang="da-DK" dirty="0" err="1"/>
              <a:t>speaking</a:t>
            </a:r>
            <a:r>
              <a:rPr lang="da-DK" dirty="0"/>
              <a:t>. Fx </a:t>
            </a:r>
            <a:r>
              <a:rPr lang="da-DK" dirty="0" err="1"/>
              <a:t>when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ask </a:t>
            </a:r>
            <a:r>
              <a:rPr lang="da-DK" dirty="0" err="1"/>
              <a:t>questions</a:t>
            </a:r>
            <a:r>
              <a:rPr lang="da-DK" dirty="0"/>
              <a:t>:</a:t>
            </a:r>
          </a:p>
          <a:p>
            <a:pPr marL="0" indent="0">
              <a:buNone/>
            </a:pPr>
            <a:r>
              <a:rPr lang="da-DK" dirty="0"/>
              <a:t>”Are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working</a:t>
            </a:r>
            <a:r>
              <a:rPr lang="da-DK" dirty="0"/>
              <a:t>?” In Danish: ”Arbejder du” Dont </a:t>
            </a:r>
            <a:r>
              <a:rPr lang="da-DK" dirty="0" err="1"/>
              <a:t>say</a:t>
            </a:r>
            <a:r>
              <a:rPr lang="da-DK" dirty="0"/>
              <a:t> ”er du arbejder”!!!</a:t>
            </a:r>
          </a:p>
          <a:p>
            <a:pPr marL="0" indent="0">
              <a:buNone/>
            </a:pPr>
            <a:r>
              <a:rPr lang="da-DK" dirty="0"/>
              <a:t>”Are </a:t>
            </a:r>
            <a:r>
              <a:rPr lang="da-DK" dirty="0" err="1"/>
              <a:t>you</a:t>
            </a:r>
            <a:r>
              <a:rPr lang="da-DK" dirty="0"/>
              <a:t> coming?”  In Danish: ”Kommer du” Dont </a:t>
            </a:r>
            <a:r>
              <a:rPr lang="da-DK" dirty="0" err="1"/>
              <a:t>say</a:t>
            </a:r>
            <a:r>
              <a:rPr lang="da-DK" dirty="0"/>
              <a:t> ”er du kommer”!!!</a:t>
            </a:r>
          </a:p>
          <a:p>
            <a:pPr marL="0" indent="0">
              <a:buNone/>
            </a:pPr>
            <a:r>
              <a:rPr lang="da-DK" dirty="0"/>
              <a:t>Same </a:t>
            </a:r>
            <a:r>
              <a:rPr lang="da-DK" dirty="0" err="1"/>
              <a:t>happens</a:t>
            </a:r>
            <a:r>
              <a:rPr lang="da-DK" dirty="0"/>
              <a:t> with </a:t>
            </a:r>
            <a:r>
              <a:rPr lang="da-DK" dirty="0" err="1"/>
              <a:t>phrases</a:t>
            </a:r>
            <a:r>
              <a:rPr lang="da-DK" dirty="0"/>
              <a:t> like ”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reading</a:t>
            </a:r>
            <a:r>
              <a:rPr lang="da-DK" dirty="0"/>
              <a:t>?”, ”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waiting” etc.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 err="1"/>
              <a:t>Typically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 form </a:t>
            </a:r>
            <a:r>
              <a:rPr lang="da-DK" dirty="0" err="1"/>
              <a:t>adds</a:t>
            </a:r>
            <a:r>
              <a:rPr lang="da-DK" dirty="0"/>
              <a:t> an r on the </a:t>
            </a:r>
            <a:r>
              <a:rPr lang="da-DK" dirty="0" err="1"/>
              <a:t>infinitive</a:t>
            </a:r>
            <a:r>
              <a:rPr lang="da-DK" dirty="0"/>
              <a:t> form. </a:t>
            </a:r>
            <a:r>
              <a:rPr lang="da-DK" u="sng" dirty="0"/>
              <a:t>Løbe</a:t>
            </a:r>
            <a:r>
              <a:rPr lang="da-DK" dirty="0"/>
              <a:t> (</a:t>
            </a:r>
            <a:r>
              <a:rPr lang="da-DK" dirty="0" err="1"/>
              <a:t>inf</a:t>
            </a:r>
            <a:r>
              <a:rPr lang="da-DK" dirty="0"/>
              <a:t>) – </a:t>
            </a:r>
            <a:r>
              <a:rPr lang="da-DK" u="sng" dirty="0"/>
              <a:t>løber</a:t>
            </a:r>
            <a:r>
              <a:rPr lang="da-DK" dirty="0"/>
              <a:t>. (present).</a:t>
            </a:r>
          </a:p>
        </p:txBody>
      </p:sp>
    </p:spTree>
    <p:extLst>
      <p:ext uri="{BB962C8B-B14F-4D97-AF65-F5344CB8AC3E}">
        <p14:creationId xmlns:p14="http://schemas.microsoft.com/office/powerpoint/2010/main" val="1595596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0F704-7561-F8C9-DBE0-3A6A265B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PAST FORMS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0B39E4-E44D-DE77-21C5-9C93D991C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This forms shows in </a:t>
            </a:r>
            <a:r>
              <a:rPr lang="da-DK" dirty="0" err="1"/>
              <a:t>three</a:t>
            </a:r>
            <a:r>
              <a:rPr lang="da-DK" dirty="0"/>
              <a:t> </a:t>
            </a:r>
            <a:r>
              <a:rPr lang="da-DK" dirty="0" err="1"/>
              <a:t>different</a:t>
            </a:r>
            <a:r>
              <a:rPr lang="da-DK" dirty="0"/>
              <a:t> </a:t>
            </a:r>
            <a:r>
              <a:rPr lang="da-DK" dirty="0" err="1"/>
              <a:t>conjugations</a:t>
            </a:r>
            <a:r>
              <a:rPr lang="da-DK" dirty="0"/>
              <a:t>.</a:t>
            </a:r>
          </a:p>
          <a:p>
            <a:endParaRPr lang="da-DK" dirty="0"/>
          </a:p>
          <a:p>
            <a:r>
              <a:rPr lang="da-DK" sz="2800" dirty="0"/>
              <a:t>Cyklede (-</a:t>
            </a:r>
            <a:r>
              <a:rPr lang="da-DK" sz="2800" dirty="0" err="1"/>
              <a:t>ede</a:t>
            </a:r>
            <a:r>
              <a:rPr lang="da-DK" sz="2800" dirty="0"/>
              <a:t> </a:t>
            </a:r>
            <a:r>
              <a:rPr lang="da-DK" sz="2800" dirty="0" err="1"/>
              <a:t>build</a:t>
            </a:r>
            <a:r>
              <a:rPr lang="da-DK" sz="2800" dirty="0"/>
              <a:t> on the </a:t>
            </a:r>
            <a:r>
              <a:rPr lang="da-DK" sz="2800" dirty="0" err="1"/>
              <a:t>root</a:t>
            </a:r>
            <a:r>
              <a:rPr lang="da-DK" sz="2800" dirty="0"/>
              <a:t>, cykl)</a:t>
            </a:r>
          </a:p>
          <a:p>
            <a:r>
              <a:rPr lang="da-DK" sz="2800" dirty="0"/>
              <a:t>Spiste (-te </a:t>
            </a:r>
            <a:r>
              <a:rPr lang="da-DK" sz="2800" dirty="0" err="1"/>
              <a:t>build</a:t>
            </a:r>
            <a:r>
              <a:rPr lang="da-DK" sz="2800" dirty="0"/>
              <a:t> on the </a:t>
            </a:r>
            <a:r>
              <a:rPr lang="da-DK" sz="2800" dirty="0" err="1"/>
              <a:t>root</a:t>
            </a:r>
            <a:r>
              <a:rPr lang="da-DK" sz="2800" dirty="0"/>
              <a:t>, spis)</a:t>
            </a:r>
          </a:p>
          <a:p>
            <a:r>
              <a:rPr lang="da-DK" sz="2800" dirty="0" err="1"/>
              <a:t>Irregular</a:t>
            </a:r>
            <a:r>
              <a:rPr lang="da-DK" sz="2800" dirty="0"/>
              <a:t> form. (fx drikker – drak)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2676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B13BD-30D8-568E-82D0-905B5411A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Irregular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868EA6-8CE9-DAAE-FFBE-896C53E98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A </a:t>
            </a:r>
            <a:r>
              <a:rPr lang="da-DK" dirty="0" err="1"/>
              <a:t>lot</a:t>
            </a:r>
            <a:r>
              <a:rPr lang="da-DK" dirty="0"/>
              <a:t> of common, </a:t>
            </a:r>
            <a:r>
              <a:rPr lang="da-DK" dirty="0" err="1"/>
              <a:t>daily</a:t>
            </a:r>
            <a:r>
              <a:rPr lang="da-DK" dirty="0"/>
              <a:t> </a:t>
            </a:r>
            <a:r>
              <a:rPr lang="da-DK" dirty="0" err="1"/>
              <a:t>verbs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irregular</a:t>
            </a:r>
            <a:r>
              <a:rPr lang="da-DK" dirty="0"/>
              <a:t>. This is the same in English. Fx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Gå – går – gik – er gået  (go)</a:t>
            </a:r>
          </a:p>
          <a:p>
            <a:pPr marL="0" indent="0">
              <a:buNone/>
            </a:pPr>
            <a:r>
              <a:rPr lang="da-DK" dirty="0"/>
              <a:t>Sov – sover – sov – har sovet (</a:t>
            </a:r>
            <a:r>
              <a:rPr lang="da-DK" dirty="0" err="1"/>
              <a:t>sleep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/>
              <a:t>Drikke – drikker – drak – har drukket (drink)</a:t>
            </a:r>
          </a:p>
          <a:p>
            <a:pPr marL="0" indent="0">
              <a:buNone/>
            </a:pPr>
            <a:r>
              <a:rPr lang="da-DK" dirty="0"/>
              <a:t>Sige – siger – sagde – har sagt (</a:t>
            </a:r>
            <a:r>
              <a:rPr lang="da-DK" dirty="0" err="1"/>
              <a:t>say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/>
              <a:t>Have – har – havde – har haft (have)</a:t>
            </a:r>
          </a:p>
          <a:p>
            <a:pPr marL="0" indent="0">
              <a:buNone/>
            </a:pPr>
            <a:r>
              <a:rPr lang="da-DK" dirty="0"/>
              <a:t>Være – er – var – har været (</a:t>
            </a:r>
            <a:r>
              <a:rPr lang="da-DK" dirty="0" err="1"/>
              <a:t>be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/>
              <a:t>Tage – tager – tog – har taget (</a:t>
            </a:r>
            <a:r>
              <a:rPr lang="da-DK" dirty="0" err="1"/>
              <a:t>take</a:t>
            </a:r>
            <a:r>
              <a:rPr lang="da-DK" dirty="0"/>
              <a:t> / go)</a:t>
            </a:r>
          </a:p>
          <a:p>
            <a:pPr marL="0" indent="0">
              <a:buNone/>
            </a:pPr>
            <a:r>
              <a:rPr lang="da-DK" dirty="0"/>
              <a:t>Se – ser – så – har set (</a:t>
            </a:r>
            <a:r>
              <a:rPr lang="da-DK" dirty="0" err="1"/>
              <a:t>see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/>
              <a:t>Blive – bliver – blev – er blevet (</a:t>
            </a:r>
            <a:r>
              <a:rPr lang="da-DK" dirty="0" err="1"/>
              <a:t>become</a:t>
            </a:r>
            <a:r>
              <a:rPr lang="da-DK" dirty="0"/>
              <a:t> / </a:t>
            </a:r>
            <a:r>
              <a:rPr lang="da-DK" dirty="0" err="1"/>
              <a:t>stay</a:t>
            </a:r>
            <a:r>
              <a:rPr lang="da-DK" dirty="0"/>
              <a:t>)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33418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CAE26A-3855-C34D-5346-548F54359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Second </a:t>
            </a:r>
            <a:r>
              <a:rPr lang="da-DK" dirty="0" err="1"/>
              <a:t>past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52C645-E455-2B8F-3DFB-0822C39DA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da-DK" dirty="0"/>
              <a:t>Have </a:t>
            </a:r>
            <a:r>
              <a:rPr lang="da-DK" dirty="0" err="1"/>
              <a:t>seen</a:t>
            </a:r>
            <a:r>
              <a:rPr lang="da-DK" dirty="0"/>
              <a:t> – har set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This form </a:t>
            </a:r>
            <a:r>
              <a:rPr lang="da-DK" dirty="0" err="1"/>
              <a:t>always</a:t>
            </a:r>
            <a:r>
              <a:rPr lang="da-DK" dirty="0"/>
              <a:t> </a:t>
            </a:r>
            <a:r>
              <a:rPr lang="da-DK" dirty="0" err="1"/>
              <a:t>ends</a:t>
            </a:r>
            <a:r>
              <a:rPr lang="da-DK" dirty="0"/>
              <a:t> on -t. </a:t>
            </a:r>
            <a:r>
              <a:rPr lang="da-DK" dirty="0" err="1"/>
              <a:t>sometimes</a:t>
            </a:r>
            <a:r>
              <a:rPr lang="da-DK" dirty="0"/>
              <a:t> –et. Even the </a:t>
            </a:r>
            <a:r>
              <a:rPr lang="da-DK" dirty="0" err="1"/>
              <a:t>irregular</a:t>
            </a:r>
            <a:r>
              <a:rPr lang="da-DK" dirty="0"/>
              <a:t> </a:t>
            </a:r>
            <a:r>
              <a:rPr lang="da-DK" dirty="0" err="1"/>
              <a:t>verbs</a:t>
            </a:r>
            <a:r>
              <a:rPr lang="da-DK" dirty="0"/>
              <a:t>. Fx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sz="2400" dirty="0"/>
              <a:t>I have </a:t>
            </a:r>
            <a:r>
              <a:rPr lang="da-DK" sz="2400" dirty="0" err="1"/>
              <a:t>seen</a:t>
            </a:r>
            <a:r>
              <a:rPr lang="da-DK" sz="2400" dirty="0"/>
              <a:t> a </a:t>
            </a:r>
            <a:r>
              <a:rPr lang="da-DK" sz="2400" dirty="0" err="1"/>
              <a:t>good</a:t>
            </a:r>
            <a:r>
              <a:rPr lang="da-DK" sz="2400" dirty="0"/>
              <a:t> </a:t>
            </a:r>
            <a:r>
              <a:rPr lang="da-DK" sz="2400" dirty="0" err="1"/>
              <a:t>movie</a:t>
            </a:r>
            <a:r>
              <a:rPr lang="da-DK" sz="2400" dirty="0"/>
              <a:t>: jeg har se</a:t>
            </a:r>
            <a:r>
              <a:rPr lang="da-DK" sz="2400" u="sng" dirty="0"/>
              <a:t>t</a:t>
            </a:r>
            <a:r>
              <a:rPr lang="da-DK" sz="2400" dirty="0"/>
              <a:t> en god film</a:t>
            </a:r>
          </a:p>
          <a:p>
            <a:pPr marL="0" indent="0">
              <a:buNone/>
            </a:pPr>
            <a:r>
              <a:rPr lang="da-DK" sz="2400" dirty="0"/>
              <a:t>I have </a:t>
            </a:r>
            <a:r>
              <a:rPr lang="da-DK" sz="2400" dirty="0" err="1"/>
              <a:t>picked</a:t>
            </a:r>
            <a:r>
              <a:rPr lang="da-DK" sz="2400" dirty="0"/>
              <a:t> up the pizza: jeg har hent</a:t>
            </a:r>
            <a:r>
              <a:rPr lang="da-DK" sz="2400" u="sng" dirty="0"/>
              <a:t>et</a:t>
            </a:r>
            <a:r>
              <a:rPr lang="da-DK" sz="2400" dirty="0"/>
              <a:t> pizzaen</a:t>
            </a:r>
          </a:p>
          <a:p>
            <a:pPr marL="0" indent="0">
              <a:buNone/>
            </a:pPr>
            <a:r>
              <a:rPr lang="da-DK" sz="2400" dirty="0"/>
              <a:t>I have </a:t>
            </a:r>
            <a:r>
              <a:rPr lang="da-DK" sz="2400" dirty="0" err="1"/>
              <a:t>eaten</a:t>
            </a:r>
            <a:r>
              <a:rPr lang="da-DK" sz="2400" dirty="0"/>
              <a:t> the </a:t>
            </a:r>
            <a:r>
              <a:rPr lang="da-DK" sz="2400" dirty="0" err="1"/>
              <a:t>apples</a:t>
            </a:r>
            <a:r>
              <a:rPr lang="da-DK" sz="2400" dirty="0"/>
              <a:t>: jeg har spis</a:t>
            </a:r>
            <a:r>
              <a:rPr lang="da-DK" sz="2400" u="sng" dirty="0"/>
              <a:t>t</a:t>
            </a:r>
            <a:r>
              <a:rPr lang="da-DK" sz="2400" dirty="0"/>
              <a:t> æblerne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PLEASE NOTE</a:t>
            </a:r>
          </a:p>
          <a:p>
            <a:pPr marL="0" indent="0">
              <a:buNone/>
            </a:pPr>
            <a:r>
              <a:rPr lang="da-DK" sz="2400" dirty="0"/>
              <a:t>The form </a:t>
            </a:r>
            <a:r>
              <a:rPr lang="da-DK" sz="2400" dirty="0" err="1"/>
              <a:t>can</a:t>
            </a:r>
            <a:r>
              <a:rPr lang="da-DK" sz="2400" dirty="0"/>
              <a:t> have ”er” in front of it </a:t>
            </a:r>
            <a:r>
              <a:rPr lang="da-DK" sz="2400" dirty="0" err="1"/>
              <a:t>instead</a:t>
            </a:r>
            <a:r>
              <a:rPr lang="da-DK" sz="2400" dirty="0"/>
              <a:t> of ”har”.</a:t>
            </a:r>
          </a:p>
          <a:p>
            <a:pPr marL="0" indent="0">
              <a:buNone/>
            </a:pPr>
            <a:r>
              <a:rPr lang="da-DK" sz="2400" dirty="0"/>
              <a:t>This </a:t>
            </a:r>
            <a:r>
              <a:rPr lang="da-DK" sz="2400" dirty="0" err="1"/>
              <a:t>happens</a:t>
            </a:r>
            <a:r>
              <a:rPr lang="da-DK" sz="2400" dirty="0"/>
              <a:t> in cases </a:t>
            </a:r>
            <a:r>
              <a:rPr lang="da-DK" sz="2400" dirty="0" err="1"/>
              <a:t>where</a:t>
            </a:r>
            <a:endParaRPr lang="da-DK" sz="2400" dirty="0"/>
          </a:p>
          <a:p>
            <a:pPr marL="0" indent="0">
              <a:buNone/>
            </a:pPr>
            <a:r>
              <a:rPr lang="da-DK" sz="2400" dirty="0"/>
              <a:t> a) the body is </a:t>
            </a:r>
            <a:r>
              <a:rPr lang="da-DK" sz="2400" dirty="0" err="1"/>
              <a:t>moving</a:t>
            </a:r>
            <a:r>
              <a:rPr lang="da-DK" sz="2400" dirty="0"/>
              <a:t> </a:t>
            </a:r>
            <a:r>
              <a:rPr lang="da-DK" sz="2400" dirty="0" err="1"/>
              <a:t>somewhere</a:t>
            </a:r>
            <a:r>
              <a:rPr lang="da-DK" sz="2400" dirty="0"/>
              <a:t>, fx ”jeg er kørt i Netto” (I </a:t>
            </a:r>
            <a:r>
              <a:rPr lang="da-DK" sz="2400" dirty="0" err="1"/>
              <a:t>left</a:t>
            </a:r>
            <a:r>
              <a:rPr lang="da-DK" sz="2400" dirty="0"/>
              <a:t> to drive to Netto)</a:t>
            </a:r>
          </a:p>
          <a:p>
            <a:pPr marL="0" indent="0">
              <a:buNone/>
            </a:pPr>
            <a:r>
              <a:rPr lang="da-DK" sz="2400" dirty="0"/>
              <a:t>b) </a:t>
            </a:r>
            <a:r>
              <a:rPr lang="da-DK" sz="2400" dirty="0" err="1"/>
              <a:t>Something</a:t>
            </a:r>
            <a:r>
              <a:rPr lang="da-DK" sz="2400" dirty="0"/>
              <a:t> </a:t>
            </a:r>
            <a:r>
              <a:rPr lang="da-DK" sz="2400" dirty="0" err="1"/>
              <a:t>began</a:t>
            </a:r>
            <a:r>
              <a:rPr lang="da-DK" sz="2400" dirty="0"/>
              <a:t>  or </a:t>
            </a:r>
            <a:r>
              <a:rPr lang="da-DK" sz="2400" dirty="0" err="1"/>
              <a:t>changed</a:t>
            </a:r>
            <a:r>
              <a:rPr lang="da-DK" sz="2400" dirty="0"/>
              <a:t> form, fx ”jeg er begyndt at spille badminton” (I have </a:t>
            </a:r>
            <a:r>
              <a:rPr lang="da-DK" sz="2400" dirty="0" err="1"/>
              <a:t>started</a:t>
            </a:r>
            <a:r>
              <a:rPr lang="da-DK" sz="2400" dirty="0"/>
              <a:t> to </a:t>
            </a:r>
            <a:r>
              <a:rPr lang="da-DK" sz="2400" dirty="0" err="1"/>
              <a:t>play</a:t>
            </a:r>
            <a:r>
              <a:rPr lang="da-DK" sz="2400" dirty="0"/>
              <a:t> badminton (</a:t>
            </a:r>
            <a:r>
              <a:rPr lang="da-DK" sz="2400" dirty="0" err="1"/>
              <a:t>regularly</a:t>
            </a:r>
            <a:r>
              <a:rPr lang="da-DK" sz="2400" dirty="0"/>
              <a:t>)) or ”jeg er blevet træt af det” (I have </a:t>
            </a:r>
            <a:r>
              <a:rPr lang="da-DK" sz="2400" dirty="0" err="1"/>
              <a:t>become</a:t>
            </a:r>
            <a:r>
              <a:rPr lang="da-DK" sz="2400" dirty="0"/>
              <a:t> </a:t>
            </a:r>
            <a:r>
              <a:rPr lang="da-DK" sz="2400" dirty="0" err="1"/>
              <a:t>tired</a:t>
            </a:r>
            <a:r>
              <a:rPr lang="da-DK" sz="2400" dirty="0"/>
              <a:t> of it).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29310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BB7D5E-7F52-6344-E693-774C2F9FF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I </a:t>
            </a:r>
            <a:r>
              <a:rPr lang="da-DK" dirty="0" err="1"/>
              <a:t>study</a:t>
            </a:r>
            <a:r>
              <a:rPr lang="da-DK" dirty="0"/>
              <a:t> more?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9286EF-CA3B-F0B5-E822-213DF3EF6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Please check </a:t>
            </a:r>
            <a:r>
              <a:rPr lang="da-DK" dirty="0" err="1"/>
              <a:t>these</a:t>
            </a:r>
            <a:r>
              <a:rPr lang="da-DK" dirty="0"/>
              <a:t> lists: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>
                <a:hlinkClick r:id="rId2"/>
              </a:rPr>
              <a:t>http://basby.dk/verbliste/verblist.pdf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hlinkClick r:id="rId3"/>
              </a:rPr>
              <a:t>https://www.babbel.com/en/magazine/20-common-danish-verbs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hlinkClick r:id="rId4"/>
              </a:rPr>
              <a:t>https://www.danishclass101.com/danish-vocabulary-lists/50-most-common-verbs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hlinkClick r:id="rId5"/>
              </a:rPr>
              <a:t>https://cooljugator.com/da/list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0036642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978</Words>
  <Application>Microsoft Macintosh PowerPoint</Application>
  <PresentationFormat>Widescreen</PresentationFormat>
  <Paragraphs>95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Neue Haas Grotesk Text Pro</vt:lpstr>
      <vt:lpstr>VanillaVTI</vt:lpstr>
      <vt:lpstr>Verber på dansk</vt:lpstr>
      <vt:lpstr>Overview</vt:lpstr>
      <vt:lpstr>ROOT</vt:lpstr>
      <vt:lpstr>Give orders</vt:lpstr>
      <vt:lpstr>Infinitive</vt:lpstr>
      <vt:lpstr>Present form - nutid</vt:lpstr>
      <vt:lpstr>PAST FORMS</vt:lpstr>
      <vt:lpstr>Irregular</vt:lpstr>
      <vt:lpstr>Second past</vt:lpstr>
      <vt:lpstr>Where can I study more?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Halskov</dc:creator>
  <cp:lastModifiedBy>Michael Halskov</cp:lastModifiedBy>
  <cp:revision>3</cp:revision>
  <dcterms:created xsi:type="dcterms:W3CDTF">2025-05-26T07:57:35Z</dcterms:created>
  <dcterms:modified xsi:type="dcterms:W3CDTF">2025-05-26T09:44:48Z</dcterms:modified>
</cp:coreProperties>
</file>