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7893B-A0BF-7B32-26FF-AE872E025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781E163-A5D2-99BC-347F-204A79480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FE0EF2-44C0-CF51-DE6A-50A26D1F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0CEF-AB91-6141-B3F7-6ADEDD5ED99B}" type="datetimeFigureOut">
              <a:rPr lang="da-DK" smtClean="0"/>
              <a:t>13.08.2025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6D508E-29AE-5DB7-38FC-249F3068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E0844D-C819-63EF-16BC-B8D2F586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DBB-1376-2C4B-8194-B434BBAE0B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664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38036-92D9-2184-8A4C-05382105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912E6F0-895E-2F1A-3A1A-A96B75DE1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8606119-5426-4F94-D204-2DAAE6D6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0CEF-AB91-6141-B3F7-6ADEDD5ED99B}" type="datetimeFigureOut">
              <a:rPr lang="da-DK" smtClean="0"/>
              <a:t>13.08.2025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1FC6899-FF4A-8B45-5C97-E2BDB0ED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E8D396-B989-B863-7C1C-1B5FE474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DBB-1376-2C4B-8194-B434BBAE0B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140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F07CDFC-B963-D2CB-05EE-95226E174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6105647-6857-E4B0-8703-44E3498B6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060F95-0A63-E60A-6AEB-E64B086E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0CEF-AB91-6141-B3F7-6ADEDD5ED99B}" type="datetimeFigureOut">
              <a:rPr lang="da-DK" smtClean="0"/>
              <a:t>13.08.2025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7C9C06-3A94-E154-6BA2-CEE7AAEB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283516C-FF4A-E8D8-F83F-7E134902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DBB-1376-2C4B-8194-B434BBAE0B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659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A7912-6AF2-7CBA-8B5B-4FE12B8F9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01F003-66E7-40AC-0C71-CD8376F21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0B0C2A-1E71-800F-C988-0722ADB1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0CEF-AB91-6141-B3F7-6ADEDD5ED99B}" type="datetimeFigureOut">
              <a:rPr lang="da-DK" smtClean="0"/>
              <a:t>13.08.2025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FAAEB0-6758-5B56-8160-DBDD6449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7CB1D7-7AC1-D1D9-D069-7A1BAB75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DBB-1376-2C4B-8194-B434BBAE0B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170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D3FA8-C32E-F2C3-A86A-0B30DF6FA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2D7D72C-15EF-A06F-37E5-73CE826E3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48B273-CD8E-25B8-A769-A47AF76F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0CEF-AB91-6141-B3F7-6ADEDD5ED99B}" type="datetimeFigureOut">
              <a:rPr lang="da-DK" smtClean="0"/>
              <a:t>13.08.2025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2A3E60-2016-EBE1-BD71-8C641B58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6617E0-BEDF-F312-4285-72F980FC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DBB-1376-2C4B-8194-B434BBAE0B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176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9842F-D087-89EE-8F34-E5A227A7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D47C06-BBB7-AE76-69E9-22FD3F192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B80D97-40F2-7B17-D175-9C115AA6D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C097B3-0F8B-BBE9-3A3B-5331DE5B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0CEF-AB91-6141-B3F7-6ADEDD5ED99B}" type="datetimeFigureOut">
              <a:rPr lang="da-DK" smtClean="0"/>
              <a:t>13.08.2025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D1F6EA9-4BE3-18F3-21A2-60E2AE4C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30EBB5-8AF3-7439-B38E-6FEDBFE2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DBB-1376-2C4B-8194-B434BBAE0B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66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8FA4D-751C-63C7-AE3C-64BAC20D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93B058-CA17-821C-6B78-E56BE9164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8F0F34-EC2F-8754-AB8F-D8E9EDCF5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FB0D0DB-61D9-E9FA-44F6-4F820196D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D6BD40A-2FBE-FED9-7359-C60CEBF84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A935FC6-36EC-3007-3ED3-0AACC137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0CEF-AB91-6141-B3F7-6ADEDD5ED99B}" type="datetimeFigureOut">
              <a:rPr lang="da-DK" smtClean="0"/>
              <a:t>13.08.2025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8F704D8-792D-208E-05A7-D54E4FB2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7B58B18-4975-C268-1F12-2B7B4C3B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DBB-1376-2C4B-8194-B434BBAE0B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854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12136-55EC-CBD8-1B47-27F6253F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528929C-EA2F-BCDE-9B97-F82FA21B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0CEF-AB91-6141-B3F7-6ADEDD5ED99B}" type="datetimeFigureOut">
              <a:rPr lang="da-DK" smtClean="0"/>
              <a:t>13.08.2025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5FC578A-C34B-CE9B-765C-BC05CDCF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4DE887-20A2-E6F6-9FC3-65FE503B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DBB-1376-2C4B-8194-B434BBAE0B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154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93932F2-297D-9B31-A9BA-DD9C820DC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0CEF-AB91-6141-B3F7-6ADEDD5ED99B}" type="datetimeFigureOut">
              <a:rPr lang="da-DK" smtClean="0"/>
              <a:t>13.08.2025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215759F-22D0-FDA3-A51A-B5F7D5EB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E519008-F067-874B-5307-0AF0448F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DBB-1376-2C4B-8194-B434BBAE0B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221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AF473-4823-E9BB-CB7B-5E914395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89ECD11-E592-73F9-C9ED-83BD4A6C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E612E95-D411-3BD2-9326-CFD5859FA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D11EBD-5E67-E3E8-7CE1-4CBEFE83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0CEF-AB91-6141-B3F7-6ADEDD5ED99B}" type="datetimeFigureOut">
              <a:rPr lang="da-DK" smtClean="0"/>
              <a:t>13.08.2025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CD4DB32-190F-580B-0725-B564F2FC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30ED147-5065-E33B-1C48-81EEB6DF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DBB-1376-2C4B-8194-B434BBAE0B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42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34A7F-5282-7ADA-0AB8-CC96C673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798CCA4-B87D-E713-C1AD-AA953AEC2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A4B4EE-A81F-3113-A1CB-900E4A5ED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FB9582F-34CE-2030-C21A-E92738ED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0CEF-AB91-6141-B3F7-6ADEDD5ED99B}" type="datetimeFigureOut">
              <a:rPr lang="da-DK" smtClean="0"/>
              <a:t>13.08.2025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B3F01E4-DEE6-C27B-66C3-E57A38E1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0398923-9B3B-31AC-7607-347ED750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3DBB-1376-2C4B-8194-B434BBAE0B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403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FEEEA48-8EF9-8181-9F31-A318334F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1B4E09-0BDD-0223-2327-054D9306C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C391B2-58AF-8ED5-8B5C-024C61206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C80CEF-AB91-6141-B3F7-6ADEDD5ED99B}" type="datetimeFigureOut">
              <a:rPr lang="da-DK" smtClean="0"/>
              <a:t>13.08.2025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CFCE5B-B942-3496-8D05-D2658F3FC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042860B-A9B6-DE9C-A36C-099B23353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4B3DBB-1376-2C4B-8194-B434BBAE0B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759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481E6-0A6A-ED42-DEE2-483D846906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Stofkredsløb og kulstofkredsløbet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D1D0298-224E-94D4-A6DF-EDCCB6D16D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312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5C044-A068-3917-90F0-D5798B9D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skærmbillede, tegneserie, clipart&#10;&#10;AI-genereret indhold kan være ukorrekt.">
            <a:extLst>
              <a:ext uri="{FF2B5EF4-FFF2-40B4-BE49-F238E27FC236}">
                <a16:creationId xmlns:a16="http://schemas.microsoft.com/office/drawing/2014/main" id="{D307C685-0BBB-F73E-3DF4-59A41E22F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850" y="1289158"/>
            <a:ext cx="8335926" cy="4506897"/>
          </a:xfr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A25C7B82-B561-44CF-5DEF-1B50E1739456}"/>
              </a:ext>
            </a:extLst>
          </p:cNvPr>
          <p:cNvSpPr txBox="1"/>
          <p:nvPr/>
        </p:nvSpPr>
        <p:spPr>
          <a:xfrm>
            <a:off x="478465" y="5796055"/>
            <a:ext cx="11004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1600" b="1" i="1" dirty="0">
                <a:effectLst/>
                <a:latin typeface="Verdana" panose="020B0604030504040204" pitchFamily="34" charset="0"/>
              </a:rPr>
              <a:t>Figur 27.1 </a:t>
            </a:r>
            <a:r>
              <a:rPr lang="da-DK" sz="1600" i="1" dirty="0">
                <a:effectLst/>
                <a:latin typeface="Verdana" panose="020B0604030504040204" pitchFamily="34" charset="0"/>
              </a:rPr>
              <a:t>Forenklet oversigt over, hvilke grundstof- fer de organiske molekyler indeholder. </a:t>
            </a:r>
            <a:r>
              <a:rPr lang="da-DK" sz="1600" i="1" dirty="0" err="1">
                <a:effectLst/>
                <a:latin typeface="Verdana" panose="020B0604030504040204" pitchFamily="34" charset="0"/>
              </a:rPr>
              <a:t>Når</a:t>
            </a:r>
            <a:r>
              <a:rPr lang="da-DK" sz="1600" i="1" dirty="0">
                <a:effectLst/>
                <a:latin typeface="Verdana" panose="020B0604030504040204" pitchFamily="34" charset="0"/>
              </a:rPr>
              <a:t> de organiske stoffer nedbrydes, frigives grundstofferne igen. 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54931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FD60F-6728-E6AE-BE5F-86F2BB7B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Fødekæde 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C9B5B4F-F16B-D692-E329-5A2C5D061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1024"/>
            <a:ext cx="1051560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3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D9A37-1998-C70B-4654-F00E32A2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Kulstofkredsløbet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58196605-CE2A-6D80-C3C5-EF071D7FE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499" y="1825625"/>
            <a:ext cx="99170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4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FE65B-DA49-1B25-4AB7-A7E94EE1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Kulstofkredsløbet uddybet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1FF9E973-E106-3C15-2902-632F280F5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0363"/>
            <a:ext cx="10515600" cy="426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6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Verdana</vt:lpstr>
      <vt:lpstr>Office-tema</vt:lpstr>
      <vt:lpstr>Stofkredsløb og kulstofkredsløbet</vt:lpstr>
      <vt:lpstr>PowerPoint-præsentation</vt:lpstr>
      <vt:lpstr>Fødekæde </vt:lpstr>
      <vt:lpstr>Kulstofkredsløbet</vt:lpstr>
      <vt:lpstr>Kulstofkredsløbet uddybet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Line Søndergaard Kallerup</dc:creator>
  <cp:lastModifiedBy>Line Søndergaard Kallerup</cp:lastModifiedBy>
  <cp:revision>1</cp:revision>
  <dcterms:created xsi:type="dcterms:W3CDTF">2025-08-13T06:54:17Z</dcterms:created>
  <dcterms:modified xsi:type="dcterms:W3CDTF">2025-08-13T06:55:05Z</dcterms:modified>
</cp:coreProperties>
</file>