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57"/>
  </p:normalViewPr>
  <p:slideViewPr>
    <p:cSldViewPr snapToGrid="0">
      <p:cViewPr varScale="1">
        <p:scale>
          <a:sx n="88" d="100"/>
          <a:sy n="88" d="100"/>
        </p:scale>
        <p:origin x="17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12B673-0CF6-432D-84D1-3FF299BA9582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EA1F363-47B5-46D4-A3F2-79D422DFCF4C}">
      <dgm:prSet/>
      <dgm:spPr/>
      <dgm:t>
        <a:bodyPr/>
        <a:lstStyle/>
        <a:p>
          <a:r>
            <a:rPr lang="da-DK"/>
            <a:t>11. Annika Wedderkopp - musik og performance (TikTok, Instagram).</a:t>
          </a:r>
          <a:endParaRPr lang="en-US"/>
        </a:p>
      </dgm:t>
    </dgm:pt>
    <dgm:pt modelId="{C817F4BD-FF97-4546-95B5-FD3FA83093D0}" type="parTrans" cxnId="{8DD5845D-CC5B-4F41-8E51-C54DF04492AB}">
      <dgm:prSet/>
      <dgm:spPr/>
      <dgm:t>
        <a:bodyPr/>
        <a:lstStyle/>
        <a:p>
          <a:endParaRPr lang="en-US"/>
        </a:p>
      </dgm:t>
    </dgm:pt>
    <dgm:pt modelId="{794B6F68-3CD2-47A3-8048-2CC1514ED4D3}" type="sibTrans" cxnId="{8DD5845D-CC5B-4F41-8E51-C54DF04492AB}">
      <dgm:prSet/>
      <dgm:spPr/>
      <dgm:t>
        <a:bodyPr/>
        <a:lstStyle/>
        <a:p>
          <a:endParaRPr lang="en-US"/>
        </a:p>
      </dgm:t>
    </dgm:pt>
    <dgm:pt modelId="{93217F2B-0973-459D-9FD7-2937D40D73BF}">
      <dgm:prSet/>
      <dgm:spPr/>
      <dgm:t>
        <a:bodyPr/>
        <a:lstStyle/>
        <a:p>
          <a:r>
            <a:rPr lang="da-DK"/>
            <a:t>12. Mumle (Julia Kathrine Hansen) - musik og tekster (TikTok, Spotify).</a:t>
          </a:r>
          <a:endParaRPr lang="en-US"/>
        </a:p>
      </dgm:t>
    </dgm:pt>
    <dgm:pt modelId="{87A643FF-AFB0-4EFB-B4AA-4A284AB74B9D}" type="parTrans" cxnId="{C7FDB9DE-6DCB-4780-A71B-F4B31D7D8CE1}">
      <dgm:prSet/>
      <dgm:spPr/>
      <dgm:t>
        <a:bodyPr/>
        <a:lstStyle/>
        <a:p>
          <a:endParaRPr lang="en-US"/>
        </a:p>
      </dgm:t>
    </dgm:pt>
    <dgm:pt modelId="{A2994349-E21F-400B-94CE-813A4E3FE251}" type="sibTrans" cxnId="{C7FDB9DE-6DCB-4780-A71B-F4B31D7D8CE1}">
      <dgm:prSet/>
      <dgm:spPr/>
      <dgm:t>
        <a:bodyPr/>
        <a:lstStyle/>
        <a:p>
          <a:endParaRPr lang="en-US"/>
        </a:p>
      </dgm:t>
    </dgm:pt>
    <dgm:pt modelId="{314765FA-7979-4D7F-99FB-7C977CF8C92A}">
      <dgm:prSet/>
      <dgm:spPr/>
      <dgm:t>
        <a:bodyPr/>
        <a:lstStyle/>
        <a:p>
          <a:r>
            <a:rPr lang="da-DK"/>
            <a:t>13. Eyjaa - musikduo med populær popmusik (TikTok, Instagram).</a:t>
          </a:r>
          <a:endParaRPr lang="en-US"/>
        </a:p>
      </dgm:t>
    </dgm:pt>
    <dgm:pt modelId="{45B34EE5-6CAE-4356-A821-9607CC63D5E5}" type="parTrans" cxnId="{DA442AEA-FB97-4E79-A141-0CBF5ADC9970}">
      <dgm:prSet/>
      <dgm:spPr/>
      <dgm:t>
        <a:bodyPr/>
        <a:lstStyle/>
        <a:p>
          <a:endParaRPr lang="en-US"/>
        </a:p>
      </dgm:t>
    </dgm:pt>
    <dgm:pt modelId="{171C84B0-0AAA-4C90-A2D6-2090582760E2}" type="sibTrans" cxnId="{DA442AEA-FB97-4E79-A141-0CBF5ADC9970}">
      <dgm:prSet/>
      <dgm:spPr/>
      <dgm:t>
        <a:bodyPr/>
        <a:lstStyle/>
        <a:p>
          <a:endParaRPr lang="en-US"/>
        </a:p>
      </dgm:t>
    </dgm:pt>
    <dgm:pt modelId="{A88856DB-7A41-4E07-8017-4DB48FD66A8C}">
      <dgm:prSet/>
      <dgm:spPr/>
      <dgm:t>
        <a:bodyPr/>
        <a:lstStyle/>
        <a:p>
          <a:r>
            <a:rPr lang="da-DK"/>
            <a:t>14. Anders Hemmingsen - humor, hverdagskommentarer (Instagram).</a:t>
          </a:r>
          <a:endParaRPr lang="en-US"/>
        </a:p>
      </dgm:t>
    </dgm:pt>
    <dgm:pt modelId="{18775000-E463-4E31-84AA-C1F7DAAD4D40}" type="parTrans" cxnId="{7F08B199-F728-41D5-918A-3A1D06D3FED8}">
      <dgm:prSet/>
      <dgm:spPr/>
      <dgm:t>
        <a:bodyPr/>
        <a:lstStyle/>
        <a:p>
          <a:endParaRPr lang="en-US"/>
        </a:p>
      </dgm:t>
    </dgm:pt>
    <dgm:pt modelId="{F258E617-3D02-45F6-94DB-C9C91DBCD2E9}" type="sibTrans" cxnId="{7F08B199-F728-41D5-918A-3A1D06D3FED8}">
      <dgm:prSet/>
      <dgm:spPr/>
      <dgm:t>
        <a:bodyPr/>
        <a:lstStyle/>
        <a:p>
          <a:endParaRPr lang="en-US"/>
        </a:p>
      </dgm:t>
    </dgm:pt>
    <dgm:pt modelId="{3BD35AA0-1F04-4404-9258-1C45A6EB54D8}">
      <dgm:prSet/>
      <dgm:spPr/>
      <dgm:t>
        <a:bodyPr/>
        <a:lstStyle/>
        <a:p>
          <a:r>
            <a:rPr lang="da-DK"/>
            <a:t>15. Jasmin Cyano (@yungredhead) - mode, æstetik, kreativitet (TikTok).</a:t>
          </a:r>
          <a:endParaRPr lang="en-US"/>
        </a:p>
      </dgm:t>
    </dgm:pt>
    <dgm:pt modelId="{CA7E4C90-4BB8-4DB1-8A6E-BA75A44EC124}" type="parTrans" cxnId="{6D24FE27-3921-4205-9614-66BB58376535}">
      <dgm:prSet/>
      <dgm:spPr/>
      <dgm:t>
        <a:bodyPr/>
        <a:lstStyle/>
        <a:p>
          <a:endParaRPr lang="en-US"/>
        </a:p>
      </dgm:t>
    </dgm:pt>
    <dgm:pt modelId="{DE59B0D4-F4E6-457D-BC8B-4CE7A1CF723A}" type="sibTrans" cxnId="{6D24FE27-3921-4205-9614-66BB58376535}">
      <dgm:prSet/>
      <dgm:spPr/>
      <dgm:t>
        <a:bodyPr/>
        <a:lstStyle/>
        <a:p>
          <a:endParaRPr lang="en-US"/>
        </a:p>
      </dgm:t>
    </dgm:pt>
    <dgm:pt modelId="{C9AAC073-5ED9-4226-BA23-01B661EDF1A5}">
      <dgm:prSet/>
      <dgm:spPr/>
      <dgm:t>
        <a:bodyPr/>
        <a:lstStyle/>
        <a:p>
          <a:r>
            <a:rPr lang="da-DK"/>
            <a:t>16. Kira-Sofie Møller Nielsen (@kiraofficial_) - mode og livsstil (TikTok).</a:t>
          </a:r>
          <a:endParaRPr lang="en-US"/>
        </a:p>
      </dgm:t>
    </dgm:pt>
    <dgm:pt modelId="{EE879709-457F-429F-B4CF-6294B5368BD4}" type="parTrans" cxnId="{D3F5B737-305B-46C8-B58D-967EC5842DAA}">
      <dgm:prSet/>
      <dgm:spPr/>
      <dgm:t>
        <a:bodyPr/>
        <a:lstStyle/>
        <a:p>
          <a:endParaRPr lang="en-US"/>
        </a:p>
      </dgm:t>
    </dgm:pt>
    <dgm:pt modelId="{5398E2D3-A851-44D0-879E-63D05CB89851}" type="sibTrans" cxnId="{D3F5B737-305B-46C8-B58D-967EC5842DAA}">
      <dgm:prSet/>
      <dgm:spPr/>
      <dgm:t>
        <a:bodyPr/>
        <a:lstStyle/>
        <a:p>
          <a:endParaRPr lang="en-US"/>
        </a:p>
      </dgm:t>
    </dgm:pt>
    <dgm:pt modelId="{C61DC91E-B5AB-448F-BEFC-15F69CC24932}">
      <dgm:prSet/>
      <dgm:spPr/>
      <dgm:t>
        <a:bodyPr/>
        <a:lstStyle/>
        <a:p>
          <a:r>
            <a:rPr lang="da-DK"/>
            <a:t>17. Melissa Bentsen (@bentsennn) - rejser, fashion og lifestyle (TikTok).</a:t>
          </a:r>
          <a:endParaRPr lang="en-US"/>
        </a:p>
      </dgm:t>
    </dgm:pt>
    <dgm:pt modelId="{C1ED07EB-F319-4F1D-BCC1-1BF9868FAD3C}" type="parTrans" cxnId="{C4D14A52-E333-472E-892F-647FF5DA7B48}">
      <dgm:prSet/>
      <dgm:spPr/>
      <dgm:t>
        <a:bodyPr/>
        <a:lstStyle/>
        <a:p>
          <a:endParaRPr lang="en-US"/>
        </a:p>
      </dgm:t>
    </dgm:pt>
    <dgm:pt modelId="{B07FBA72-D17B-4E90-9400-21B480834BD5}" type="sibTrans" cxnId="{C4D14A52-E333-472E-892F-647FF5DA7B48}">
      <dgm:prSet/>
      <dgm:spPr/>
      <dgm:t>
        <a:bodyPr/>
        <a:lstStyle/>
        <a:p>
          <a:endParaRPr lang="en-US"/>
        </a:p>
      </dgm:t>
    </dgm:pt>
    <dgm:pt modelId="{30A0E742-9794-47AC-9F55-1E2D90B737A8}">
      <dgm:prSet/>
      <dgm:spPr/>
      <dgm:t>
        <a:bodyPr/>
        <a:lstStyle/>
        <a:p>
          <a:r>
            <a:rPr lang="da-DK"/>
            <a:t>18. Albert Dyrlund Soap (@albertsoap) - humor, videoindhold (TikTok).</a:t>
          </a:r>
          <a:endParaRPr lang="en-US"/>
        </a:p>
      </dgm:t>
    </dgm:pt>
    <dgm:pt modelId="{83C06058-E06B-4B96-B1C6-EAEEB7B18B84}" type="parTrans" cxnId="{0B399F70-1D89-4BCB-9843-D08C5453F44B}">
      <dgm:prSet/>
      <dgm:spPr/>
      <dgm:t>
        <a:bodyPr/>
        <a:lstStyle/>
        <a:p>
          <a:endParaRPr lang="en-US"/>
        </a:p>
      </dgm:t>
    </dgm:pt>
    <dgm:pt modelId="{D5EDA1FB-B631-4D01-B82B-90BB4B934528}" type="sibTrans" cxnId="{0B399F70-1D89-4BCB-9843-D08C5453F44B}">
      <dgm:prSet/>
      <dgm:spPr/>
      <dgm:t>
        <a:bodyPr/>
        <a:lstStyle/>
        <a:p>
          <a:endParaRPr lang="en-US"/>
        </a:p>
      </dgm:t>
    </dgm:pt>
    <dgm:pt modelId="{05E5BA5E-84CE-467A-B236-B9775F215750}">
      <dgm:prSet/>
      <dgm:spPr/>
      <dgm:t>
        <a:bodyPr/>
        <a:lstStyle/>
        <a:p>
          <a:r>
            <a:rPr lang="da-DK"/>
            <a:t>19. Kristin Osk Gretarsdóttir (@kristin1237) - livsstil (TikTok).</a:t>
          </a:r>
          <a:endParaRPr lang="en-US"/>
        </a:p>
      </dgm:t>
    </dgm:pt>
    <dgm:pt modelId="{AB26FE34-3D31-467B-8C1D-5EC32AE557FD}" type="parTrans" cxnId="{AF51465B-DBDF-404F-B117-34D6C76BE0B7}">
      <dgm:prSet/>
      <dgm:spPr/>
      <dgm:t>
        <a:bodyPr/>
        <a:lstStyle/>
        <a:p>
          <a:endParaRPr lang="en-US"/>
        </a:p>
      </dgm:t>
    </dgm:pt>
    <dgm:pt modelId="{5ABF7E99-D047-4C0E-B905-85859D38EFF8}" type="sibTrans" cxnId="{AF51465B-DBDF-404F-B117-34D6C76BE0B7}">
      <dgm:prSet/>
      <dgm:spPr/>
      <dgm:t>
        <a:bodyPr/>
        <a:lstStyle/>
        <a:p>
          <a:endParaRPr lang="en-US"/>
        </a:p>
      </dgm:t>
    </dgm:pt>
    <dgm:pt modelId="{6E270FF2-276F-4CEC-B4A4-F5E47EF15A22}">
      <dgm:prSet/>
      <dgm:spPr/>
      <dgm:t>
        <a:bodyPr/>
        <a:lstStyle/>
        <a:p>
          <a:r>
            <a:rPr lang="da-DK"/>
            <a:t>20. Umut Ra Sakarya - mode og livsstil (Instagram, TikTok).</a:t>
          </a:r>
          <a:endParaRPr lang="en-US"/>
        </a:p>
      </dgm:t>
    </dgm:pt>
    <dgm:pt modelId="{0D2C2011-328B-4848-A992-54951C9D2A0E}" type="parTrans" cxnId="{02CF563C-B617-40EE-AC88-3AEA53EE5DD9}">
      <dgm:prSet/>
      <dgm:spPr/>
      <dgm:t>
        <a:bodyPr/>
        <a:lstStyle/>
        <a:p>
          <a:endParaRPr lang="en-US"/>
        </a:p>
      </dgm:t>
    </dgm:pt>
    <dgm:pt modelId="{10F52EC9-FDAB-4E6D-A03F-C09BDF16F015}" type="sibTrans" cxnId="{02CF563C-B617-40EE-AC88-3AEA53EE5DD9}">
      <dgm:prSet/>
      <dgm:spPr/>
      <dgm:t>
        <a:bodyPr/>
        <a:lstStyle/>
        <a:p>
          <a:endParaRPr lang="en-US"/>
        </a:p>
      </dgm:t>
    </dgm:pt>
    <dgm:pt modelId="{AA4EFC5F-91F9-4349-B5C6-C08C7A7EF394}" type="pres">
      <dgm:prSet presAssocID="{A012B673-0CF6-432D-84D1-3FF299BA9582}" presName="diagram" presStyleCnt="0">
        <dgm:presLayoutVars>
          <dgm:dir/>
          <dgm:resizeHandles val="exact"/>
        </dgm:presLayoutVars>
      </dgm:prSet>
      <dgm:spPr/>
    </dgm:pt>
    <dgm:pt modelId="{062954EA-0B45-F044-9CA6-D8ACD9D2B9A5}" type="pres">
      <dgm:prSet presAssocID="{8EA1F363-47B5-46D4-A3F2-79D422DFCF4C}" presName="node" presStyleLbl="node1" presStyleIdx="0" presStyleCnt="10">
        <dgm:presLayoutVars>
          <dgm:bulletEnabled val="1"/>
        </dgm:presLayoutVars>
      </dgm:prSet>
      <dgm:spPr/>
    </dgm:pt>
    <dgm:pt modelId="{B5EAA7F5-E767-A748-8C4A-BAF7E14AA73B}" type="pres">
      <dgm:prSet presAssocID="{794B6F68-3CD2-47A3-8048-2CC1514ED4D3}" presName="sibTrans" presStyleCnt="0"/>
      <dgm:spPr/>
    </dgm:pt>
    <dgm:pt modelId="{5283FF41-A09F-4341-958D-6979EF691F82}" type="pres">
      <dgm:prSet presAssocID="{93217F2B-0973-459D-9FD7-2937D40D73BF}" presName="node" presStyleLbl="node1" presStyleIdx="1" presStyleCnt="10">
        <dgm:presLayoutVars>
          <dgm:bulletEnabled val="1"/>
        </dgm:presLayoutVars>
      </dgm:prSet>
      <dgm:spPr/>
    </dgm:pt>
    <dgm:pt modelId="{D7B684DB-C607-424B-95A9-2F0416173841}" type="pres">
      <dgm:prSet presAssocID="{A2994349-E21F-400B-94CE-813A4E3FE251}" presName="sibTrans" presStyleCnt="0"/>
      <dgm:spPr/>
    </dgm:pt>
    <dgm:pt modelId="{91F58D72-E0E4-A845-A20C-19C079A9866B}" type="pres">
      <dgm:prSet presAssocID="{314765FA-7979-4D7F-99FB-7C977CF8C92A}" presName="node" presStyleLbl="node1" presStyleIdx="2" presStyleCnt="10">
        <dgm:presLayoutVars>
          <dgm:bulletEnabled val="1"/>
        </dgm:presLayoutVars>
      </dgm:prSet>
      <dgm:spPr/>
    </dgm:pt>
    <dgm:pt modelId="{4747E7C8-0972-C04F-A7A8-0B0D86CAE9EB}" type="pres">
      <dgm:prSet presAssocID="{171C84B0-0AAA-4C90-A2D6-2090582760E2}" presName="sibTrans" presStyleCnt="0"/>
      <dgm:spPr/>
    </dgm:pt>
    <dgm:pt modelId="{A05DE5B4-4F20-224D-99CC-793E5DA2FE41}" type="pres">
      <dgm:prSet presAssocID="{A88856DB-7A41-4E07-8017-4DB48FD66A8C}" presName="node" presStyleLbl="node1" presStyleIdx="3" presStyleCnt="10">
        <dgm:presLayoutVars>
          <dgm:bulletEnabled val="1"/>
        </dgm:presLayoutVars>
      </dgm:prSet>
      <dgm:spPr/>
    </dgm:pt>
    <dgm:pt modelId="{EABE4B93-DBE6-F347-909A-1A53CC524C84}" type="pres">
      <dgm:prSet presAssocID="{F258E617-3D02-45F6-94DB-C9C91DBCD2E9}" presName="sibTrans" presStyleCnt="0"/>
      <dgm:spPr/>
    </dgm:pt>
    <dgm:pt modelId="{E2B7CB29-CBB2-6542-8C6D-63B83C58CC97}" type="pres">
      <dgm:prSet presAssocID="{3BD35AA0-1F04-4404-9258-1C45A6EB54D8}" presName="node" presStyleLbl="node1" presStyleIdx="4" presStyleCnt="10">
        <dgm:presLayoutVars>
          <dgm:bulletEnabled val="1"/>
        </dgm:presLayoutVars>
      </dgm:prSet>
      <dgm:spPr/>
    </dgm:pt>
    <dgm:pt modelId="{09AECE89-5C4C-D14D-BE9E-4D7020F2E22F}" type="pres">
      <dgm:prSet presAssocID="{DE59B0D4-F4E6-457D-BC8B-4CE7A1CF723A}" presName="sibTrans" presStyleCnt="0"/>
      <dgm:spPr/>
    </dgm:pt>
    <dgm:pt modelId="{A7572C91-2596-904E-9F02-5EFCDA27E2F1}" type="pres">
      <dgm:prSet presAssocID="{C9AAC073-5ED9-4226-BA23-01B661EDF1A5}" presName="node" presStyleLbl="node1" presStyleIdx="5" presStyleCnt="10">
        <dgm:presLayoutVars>
          <dgm:bulletEnabled val="1"/>
        </dgm:presLayoutVars>
      </dgm:prSet>
      <dgm:spPr/>
    </dgm:pt>
    <dgm:pt modelId="{2F9D58C8-A92E-FB43-9F16-890481515937}" type="pres">
      <dgm:prSet presAssocID="{5398E2D3-A851-44D0-879E-63D05CB89851}" presName="sibTrans" presStyleCnt="0"/>
      <dgm:spPr/>
    </dgm:pt>
    <dgm:pt modelId="{1F4C60E4-E57A-2B40-A32D-22EC2E03EA0D}" type="pres">
      <dgm:prSet presAssocID="{C61DC91E-B5AB-448F-BEFC-15F69CC24932}" presName="node" presStyleLbl="node1" presStyleIdx="6" presStyleCnt="10">
        <dgm:presLayoutVars>
          <dgm:bulletEnabled val="1"/>
        </dgm:presLayoutVars>
      </dgm:prSet>
      <dgm:spPr/>
    </dgm:pt>
    <dgm:pt modelId="{E330D8C9-F180-F84C-B9B4-C5C037BFDC52}" type="pres">
      <dgm:prSet presAssocID="{B07FBA72-D17B-4E90-9400-21B480834BD5}" presName="sibTrans" presStyleCnt="0"/>
      <dgm:spPr/>
    </dgm:pt>
    <dgm:pt modelId="{D547CD02-BB53-1141-A0D0-11184AC7403C}" type="pres">
      <dgm:prSet presAssocID="{30A0E742-9794-47AC-9F55-1E2D90B737A8}" presName="node" presStyleLbl="node1" presStyleIdx="7" presStyleCnt="10">
        <dgm:presLayoutVars>
          <dgm:bulletEnabled val="1"/>
        </dgm:presLayoutVars>
      </dgm:prSet>
      <dgm:spPr/>
    </dgm:pt>
    <dgm:pt modelId="{9B83046B-5CD8-3B47-A856-7205A1AD042D}" type="pres">
      <dgm:prSet presAssocID="{D5EDA1FB-B631-4D01-B82B-90BB4B934528}" presName="sibTrans" presStyleCnt="0"/>
      <dgm:spPr/>
    </dgm:pt>
    <dgm:pt modelId="{49DDB9C3-12D2-8548-8956-57DFDEF5CD4A}" type="pres">
      <dgm:prSet presAssocID="{05E5BA5E-84CE-467A-B236-B9775F215750}" presName="node" presStyleLbl="node1" presStyleIdx="8" presStyleCnt="10">
        <dgm:presLayoutVars>
          <dgm:bulletEnabled val="1"/>
        </dgm:presLayoutVars>
      </dgm:prSet>
      <dgm:spPr/>
    </dgm:pt>
    <dgm:pt modelId="{10BAB52B-CC23-2C4A-AE10-63359A35B1F8}" type="pres">
      <dgm:prSet presAssocID="{5ABF7E99-D047-4C0E-B905-85859D38EFF8}" presName="sibTrans" presStyleCnt="0"/>
      <dgm:spPr/>
    </dgm:pt>
    <dgm:pt modelId="{BF0FAD72-6CCF-9F4D-8A9F-F587B68CB23F}" type="pres">
      <dgm:prSet presAssocID="{6E270FF2-276F-4CEC-B4A4-F5E47EF15A22}" presName="node" presStyleLbl="node1" presStyleIdx="9" presStyleCnt="10">
        <dgm:presLayoutVars>
          <dgm:bulletEnabled val="1"/>
        </dgm:presLayoutVars>
      </dgm:prSet>
      <dgm:spPr/>
    </dgm:pt>
  </dgm:ptLst>
  <dgm:cxnLst>
    <dgm:cxn modelId="{AFA0300D-0495-E34D-906F-69B6860467AC}" type="presOf" srcId="{8EA1F363-47B5-46D4-A3F2-79D422DFCF4C}" destId="{062954EA-0B45-F044-9CA6-D8ACD9D2B9A5}" srcOrd="0" destOrd="0" presId="urn:microsoft.com/office/officeart/2005/8/layout/default"/>
    <dgm:cxn modelId="{FC178123-9215-BC4E-8008-3C30A6353A0C}" type="presOf" srcId="{C61DC91E-B5AB-448F-BEFC-15F69CC24932}" destId="{1F4C60E4-E57A-2B40-A32D-22EC2E03EA0D}" srcOrd="0" destOrd="0" presId="urn:microsoft.com/office/officeart/2005/8/layout/default"/>
    <dgm:cxn modelId="{6D24FE27-3921-4205-9614-66BB58376535}" srcId="{A012B673-0CF6-432D-84D1-3FF299BA9582}" destId="{3BD35AA0-1F04-4404-9258-1C45A6EB54D8}" srcOrd="4" destOrd="0" parTransId="{CA7E4C90-4BB8-4DB1-8A6E-BA75A44EC124}" sibTransId="{DE59B0D4-F4E6-457D-BC8B-4CE7A1CF723A}"/>
    <dgm:cxn modelId="{D3F5B737-305B-46C8-B58D-967EC5842DAA}" srcId="{A012B673-0CF6-432D-84D1-3FF299BA9582}" destId="{C9AAC073-5ED9-4226-BA23-01B661EDF1A5}" srcOrd="5" destOrd="0" parTransId="{EE879709-457F-429F-B4CF-6294B5368BD4}" sibTransId="{5398E2D3-A851-44D0-879E-63D05CB89851}"/>
    <dgm:cxn modelId="{02CF563C-B617-40EE-AC88-3AEA53EE5DD9}" srcId="{A012B673-0CF6-432D-84D1-3FF299BA9582}" destId="{6E270FF2-276F-4CEC-B4A4-F5E47EF15A22}" srcOrd="9" destOrd="0" parTransId="{0D2C2011-328B-4848-A992-54951C9D2A0E}" sibTransId="{10F52EC9-FDAB-4E6D-A03F-C09BDF16F015}"/>
    <dgm:cxn modelId="{528C5C4D-9C79-3245-95D5-4CE125CA9128}" type="presOf" srcId="{05E5BA5E-84CE-467A-B236-B9775F215750}" destId="{49DDB9C3-12D2-8548-8956-57DFDEF5CD4A}" srcOrd="0" destOrd="0" presId="urn:microsoft.com/office/officeart/2005/8/layout/default"/>
    <dgm:cxn modelId="{C4D14A52-E333-472E-892F-647FF5DA7B48}" srcId="{A012B673-0CF6-432D-84D1-3FF299BA9582}" destId="{C61DC91E-B5AB-448F-BEFC-15F69CC24932}" srcOrd="6" destOrd="0" parTransId="{C1ED07EB-F319-4F1D-BCC1-1BF9868FAD3C}" sibTransId="{B07FBA72-D17B-4E90-9400-21B480834BD5}"/>
    <dgm:cxn modelId="{AF51465B-DBDF-404F-B117-34D6C76BE0B7}" srcId="{A012B673-0CF6-432D-84D1-3FF299BA9582}" destId="{05E5BA5E-84CE-467A-B236-B9775F215750}" srcOrd="8" destOrd="0" parTransId="{AB26FE34-3D31-467B-8C1D-5EC32AE557FD}" sibTransId="{5ABF7E99-D047-4C0E-B905-85859D38EFF8}"/>
    <dgm:cxn modelId="{8DD5845D-CC5B-4F41-8E51-C54DF04492AB}" srcId="{A012B673-0CF6-432D-84D1-3FF299BA9582}" destId="{8EA1F363-47B5-46D4-A3F2-79D422DFCF4C}" srcOrd="0" destOrd="0" parTransId="{C817F4BD-FF97-4546-95B5-FD3FA83093D0}" sibTransId="{794B6F68-3CD2-47A3-8048-2CC1514ED4D3}"/>
    <dgm:cxn modelId="{9C52DE6A-DCC6-EA41-B623-84C31CF908FD}" type="presOf" srcId="{A88856DB-7A41-4E07-8017-4DB48FD66A8C}" destId="{A05DE5B4-4F20-224D-99CC-793E5DA2FE41}" srcOrd="0" destOrd="0" presId="urn:microsoft.com/office/officeart/2005/8/layout/default"/>
    <dgm:cxn modelId="{0B399F70-1D89-4BCB-9843-D08C5453F44B}" srcId="{A012B673-0CF6-432D-84D1-3FF299BA9582}" destId="{30A0E742-9794-47AC-9F55-1E2D90B737A8}" srcOrd="7" destOrd="0" parTransId="{83C06058-E06B-4B96-B1C6-EAEEB7B18B84}" sibTransId="{D5EDA1FB-B631-4D01-B82B-90BB4B934528}"/>
    <dgm:cxn modelId="{5A49107B-ACCF-0742-8069-C1ECBD9D9642}" type="presOf" srcId="{A012B673-0CF6-432D-84D1-3FF299BA9582}" destId="{AA4EFC5F-91F9-4349-B5C6-C08C7A7EF394}" srcOrd="0" destOrd="0" presId="urn:microsoft.com/office/officeart/2005/8/layout/default"/>
    <dgm:cxn modelId="{CDD66684-EEB4-4E4A-8347-88929FE8F213}" type="presOf" srcId="{6E270FF2-276F-4CEC-B4A4-F5E47EF15A22}" destId="{BF0FAD72-6CCF-9F4D-8A9F-F587B68CB23F}" srcOrd="0" destOrd="0" presId="urn:microsoft.com/office/officeart/2005/8/layout/default"/>
    <dgm:cxn modelId="{4DC2A188-08E8-FC48-AAAA-7B06A2F4DFCD}" type="presOf" srcId="{C9AAC073-5ED9-4226-BA23-01B661EDF1A5}" destId="{A7572C91-2596-904E-9F02-5EFCDA27E2F1}" srcOrd="0" destOrd="0" presId="urn:microsoft.com/office/officeart/2005/8/layout/default"/>
    <dgm:cxn modelId="{33328B93-C66D-C24A-9B0D-AF9A0EB7AA17}" type="presOf" srcId="{314765FA-7979-4D7F-99FB-7C977CF8C92A}" destId="{91F58D72-E0E4-A845-A20C-19C079A9866B}" srcOrd="0" destOrd="0" presId="urn:microsoft.com/office/officeart/2005/8/layout/default"/>
    <dgm:cxn modelId="{7F08B199-F728-41D5-918A-3A1D06D3FED8}" srcId="{A012B673-0CF6-432D-84D1-3FF299BA9582}" destId="{A88856DB-7A41-4E07-8017-4DB48FD66A8C}" srcOrd="3" destOrd="0" parTransId="{18775000-E463-4E31-84AA-C1F7DAAD4D40}" sibTransId="{F258E617-3D02-45F6-94DB-C9C91DBCD2E9}"/>
    <dgm:cxn modelId="{7E4DE29A-F075-584E-98A4-B39DBAF566AD}" type="presOf" srcId="{3BD35AA0-1F04-4404-9258-1C45A6EB54D8}" destId="{E2B7CB29-CBB2-6542-8C6D-63B83C58CC97}" srcOrd="0" destOrd="0" presId="urn:microsoft.com/office/officeart/2005/8/layout/default"/>
    <dgm:cxn modelId="{C7FDB9DE-6DCB-4780-A71B-F4B31D7D8CE1}" srcId="{A012B673-0CF6-432D-84D1-3FF299BA9582}" destId="{93217F2B-0973-459D-9FD7-2937D40D73BF}" srcOrd="1" destOrd="0" parTransId="{87A643FF-AFB0-4EFB-B4AA-4A284AB74B9D}" sibTransId="{A2994349-E21F-400B-94CE-813A4E3FE251}"/>
    <dgm:cxn modelId="{DA442AEA-FB97-4E79-A141-0CBF5ADC9970}" srcId="{A012B673-0CF6-432D-84D1-3FF299BA9582}" destId="{314765FA-7979-4D7F-99FB-7C977CF8C92A}" srcOrd="2" destOrd="0" parTransId="{45B34EE5-6CAE-4356-A821-9607CC63D5E5}" sibTransId="{171C84B0-0AAA-4C90-A2D6-2090582760E2}"/>
    <dgm:cxn modelId="{0FD55FF6-61A0-1248-A480-CC24A2D86A9E}" type="presOf" srcId="{30A0E742-9794-47AC-9F55-1E2D90B737A8}" destId="{D547CD02-BB53-1141-A0D0-11184AC7403C}" srcOrd="0" destOrd="0" presId="urn:microsoft.com/office/officeart/2005/8/layout/default"/>
    <dgm:cxn modelId="{CF741FFB-D176-B34B-9405-FB1A40944EDC}" type="presOf" srcId="{93217F2B-0973-459D-9FD7-2937D40D73BF}" destId="{5283FF41-A09F-4341-958D-6979EF691F82}" srcOrd="0" destOrd="0" presId="urn:microsoft.com/office/officeart/2005/8/layout/default"/>
    <dgm:cxn modelId="{D11F0F1E-0559-D649-BCBE-AE3838CD4F0B}" type="presParOf" srcId="{AA4EFC5F-91F9-4349-B5C6-C08C7A7EF394}" destId="{062954EA-0B45-F044-9CA6-D8ACD9D2B9A5}" srcOrd="0" destOrd="0" presId="urn:microsoft.com/office/officeart/2005/8/layout/default"/>
    <dgm:cxn modelId="{250124BC-06F4-EE42-8C6B-2CE93EDB81FC}" type="presParOf" srcId="{AA4EFC5F-91F9-4349-B5C6-C08C7A7EF394}" destId="{B5EAA7F5-E767-A748-8C4A-BAF7E14AA73B}" srcOrd="1" destOrd="0" presId="urn:microsoft.com/office/officeart/2005/8/layout/default"/>
    <dgm:cxn modelId="{52116610-2746-E446-94A7-546181BF43ED}" type="presParOf" srcId="{AA4EFC5F-91F9-4349-B5C6-C08C7A7EF394}" destId="{5283FF41-A09F-4341-958D-6979EF691F82}" srcOrd="2" destOrd="0" presId="urn:microsoft.com/office/officeart/2005/8/layout/default"/>
    <dgm:cxn modelId="{A2F07EFF-FAA4-AC4C-8D7D-24D079F9A4A1}" type="presParOf" srcId="{AA4EFC5F-91F9-4349-B5C6-C08C7A7EF394}" destId="{D7B684DB-C607-424B-95A9-2F0416173841}" srcOrd="3" destOrd="0" presId="urn:microsoft.com/office/officeart/2005/8/layout/default"/>
    <dgm:cxn modelId="{D9548C2E-1F26-E641-A340-340B59CBF35A}" type="presParOf" srcId="{AA4EFC5F-91F9-4349-B5C6-C08C7A7EF394}" destId="{91F58D72-E0E4-A845-A20C-19C079A9866B}" srcOrd="4" destOrd="0" presId="urn:microsoft.com/office/officeart/2005/8/layout/default"/>
    <dgm:cxn modelId="{FA9A53FA-28A6-A442-878C-C80FD5FB93F6}" type="presParOf" srcId="{AA4EFC5F-91F9-4349-B5C6-C08C7A7EF394}" destId="{4747E7C8-0972-C04F-A7A8-0B0D86CAE9EB}" srcOrd="5" destOrd="0" presId="urn:microsoft.com/office/officeart/2005/8/layout/default"/>
    <dgm:cxn modelId="{CD4AC315-75FA-FD41-B99E-C369F1CA5CBE}" type="presParOf" srcId="{AA4EFC5F-91F9-4349-B5C6-C08C7A7EF394}" destId="{A05DE5B4-4F20-224D-99CC-793E5DA2FE41}" srcOrd="6" destOrd="0" presId="urn:microsoft.com/office/officeart/2005/8/layout/default"/>
    <dgm:cxn modelId="{78AA5E42-C650-8A44-90F5-B273C63A3F3E}" type="presParOf" srcId="{AA4EFC5F-91F9-4349-B5C6-C08C7A7EF394}" destId="{EABE4B93-DBE6-F347-909A-1A53CC524C84}" srcOrd="7" destOrd="0" presId="urn:microsoft.com/office/officeart/2005/8/layout/default"/>
    <dgm:cxn modelId="{64EBA310-7E63-3545-BA86-116D9A31E6C0}" type="presParOf" srcId="{AA4EFC5F-91F9-4349-B5C6-C08C7A7EF394}" destId="{E2B7CB29-CBB2-6542-8C6D-63B83C58CC97}" srcOrd="8" destOrd="0" presId="urn:microsoft.com/office/officeart/2005/8/layout/default"/>
    <dgm:cxn modelId="{4FE98512-28E0-7047-9BFE-F10864713FDD}" type="presParOf" srcId="{AA4EFC5F-91F9-4349-B5C6-C08C7A7EF394}" destId="{09AECE89-5C4C-D14D-BE9E-4D7020F2E22F}" srcOrd="9" destOrd="0" presId="urn:microsoft.com/office/officeart/2005/8/layout/default"/>
    <dgm:cxn modelId="{EC127C68-FEA6-ED4D-B0E5-D7438ED89FC9}" type="presParOf" srcId="{AA4EFC5F-91F9-4349-B5C6-C08C7A7EF394}" destId="{A7572C91-2596-904E-9F02-5EFCDA27E2F1}" srcOrd="10" destOrd="0" presId="urn:microsoft.com/office/officeart/2005/8/layout/default"/>
    <dgm:cxn modelId="{3D66DB87-0B8F-9747-9221-96AEBDE3735D}" type="presParOf" srcId="{AA4EFC5F-91F9-4349-B5C6-C08C7A7EF394}" destId="{2F9D58C8-A92E-FB43-9F16-890481515937}" srcOrd="11" destOrd="0" presId="urn:microsoft.com/office/officeart/2005/8/layout/default"/>
    <dgm:cxn modelId="{A399613D-0541-1244-8B98-8F1B3F599EF4}" type="presParOf" srcId="{AA4EFC5F-91F9-4349-B5C6-C08C7A7EF394}" destId="{1F4C60E4-E57A-2B40-A32D-22EC2E03EA0D}" srcOrd="12" destOrd="0" presId="urn:microsoft.com/office/officeart/2005/8/layout/default"/>
    <dgm:cxn modelId="{BD536EB4-08FF-8546-855C-AF81272F89F7}" type="presParOf" srcId="{AA4EFC5F-91F9-4349-B5C6-C08C7A7EF394}" destId="{E330D8C9-F180-F84C-B9B4-C5C037BFDC52}" srcOrd="13" destOrd="0" presId="urn:microsoft.com/office/officeart/2005/8/layout/default"/>
    <dgm:cxn modelId="{6177CBE9-7BDC-374D-9B31-F0C0329B9EFF}" type="presParOf" srcId="{AA4EFC5F-91F9-4349-B5C6-C08C7A7EF394}" destId="{D547CD02-BB53-1141-A0D0-11184AC7403C}" srcOrd="14" destOrd="0" presId="urn:microsoft.com/office/officeart/2005/8/layout/default"/>
    <dgm:cxn modelId="{AB4ED05A-E92A-9149-B714-CBA2D8D31382}" type="presParOf" srcId="{AA4EFC5F-91F9-4349-B5C6-C08C7A7EF394}" destId="{9B83046B-5CD8-3B47-A856-7205A1AD042D}" srcOrd="15" destOrd="0" presId="urn:microsoft.com/office/officeart/2005/8/layout/default"/>
    <dgm:cxn modelId="{91FC6B02-C708-174A-96EA-B9459CEEF09F}" type="presParOf" srcId="{AA4EFC5F-91F9-4349-B5C6-C08C7A7EF394}" destId="{49DDB9C3-12D2-8548-8956-57DFDEF5CD4A}" srcOrd="16" destOrd="0" presId="urn:microsoft.com/office/officeart/2005/8/layout/default"/>
    <dgm:cxn modelId="{F4E1E8C3-AA10-524B-A670-134F9D22475E}" type="presParOf" srcId="{AA4EFC5F-91F9-4349-B5C6-C08C7A7EF394}" destId="{10BAB52B-CC23-2C4A-AE10-63359A35B1F8}" srcOrd="17" destOrd="0" presId="urn:microsoft.com/office/officeart/2005/8/layout/default"/>
    <dgm:cxn modelId="{A47EFF32-C37D-054C-A95E-01C3FFB9C101}" type="presParOf" srcId="{AA4EFC5F-91F9-4349-B5C6-C08C7A7EF394}" destId="{BF0FAD72-6CCF-9F4D-8A9F-F587B68CB23F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EBD262-2E9B-48DB-A9AC-8DF364A276D0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628F5A4-198A-474F-918C-65CB53D593E0}">
      <dgm:prSet/>
      <dgm:spPr/>
      <dgm:t>
        <a:bodyPr/>
        <a:lstStyle/>
        <a:p>
          <a:r>
            <a:rPr lang="da-DK"/>
            <a:t>Hun har lige været med i Vild med dans</a:t>
          </a:r>
          <a:endParaRPr lang="en-US"/>
        </a:p>
      </dgm:t>
    </dgm:pt>
    <dgm:pt modelId="{69DD3094-1719-4196-968B-98655B512588}" type="parTrans" cxnId="{30CF35B9-CC88-4BA4-B381-CBEF4305920D}">
      <dgm:prSet/>
      <dgm:spPr/>
      <dgm:t>
        <a:bodyPr/>
        <a:lstStyle/>
        <a:p>
          <a:endParaRPr lang="en-US"/>
        </a:p>
      </dgm:t>
    </dgm:pt>
    <dgm:pt modelId="{0A5677E1-2084-4390-8824-8047DE25FC3E}" type="sibTrans" cxnId="{30CF35B9-CC88-4BA4-B381-CBEF4305920D}">
      <dgm:prSet/>
      <dgm:spPr/>
      <dgm:t>
        <a:bodyPr/>
        <a:lstStyle/>
        <a:p>
          <a:endParaRPr lang="en-US"/>
        </a:p>
      </dgm:t>
    </dgm:pt>
    <dgm:pt modelId="{2A820820-8E04-45FD-9BC8-480B9F67D94E}">
      <dgm:prSet/>
      <dgm:spPr/>
      <dgm:t>
        <a:bodyPr/>
        <a:lstStyle/>
        <a:p>
          <a:r>
            <a:rPr lang="da-DK"/>
            <a:t>Hun har fået en baby for et halvt års tid siden</a:t>
          </a:r>
          <a:endParaRPr lang="en-US"/>
        </a:p>
      </dgm:t>
    </dgm:pt>
    <dgm:pt modelId="{4DCB17B1-E0E5-4849-A629-506F26907866}" type="parTrans" cxnId="{1B42E940-7DB1-4004-8E20-028878540F57}">
      <dgm:prSet/>
      <dgm:spPr/>
      <dgm:t>
        <a:bodyPr/>
        <a:lstStyle/>
        <a:p>
          <a:endParaRPr lang="en-US"/>
        </a:p>
      </dgm:t>
    </dgm:pt>
    <dgm:pt modelId="{FE301FE6-260A-4126-88C1-F0AC87DA382E}" type="sibTrans" cxnId="{1B42E940-7DB1-4004-8E20-028878540F57}">
      <dgm:prSet/>
      <dgm:spPr/>
      <dgm:t>
        <a:bodyPr/>
        <a:lstStyle/>
        <a:p>
          <a:endParaRPr lang="en-US"/>
        </a:p>
      </dgm:t>
    </dgm:pt>
    <dgm:pt modelId="{6036BE7F-A8DD-47A3-B9C2-53D38F59FB92}">
      <dgm:prSet/>
      <dgm:spPr/>
      <dgm:t>
        <a:bodyPr/>
        <a:lstStyle/>
        <a:p>
          <a:r>
            <a:rPr lang="da-DK"/>
            <a:t>Hun har en kæreste og en hund</a:t>
          </a:r>
          <a:endParaRPr lang="en-US"/>
        </a:p>
      </dgm:t>
    </dgm:pt>
    <dgm:pt modelId="{6F949028-24C1-438D-A590-B462C81FC979}" type="parTrans" cxnId="{51500929-E6E4-4262-B401-2469CC296DBC}">
      <dgm:prSet/>
      <dgm:spPr/>
      <dgm:t>
        <a:bodyPr/>
        <a:lstStyle/>
        <a:p>
          <a:endParaRPr lang="en-US"/>
        </a:p>
      </dgm:t>
    </dgm:pt>
    <dgm:pt modelId="{BC768495-1F02-4744-A913-E921AFD2E917}" type="sibTrans" cxnId="{51500929-E6E4-4262-B401-2469CC296DBC}">
      <dgm:prSet/>
      <dgm:spPr/>
      <dgm:t>
        <a:bodyPr/>
        <a:lstStyle/>
        <a:p>
          <a:endParaRPr lang="en-US"/>
        </a:p>
      </dgm:t>
    </dgm:pt>
    <dgm:pt modelId="{50F6E825-39FC-472F-BF46-7465E28D2E9E}">
      <dgm:prSet/>
      <dgm:spPr/>
      <dgm:t>
        <a:bodyPr/>
        <a:lstStyle/>
        <a:p>
          <a:r>
            <a:rPr lang="da-DK"/>
            <a:t>Hun virker altid glad</a:t>
          </a:r>
          <a:endParaRPr lang="en-US"/>
        </a:p>
      </dgm:t>
    </dgm:pt>
    <dgm:pt modelId="{9F3347CF-29AB-4D0B-B6D1-CF4BA1165A83}" type="parTrans" cxnId="{D7F0BC72-4400-4942-8601-626A2EC58CE2}">
      <dgm:prSet/>
      <dgm:spPr/>
      <dgm:t>
        <a:bodyPr/>
        <a:lstStyle/>
        <a:p>
          <a:endParaRPr lang="en-US"/>
        </a:p>
      </dgm:t>
    </dgm:pt>
    <dgm:pt modelId="{FE8E21A2-18EB-4DF1-8EE1-9105A29F029D}" type="sibTrans" cxnId="{D7F0BC72-4400-4942-8601-626A2EC58CE2}">
      <dgm:prSet/>
      <dgm:spPr/>
      <dgm:t>
        <a:bodyPr/>
        <a:lstStyle/>
        <a:p>
          <a:endParaRPr lang="en-US"/>
        </a:p>
      </dgm:t>
    </dgm:pt>
    <dgm:pt modelId="{BD6B374F-CB3E-4BC2-8960-93B93FFAEAE2}">
      <dgm:prSet/>
      <dgm:spPr/>
      <dgm:t>
        <a:bodyPr/>
        <a:lstStyle/>
        <a:p>
          <a:r>
            <a:rPr lang="da-DK"/>
            <a:t>Hun laver sjove videoer sammen med sin kæreste</a:t>
          </a:r>
          <a:endParaRPr lang="en-US"/>
        </a:p>
      </dgm:t>
    </dgm:pt>
    <dgm:pt modelId="{FECDEDC4-77A5-41A4-8ADA-E9ECEB36130C}" type="parTrans" cxnId="{1E3ED536-94A1-4AE5-B894-D3665BABA278}">
      <dgm:prSet/>
      <dgm:spPr/>
      <dgm:t>
        <a:bodyPr/>
        <a:lstStyle/>
        <a:p>
          <a:endParaRPr lang="en-US"/>
        </a:p>
      </dgm:t>
    </dgm:pt>
    <dgm:pt modelId="{5BD0076E-C7BF-46B5-83F8-54F1557BEB65}" type="sibTrans" cxnId="{1E3ED536-94A1-4AE5-B894-D3665BABA278}">
      <dgm:prSet/>
      <dgm:spPr/>
      <dgm:t>
        <a:bodyPr/>
        <a:lstStyle/>
        <a:p>
          <a:endParaRPr lang="en-US"/>
        </a:p>
      </dgm:t>
    </dgm:pt>
    <dgm:pt modelId="{7C3BFA79-8DF8-4597-B6DA-7FFF1373D01D}">
      <dgm:prSet/>
      <dgm:spPr/>
      <dgm:t>
        <a:bodyPr/>
        <a:lstStyle/>
        <a:p>
          <a:r>
            <a:rPr lang="da-DK"/>
            <a:t>Hun har et pænt hjem</a:t>
          </a:r>
          <a:endParaRPr lang="en-US"/>
        </a:p>
      </dgm:t>
    </dgm:pt>
    <dgm:pt modelId="{BE23EFD1-342E-4328-AE5C-BCD6529A4F40}" type="parTrans" cxnId="{6641089C-6E21-48DD-9681-18868517E915}">
      <dgm:prSet/>
      <dgm:spPr/>
      <dgm:t>
        <a:bodyPr/>
        <a:lstStyle/>
        <a:p>
          <a:endParaRPr lang="en-US"/>
        </a:p>
      </dgm:t>
    </dgm:pt>
    <dgm:pt modelId="{69E5546C-108E-4EC7-BEBF-129B35A4D800}" type="sibTrans" cxnId="{6641089C-6E21-48DD-9681-18868517E915}">
      <dgm:prSet/>
      <dgm:spPr/>
      <dgm:t>
        <a:bodyPr/>
        <a:lstStyle/>
        <a:p>
          <a:endParaRPr lang="en-US"/>
        </a:p>
      </dgm:t>
    </dgm:pt>
    <dgm:pt modelId="{AA112CA8-D0BC-41FC-9C23-6CE6F9680D10}">
      <dgm:prSet/>
      <dgm:spPr/>
      <dgm:t>
        <a:bodyPr/>
        <a:lstStyle/>
        <a:p>
          <a:r>
            <a:rPr lang="da-DK"/>
            <a:t>Hun har udgivet bøger</a:t>
          </a:r>
          <a:endParaRPr lang="en-US"/>
        </a:p>
      </dgm:t>
    </dgm:pt>
    <dgm:pt modelId="{F0DF8EE4-F3F7-4D87-950D-EB79DB199EF2}" type="parTrans" cxnId="{800F09EA-AC62-49A8-ABAE-3B374866B84C}">
      <dgm:prSet/>
      <dgm:spPr/>
      <dgm:t>
        <a:bodyPr/>
        <a:lstStyle/>
        <a:p>
          <a:endParaRPr lang="en-US"/>
        </a:p>
      </dgm:t>
    </dgm:pt>
    <dgm:pt modelId="{113E475E-DB0C-4B04-8E89-2FB3BBE41C59}" type="sibTrans" cxnId="{800F09EA-AC62-49A8-ABAE-3B374866B84C}">
      <dgm:prSet/>
      <dgm:spPr/>
      <dgm:t>
        <a:bodyPr/>
        <a:lstStyle/>
        <a:p>
          <a:endParaRPr lang="en-US"/>
        </a:p>
      </dgm:t>
    </dgm:pt>
    <dgm:pt modelId="{B2CB84B6-C367-427B-A7DD-2FA6228EC1F0}">
      <dgm:prSet/>
      <dgm:spPr/>
      <dgm:t>
        <a:bodyPr/>
        <a:lstStyle/>
        <a:p>
          <a:r>
            <a:rPr lang="da-DK"/>
            <a:t>Hun har haft en spiseforstyrrelse (anoreksi)</a:t>
          </a:r>
          <a:endParaRPr lang="en-US"/>
        </a:p>
      </dgm:t>
    </dgm:pt>
    <dgm:pt modelId="{F822096B-62F5-4463-AE5D-0764E25F5478}" type="parTrans" cxnId="{1993DBC8-6A92-469A-92CE-E244FF9E6A37}">
      <dgm:prSet/>
      <dgm:spPr/>
      <dgm:t>
        <a:bodyPr/>
        <a:lstStyle/>
        <a:p>
          <a:endParaRPr lang="en-US"/>
        </a:p>
      </dgm:t>
    </dgm:pt>
    <dgm:pt modelId="{663E9FF1-93D3-4713-8788-F9C1DC85C96B}" type="sibTrans" cxnId="{1993DBC8-6A92-469A-92CE-E244FF9E6A37}">
      <dgm:prSet/>
      <dgm:spPr/>
      <dgm:t>
        <a:bodyPr/>
        <a:lstStyle/>
        <a:p>
          <a:endParaRPr lang="en-US"/>
        </a:p>
      </dgm:t>
    </dgm:pt>
    <dgm:pt modelId="{2CF8A826-B72E-4C8D-AD7F-BED1A6DF1F4E}">
      <dgm:prSet/>
      <dgm:spPr/>
      <dgm:t>
        <a:bodyPr/>
        <a:lstStyle/>
        <a:p>
          <a:r>
            <a:rPr lang="da-DK"/>
            <a:t>Hendes far døde 14 dage efter, hun blev født</a:t>
          </a:r>
          <a:endParaRPr lang="en-US"/>
        </a:p>
      </dgm:t>
    </dgm:pt>
    <dgm:pt modelId="{B0983892-9411-4580-9BA4-1548DCD774E0}" type="parTrans" cxnId="{75E55363-4E02-411E-B7E6-A66E40049A78}">
      <dgm:prSet/>
      <dgm:spPr/>
      <dgm:t>
        <a:bodyPr/>
        <a:lstStyle/>
        <a:p>
          <a:endParaRPr lang="en-US"/>
        </a:p>
      </dgm:t>
    </dgm:pt>
    <dgm:pt modelId="{7F87CAFF-74A4-4AC3-8612-C7ACCAB8E841}" type="sibTrans" cxnId="{75E55363-4E02-411E-B7E6-A66E40049A78}">
      <dgm:prSet/>
      <dgm:spPr/>
      <dgm:t>
        <a:bodyPr/>
        <a:lstStyle/>
        <a:p>
          <a:endParaRPr lang="en-US"/>
        </a:p>
      </dgm:t>
    </dgm:pt>
    <dgm:pt modelId="{17AE2C7B-EB5C-476A-8A24-C5D87F46E5E5}">
      <dgm:prSet/>
      <dgm:spPr/>
      <dgm:t>
        <a:bodyPr/>
        <a:lstStyle/>
        <a:p>
          <a:r>
            <a:rPr lang="da-DK"/>
            <a:t>Hendes mor var bipolar</a:t>
          </a:r>
          <a:endParaRPr lang="en-US"/>
        </a:p>
      </dgm:t>
    </dgm:pt>
    <dgm:pt modelId="{B473B93A-A789-400B-B545-0F33C167200E}" type="parTrans" cxnId="{11DA445C-69C9-43B4-A975-30399EAFC0D7}">
      <dgm:prSet/>
      <dgm:spPr/>
      <dgm:t>
        <a:bodyPr/>
        <a:lstStyle/>
        <a:p>
          <a:endParaRPr lang="en-US"/>
        </a:p>
      </dgm:t>
    </dgm:pt>
    <dgm:pt modelId="{63C439F6-5573-4C1E-B8C5-E9D3EA899922}" type="sibTrans" cxnId="{11DA445C-69C9-43B4-A975-30399EAFC0D7}">
      <dgm:prSet/>
      <dgm:spPr/>
      <dgm:t>
        <a:bodyPr/>
        <a:lstStyle/>
        <a:p>
          <a:endParaRPr lang="en-US"/>
        </a:p>
      </dgm:t>
    </dgm:pt>
    <dgm:pt modelId="{760A6844-1082-4D28-8AE3-55DEA30E5086}">
      <dgm:prSet/>
      <dgm:spPr/>
      <dgm:t>
        <a:bodyPr/>
        <a:lstStyle/>
        <a:p>
          <a:r>
            <a:rPr lang="da-DK"/>
            <a:t>Hun kom i en plejefamilie, da hun var 8</a:t>
          </a:r>
          <a:endParaRPr lang="en-US"/>
        </a:p>
      </dgm:t>
    </dgm:pt>
    <dgm:pt modelId="{EB6A983A-D6E4-4094-81F1-3627C19A41CB}" type="parTrans" cxnId="{14AEF627-C8CF-4345-B712-CB26B1BE6FDC}">
      <dgm:prSet/>
      <dgm:spPr/>
      <dgm:t>
        <a:bodyPr/>
        <a:lstStyle/>
        <a:p>
          <a:endParaRPr lang="en-US"/>
        </a:p>
      </dgm:t>
    </dgm:pt>
    <dgm:pt modelId="{55E26E18-37A6-4EF1-AFFD-A453F1140D60}" type="sibTrans" cxnId="{14AEF627-C8CF-4345-B712-CB26B1BE6FDC}">
      <dgm:prSet/>
      <dgm:spPr/>
      <dgm:t>
        <a:bodyPr/>
        <a:lstStyle/>
        <a:p>
          <a:endParaRPr lang="en-US"/>
        </a:p>
      </dgm:t>
    </dgm:pt>
    <dgm:pt modelId="{C485C53E-7AA0-437B-9F13-6E998FC81CD3}">
      <dgm:prSet/>
      <dgm:spPr/>
      <dgm:t>
        <a:bodyPr/>
        <a:lstStyle/>
        <a:p>
          <a:r>
            <a:rPr lang="da-DK"/>
            <a:t>Hun har sin egen chips</a:t>
          </a:r>
          <a:endParaRPr lang="en-US"/>
        </a:p>
      </dgm:t>
    </dgm:pt>
    <dgm:pt modelId="{CE36B457-A30A-4887-9138-E513E7E466C5}" type="parTrans" cxnId="{CAC18932-D0BD-4931-8E04-5D506226214F}">
      <dgm:prSet/>
      <dgm:spPr/>
      <dgm:t>
        <a:bodyPr/>
        <a:lstStyle/>
        <a:p>
          <a:endParaRPr lang="en-US"/>
        </a:p>
      </dgm:t>
    </dgm:pt>
    <dgm:pt modelId="{80ADB7E0-D7F6-47DC-84C7-6A95EA2A6DA9}" type="sibTrans" cxnId="{CAC18932-D0BD-4931-8E04-5D506226214F}">
      <dgm:prSet/>
      <dgm:spPr/>
      <dgm:t>
        <a:bodyPr/>
        <a:lstStyle/>
        <a:p>
          <a:endParaRPr lang="en-US"/>
        </a:p>
      </dgm:t>
    </dgm:pt>
    <dgm:pt modelId="{18F60D29-3DB2-4092-8417-66B19F81DBAE}">
      <dgm:prSet/>
      <dgm:spPr/>
      <dgm:t>
        <a:bodyPr/>
        <a:lstStyle/>
        <a:p>
          <a:r>
            <a:rPr lang="da-DK"/>
            <a:t>Man kan mødes med hende og løbe rundt i en gymnastiksal for 350 DKK</a:t>
          </a:r>
          <a:endParaRPr lang="en-US"/>
        </a:p>
      </dgm:t>
    </dgm:pt>
    <dgm:pt modelId="{08DDDE87-1917-4D61-A333-1DF7A7471661}" type="parTrans" cxnId="{193E38A4-31A8-48D6-8540-57442FDC75F7}">
      <dgm:prSet/>
      <dgm:spPr/>
      <dgm:t>
        <a:bodyPr/>
        <a:lstStyle/>
        <a:p>
          <a:endParaRPr lang="en-US"/>
        </a:p>
      </dgm:t>
    </dgm:pt>
    <dgm:pt modelId="{6E4D3BBF-E3E5-4C0B-8E93-26B5219B703B}" type="sibTrans" cxnId="{193E38A4-31A8-48D6-8540-57442FDC75F7}">
      <dgm:prSet/>
      <dgm:spPr/>
      <dgm:t>
        <a:bodyPr/>
        <a:lstStyle/>
        <a:p>
          <a:endParaRPr lang="en-US"/>
        </a:p>
      </dgm:t>
    </dgm:pt>
    <dgm:pt modelId="{0A5A21EF-1DBF-3D49-BDE8-FADB57D243E1}" type="pres">
      <dgm:prSet presAssocID="{9AEBD262-2E9B-48DB-A9AC-8DF364A276D0}" presName="diagram" presStyleCnt="0">
        <dgm:presLayoutVars>
          <dgm:dir/>
          <dgm:resizeHandles val="exact"/>
        </dgm:presLayoutVars>
      </dgm:prSet>
      <dgm:spPr/>
    </dgm:pt>
    <dgm:pt modelId="{E84E80D3-9A0F-B142-81F2-65C530CCE4F9}" type="pres">
      <dgm:prSet presAssocID="{B628F5A4-198A-474F-918C-65CB53D593E0}" presName="node" presStyleLbl="node1" presStyleIdx="0" presStyleCnt="13">
        <dgm:presLayoutVars>
          <dgm:bulletEnabled val="1"/>
        </dgm:presLayoutVars>
      </dgm:prSet>
      <dgm:spPr/>
    </dgm:pt>
    <dgm:pt modelId="{7C22E19D-CECD-7149-9F5D-BD5880799AC7}" type="pres">
      <dgm:prSet presAssocID="{0A5677E1-2084-4390-8824-8047DE25FC3E}" presName="sibTrans" presStyleCnt="0"/>
      <dgm:spPr/>
    </dgm:pt>
    <dgm:pt modelId="{FD9A2D90-314E-984D-BA47-B6842B6EA589}" type="pres">
      <dgm:prSet presAssocID="{2A820820-8E04-45FD-9BC8-480B9F67D94E}" presName="node" presStyleLbl="node1" presStyleIdx="1" presStyleCnt="13">
        <dgm:presLayoutVars>
          <dgm:bulletEnabled val="1"/>
        </dgm:presLayoutVars>
      </dgm:prSet>
      <dgm:spPr/>
    </dgm:pt>
    <dgm:pt modelId="{ED10A91E-405D-1144-AA02-777FB4B13171}" type="pres">
      <dgm:prSet presAssocID="{FE301FE6-260A-4126-88C1-F0AC87DA382E}" presName="sibTrans" presStyleCnt="0"/>
      <dgm:spPr/>
    </dgm:pt>
    <dgm:pt modelId="{DD6C8382-6EAB-644E-81C6-86C6C554D882}" type="pres">
      <dgm:prSet presAssocID="{6036BE7F-A8DD-47A3-B9C2-53D38F59FB92}" presName="node" presStyleLbl="node1" presStyleIdx="2" presStyleCnt="13">
        <dgm:presLayoutVars>
          <dgm:bulletEnabled val="1"/>
        </dgm:presLayoutVars>
      </dgm:prSet>
      <dgm:spPr/>
    </dgm:pt>
    <dgm:pt modelId="{0E07B40C-9911-5A47-AFD8-4836513B6D8A}" type="pres">
      <dgm:prSet presAssocID="{BC768495-1F02-4744-A913-E921AFD2E917}" presName="sibTrans" presStyleCnt="0"/>
      <dgm:spPr/>
    </dgm:pt>
    <dgm:pt modelId="{4534E6DA-B0A0-E643-86E6-63A1528A14E1}" type="pres">
      <dgm:prSet presAssocID="{50F6E825-39FC-472F-BF46-7465E28D2E9E}" presName="node" presStyleLbl="node1" presStyleIdx="3" presStyleCnt="13">
        <dgm:presLayoutVars>
          <dgm:bulletEnabled val="1"/>
        </dgm:presLayoutVars>
      </dgm:prSet>
      <dgm:spPr/>
    </dgm:pt>
    <dgm:pt modelId="{692E87D0-3BF8-EB4C-9EF9-7326F074DD7C}" type="pres">
      <dgm:prSet presAssocID="{FE8E21A2-18EB-4DF1-8EE1-9105A29F029D}" presName="sibTrans" presStyleCnt="0"/>
      <dgm:spPr/>
    </dgm:pt>
    <dgm:pt modelId="{C6341038-D03C-8943-8CA5-BDEABEF31A4A}" type="pres">
      <dgm:prSet presAssocID="{BD6B374F-CB3E-4BC2-8960-93B93FFAEAE2}" presName="node" presStyleLbl="node1" presStyleIdx="4" presStyleCnt="13">
        <dgm:presLayoutVars>
          <dgm:bulletEnabled val="1"/>
        </dgm:presLayoutVars>
      </dgm:prSet>
      <dgm:spPr/>
    </dgm:pt>
    <dgm:pt modelId="{0434B397-FA6C-5648-B404-CF7B2C3A746B}" type="pres">
      <dgm:prSet presAssocID="{5BD0076E-C7BF-46B5-83F8-54F1557BEB65}" presName="sibTrans" presStyleCnt="0"/>
      <dgm:spPr/>
    </dgm:pt>
    <dgm:pt modelId="{A3087323-0B4D-6A40-96EE-FB1641F5123C}" type="pres">
      <dgm:prSet presAssocID="{7C3BFA79-8DF8-4597-B6DA-7FFF1373D01D}" presName="node" presStyleLbl="node1" presStyleIdx="5" presStyleCnt="13">
        <dgm:presLayoutVars>
          <dgm:bulletEnabled val="1"/>
        </dgm:presLayoutVars>
      </dgm:prSet>
      <dgm:spPr/>
    </dgm:pt>
    <dgm:pt modelId="{CFC9A6CF-FF7C-E34E-A759-024057BD5A30}" type="pres">
      <dgm:prSet presAssocID="{69E5546C-108E-4EC7-BEBF-129B35A4D800}" presName="sibTrans" presStyleCnt="0"/>
      <dgm:spPr/>
    </dgm:pt>
    <dgm:pt modelId="{CCAACC51-AF0B-6C43-9B3F-AFC78D672A71}" type="pres">
      <dgm:prSet presAssocID="{AA112CA8-D0BC-41FC-9C23-6CE6F9680D10}" presName="node" presStyleLbl="node1" presStyleIdx="6" presStyleCnt="13">
        <dgm:presLayoutVars>
          <dgm:bulletEnabled val="1"/>
        </dgm:presLayoutVars>
      </dgm:prSet>
      <dgm:spPr/>
    </dgm:pt>
    <dgm:pt modelId="{446A9457-EA23-6E44-921E-44F15D8A1D9F}" type="pres">
      <dgm:prSet presAssocID="{113E475E-DB0C-4B04-8E89-2FB3BBE41C59}" presName="sibTrans" presStyleCnt="0"/>
      <dgm:spPr/>
    </dgm:pt>
    <dgm:pt modelId="{50682D85-97C8-8147-8BE2-7B0F77333B90}" type="pres">
      <dgm:prSet presAssocID="{B2CB84B6-C367-427B-A7DD-2FA6228EC1F0}" presName="node" presStyleLbl="node1" presStyleIdx="7" presStyleCnt="13">
        <dgm:presLayoutVars>
          <dgm:bulletEnabled val="1"/>
        </dgm:presLayoutVars>
      </dgm:prSet>
      <dgm:spPr/>
    </dgm:pt>
    <dgm:pt modelId="{4B32BDB5-2556-AD41-98FC-70B255E12156}" type="pres">
      <dgm:prSet presAssocID="{663E9FF1-93D3-4713-8788-F9C1DC85C96B}" presName="sibTrans" presStyleCnt="0"/>
      <dgm:spPr/>
    </dgm:pt>
    <dgm:pt modelId="{7FC06B3A-F512-EE46-8807-73ED355288AC}" type="pres">
      <dgm:prSet presAssocID="{2CF8A826-B72E-4C8D-AD7F-BED1A6DF1F4E}" presName="node" presStyleLbl="node1" presStyleIdx="8" presStyleCnt="13">
        <dgm:presLayoutVars>
          <dgm:bulletEnabled val="1"/>
        </dgm:presLayoutVars>
      </dgm:prSet>
      <dgm:spPr/>
    </dgm:pt>
    <dgm:pt modelId="{2D777233-0E0A-984D-B056-90CC4334E305}" type="pres">
      <dgm:prSet presAssocID="{7F87CAFF-74A4-4AC3-8612-C7ACCAB8E841}" presName="sibTrans" presStyleCnt="0"/>
      <dgm:spPr/>
    </dgm:pt>
    <dgm:pt modelId="{235152C0-67F9-C34C-95DB-4BA7ADE3E0DC}" type="pres">
      <dgm:prSet presAssocID="{17AE2C7B-EB5C-476A-8A24-C5D87F46E5E5}" presName="node" presStyleLbl="node1" presStyleIdx="9" presStyleCnt="13">
        <dgm:presLayoutVars>
          <dgm:bulletEnabled val="1"/>
        </dgm:presLayoutVars>
      </dgm:prSet>
      <dgm:spPr/>
    </dgm:pt>
    <dgm:pt modelId="{DD893D37-8D8D-C64E-9DDF-D3092AACFDA0}" type="pres">
      <dgm:prSet presAssocID="{63C439F6-5573-4C1E-B8C5-E9D3EA899922}" presName="sibTrans" presStyleCnt="0"/>
      <dgm:spPr/>
    </dgm:pt>
    <dgm:pt modelId="{AFFE8A50-1AF6-B94A-A626-B93266C3B342}" type="pres">
      <dgm:prSet presAssocID="{760A6844-1082-4D28-8AE3-55DEA30E5086}" presName="node" presStyleLbl="node1" presStyleIdx="10" presStyleCnt="13">
        <dgm:presLayoutVars>
          <dgm:bulletEnabled val="1"/>
        </dgm:presLayoutVars>
      </dgm:prSet>
      <dgm:spPr/>
    </dgm:pt>
    <dgm:pt modelId="{CC0CC8CA-4A04-144C-9912-D651CF34734A}" type="pres">
      <dgm:prSet presAssocID="{55E26E18-37A6-4EF1-AFFD-A453F1140D60}" presName="sibTrans" presStyleCnt="0"/>
      <dgm:spPr/>
    </dgm:pt>
    <dgm:pt modelId="{F5A684B8-AE02-FE4A-B293-D888F45E5DCC}" type="pres">
      <dgm:prSet presAssocID="{C485C53E-7AA0-437B-9F13-6E998FC81CD3}" presName="node" presStyleLbl="node1" presStyleIdx="11" presStyleCnt="13">
        <dgm:presLayoutVars>
          <dgm:bulletEnabled val="1"/>
        </dgm:presLayoutVars>
      </dgm:prSet>
      <dgm:spPr/>
    </dgm:pt>
    <dgm:pt modelId="{14967E98-FEAC-E84B-8745-C472A46BF45D}" type="pres">
      <dgm:prSet presAssocID="{80ADB7E0-D7F6-47DC-84C7-6A95EA2A6DA9}" presName="sibTrans" presStyleCnt="0"/>
      <dgm:spPr/>
    </dgm:pt>
    <dgm:pt modelId="{20A61030-ECCA-3441-A9D9-7B4F71668CF4}" type="pres">
      <dgm:prSet presAssocID="{18F60D29-3DB2-4092-8417-66B19F81DBAE}" presName="node" presStyleLbl="node1" presStyleIdx="12" presStyleCnt="13">
        <dgm:presLayoutVars>
          <dgm:bulletEnabled val="1"/>
        </dgm:presLayoutVars>
      </dgm:prSet>
      <dgm:spPr/>
    </dgm:pt>
  </dgm:ptLst>
  <dgm:cxnLst>
    <dgm:cxn modelId="{BE6E2701-77B7-0A44-A204-55DA2B47C3EC}" type="presOf" srcId="{2CF8A826-B72E-4C8D-AD7F-BED1A6DF1F4E}" destId="{7FC06B3A-F512-EE46-8807-73ED355288AC}" srcOrd="0" destOrd="0" presId="urn:microsoft.com/office/officeart/2005/8/layout/default"/>
    <dgm:cxn modelId="{69D2660F-C3AA-754D-A016-D602D0077DE4}" type="presOf" srcId="{6036BE7F-A8DD-47A3-B9C2-53D38F59FB92}" destId="{DD6C8382-6EAB-644E-81C6-86C6C554D882}" srcOrd="0" destOrd="0" presId="urn:microsoft.com/office/officeart/2005/8/layout/default"/>
    <dgm:cxn modelId="{1054E011-8E15-4449-8F4C-9ED9B40BB325}" type="presOf" srcId="{18F60D29-3DB2-4092-8417-66B19F81DBAE}" destId="{20A61030-ECCA-3441-A9D9-7B4F71668CF4}" srcOrd="0" destOrd="0" presId="urn:microsoft.com/office/officeart/2005/8/layout/default"/>
    <dgm:cxn modelId="{3EA24715-84A1-FD4E-A88B-44050EE6B335}" type="presOf" srcId="{BD6B374F-CB3E-4BC2-8960-93B93FFAEAE2}" destId="{C6341038-D03C-8943-8CA5-BDEABEF31A4A}" srcOrd="0" destOrd="0" presId="urn:microsoft.com/office/officeart/2005/8/layout/default"/>
    <dgm:cxn modelId="{14AEF627-C8CF-4345-B712-CB26B1BE6FDC}" srcId="{9AEBD262-2E9B-48DB-A9AC-8DF364A276D0}" destId="{760A6844-1082-4D28-8AE3-55DEA30E5086}" srcOrd="10" destOrd="0" parTransId="{EB6A983A-D6E4-4094-81F1-3627C19A41CB}" sibTransId="{55E26E18-37A6-4EF1-AFFD-A453F1140D60}"/>
    <dgm:cxn modelId="{51500929-E6E4-4262-B401-2469CC296DBC}" srcId="{9AEBD262-2E9B-48DB-A9AC-8DF364A276D0}" destId="{6036BE7F-A8DD-47A3-B9C2-53D38F59FB92}" srcOrd="2" destOrd="0" parTransId="{6F949028-24C1-438D-A590-B462C81FC979}" sibTransId="{BC768495-1F02-4744-A913-E921AFD2E917}"/>
    <dgm:cxn modelId="{CAC18932-D0BD-4931-8E04-5D506226214F}" srcId="{9AEBD262-2E9B-48DB-A9AC-8DF364A276D0}" destId="{C485C53E-7AA0-437B-9F13-6E998FC81CD3}" srcOrd="11" destOrd="0" parTransId="{CE36B457-A30A-4887-9138-E513E7E466C5}" sibTransId="{80ADB7E0-D7F6-47DC-84C7-6A95EA2A6DA9}"/>
    <dgm:cxn modelId="{1E3ED536-94A1-4AE5-B894-D3665BABA278}" srcId="{9AEBD262-2E9B-48DB-A9AC-8DF364A276D0}" destId="{BD6B374F-CB3E-4BC2-8960-93B93FFAEAE2}" srcOrd="4" destOrd="0" parTransId="{FECDEDC4-77A5-41A4-8ADA-E9ECEB36130C}" sibTransId="{5BD0076E-C7BF-46B5-83F8-54F1557BEB65}"/>
    <dgm:cxn modelId="{4D763937-E250-154F-A654-D83C1BAF25C1}" type="presOf" srcId="{9AEBD262-2E9B-48DB-A9AC-8DF364A276D0}" destId="{0A5A21EF-1DBF-3D49-BDE8-FADB57D243E1}" srcOrd="0" destOrd="0" presId="urn:microsoft.com/office/officeart/2005/8/layout/default"/>
    <dgm:cxn modelId="{1B42E940-7DB1-4004-8E20-028878540F57}" srcId="{9AEBD262-2E9B-48DB-A9AC-8DF364A276D0}" destId="{2A820820-8E04-45FD-9BC8-480B9F67D94E}" srcOrd="1" destOrd="0" parTransId="{4DCB17B1-E0E5-4849-A629-506F26907866}" sibTransId="{FE301FE6-260A-4126-88C1-F0AC87DA382E}"/>
    <dgm:cxn modelId="{B00AC74F-6950-E141-B05D-6940EC4A9672}" type="presOf" srcId="{AA112CA8-D0BC-41FC-9C23-6CE6F9680D10}" destId="{CCAACC51-AF0B-6C43-9B3F-AFC78D672A71}" srcOrd="0" destOrd="0" presId="urn:microsoft.com/office/officeart/2005/8/layout/default"/>
    <dgm:cxn modelId="{11DA445C-69C9-43B4-A975-30399EAFC0D7}" srcId="{9AEBD262-2E9B-48DB-A9AC-8DF364A276D0}" destId="{17AE2C7B-EB5C-476A-8A24-C5D87F46E5E5}" srcOrd="9" destOrd="0" parTransId="{B473B93A-A789-400B-B545-0F33C167200E}" sibTransId="{63C439F6-5573-4C1E-B8C5-E9D3EA899922}"/>
    <dgm:cxn modelId="{75E55363-4E02-411E-B7E6-A66E40049A78}" srcId="{9AEBD262-2E9B-48DB-A9AC-8DF364A276D0}" destId="{2CF8A826-B72E-4C8D-AD7F-BED1A6DF1F4E}" srcOrd="8" destOrd="0" parTransId="{B0983892-9411-4580-9BA4-1548DCD774E0}" sibTransId="{7F87CAFF-74A4-4AC3-8612-C7ACCAB8E841}"/>
    <dgm:cxn modelId="{D7F0BC72-4400-4942-8601-626A2EC58CE2}" srcId="{9AEBD262-2E9B-48DB-A9AC-8DF364A276D0}" destId="{50F6E825-39FC-472F-BF46-7465E28D2E9E}" srcOrd="3" destOrd="0" parTransId="{9F3347CF-29AB-4D0B-B6D1-CF4BA1165A83}" sibTransId="{FE8E21A2-18EB-4DF1-8EE1-9105A29F029D}"/>
    <dgm:cxn modelId="{8C26FD83-F167-AC48-A9AB-ABD1DE1E57BC}" type="presOf" srcId="{C485C53E-7AA0-437B-9F13-6E998FC81CD3}" destId="{F5A684B8-AE02-FE4A-B293-D888F45E5DCC}" srcOrd="0" destOrd="0" presId="urn:microsoft.com/office/officeart/2005/8/layout/default"/>
    <dgm:cxn modelId="{C1ABFF8B-6419-6142-AF95-5CADE54E6416}" type="presOf" srcId="{50F6E825-39FC-472F-BF46-7465E28D2E9E}" destId="{4534E6DA-B0A0-E643-86E6-63A1528A14E1}" srcOrd="0" destOrd="0" presId="urn:microsoft.com/office/officeart/2005/8/layout/default"/>
    <dgm:cxn modelId="{6641089C-6E21-48DD-9681-18868517E915}" srcId="{9AEBD262-2E9B-48DB-A9AC-8DF364A276D0}" destId="{7C3BFA79-8DF8-4597-B6DA-7FFF1373D01D}" srcOrd="5" destOrd="0" parTransId="{BE23EFD1-342E-4328-AE5C-BCD6529A4F40}" sibTransId="{69E5546C-108E-4EC7-BEBF-129B35A4D800}"/>
    <dgm:cxn modelId="{193E38A4-31A8-48D6-8540-57442FDC75F7}" srcId="{9AEBD262-2E9B-48DB-A9AC-8DF364A276D0}" destId="{18F60D29-3DB2-4092-8417-66B19F81DBAE}" srcOrd="12" destOrd="0" parTransId="{08DDDE87-1917-4D61-A333-1DF7A7471661}" sibTransId="{6E4D3BBF-E3E5-4C0B-8E93-26B5219B703B}"/>
    <dgm:cxn modelId="{30CF35B9-CC88-4BA4-B381-CBEF4305920D}" srcId="{9AEBD262-2E9B-48DB-A9AC-8DF364A276D0}" destId="{B628F5A4-198A-474F-918C-65CB53D593E0}" srcOrd="0" destOrd="0" parTransId="{69DD3094-1719-4196-968B-98655B512588}" sibTransId="{0A5677E1-2084-4390-8824-8047DE25FC3E}"/>
    <dgm:cxn modelId="{1B9D9DBE-D14E-DA4B-963B-5670D16A5BF6}" type="presOf" srcId="{17AE2C7B-EB5C-476A-8A24-C5D87F46E5E5}" destId="{235152C0-67F9-C34C-95DB-4BA7ADE3E0DC}" srcOrd="0" destOrd="0" presId="urn:microsoft.com/office/officeart/2005/8/layout/default"/>
    <dgm:cxn modelId="{1993DBC8-6A92-469A-92CE-E244FF9E6A37}" srcId="{9AEBD262-2E9B-48DB-A9AC-8DF364A276D0}" destId="{B2CB84B6-C367-427B-A7DD-2FA6228EC1F0}" srcOrd="7" destOrd="0" parTransId="{F822096B-62F5-4463-AE5D-0764E25F5478}" sibTransId="{663E9FF1-93D3-4713-8788-F9C1DC85C96B}"/>
    <dgm:cxn modelId="{05EE23DA-9C93-EE40-A6FC-264401402557}" type="presOf" srcId="{B2CB84B6-C367-427B-A7DD-2FA6228EC1F0}" destId="{50682D85-97C8-8147-8BE2-7B0F77333B90}" srcOrd="0" destOrd="0" presId="urn:microsoft.com/office/officeart/2005/8/layout/default"/>
    <dgm:cxn modelId="{AC41DFDB-2C48-6D4F-9141-810FE53D28A1}" type="presOf" srcId="{7C3BFA79-8DF8-4597-B6DA-7FFF1373D01D}" destId="{A3087323-0B4D-6A40-96EE-FB1641F5123C}" srcOrd="0" destOrd="0" presId="urn:microsoft.com/office/officeart/2005/8/layout/default"/>
    <dgm:cxn modelId="{1F428BDE-1921-3340-A666-735F8199AD01}" type="presOf" srcId="{760A6844-1082-4D28-8AE3-55DEA30E5086}" destId="{AFFE8A50-1AF6-B94A-A626-B93266C3B342}" srcOrd="0" destOrd="0" presId="urn:microsoft.com/office/officeart/2005/8/layout/default"/>
    <dgm:cxn modelId="{800F09EA-AC62-49A8-ABAE-3B374866B84C}" srcId="{9AEBD262-2E9B-48DB-A9AC-8DF364A276D0}" destId="{AA112CA8-D0BC-41FC-9C23-6CE6F9680D10}" srcOrd="6" destOrd="0" parTransId="{F0DF8EE4-F3F7-4D87-950D-EB79DB199EF2}" sibTransId="{113E475E-DB0C-4B04-8E89-2FB3BBE41C59}"/>
    <dgm:cxn modelId="{A670BBFE-0503-344F-B42B-A9D05A74C484}" type="presOf" srcId="{B628F5A4-198A-474F-918C-65CB53D593E0}" destId="{E84E80D3-9A0F-B142-81F2-65C530CCE4F9}" srcOrd="0" destOrd="0" presId="urn:microsoft.com/office/officeart/2005/8/layout/default"/>
    <dgm:cxn modelId="{833C60FF-E7EF-EB46-A232-3FA5AE911257}" type="presOf" srcId="{2A820820-8E04-45FD-9BC8-480B9F67D94E}" destId="{FD9A2D90-314E-984D-BA47-B6842B6EA589}" srcOrd="0" destOrd="0" presId="urn:microsoft.com/office/officeart/2005/8/layout/default"/>
    <dgm:cxn modelId="{A87B2302-7600-DB4A-9B6C-CDE50B3F490A}" type="presParOf" srcId="{0A5A21EF-1DBF-3D49-BDE8-FADB57D243E1}" destId="{E84E80D3-9A0F-B142-81F2-65C530CCE4F9}" srcOrd="0" destOrd="0" presId="urn:microsoft.com/office/officeart/2005/8/layout/default"/>
    <dgm:cxn modelId="{FD69C6A2-7824-BD4C-99F6-078D3E4EBB2B}" type="presParOf" srcId="{0A5A21EF-1DBF-3D49-BDE8-FADB57D243E1}" destId="{7C22E19D-CECD-7149-9F5D-BD5880799AC7}" srcOrd="1" destOrd="0" presId="urn:microsoft.com/office/officeart/2005/8/layout/default"/>
    <dgm:cxn modelId="{E26CA173-DEFD-3847-B14D-836F89C32B5D}" type="presParOf" srcId="{0A5A21EF-1DBF-3D49-BDE8-FADB57D243E1}" destId="{FD9A2D90-314E-984D-BA47-B6842B6EA589}" srcOrd="2" destOrd="0" presId="urn:microsoft.com/office/officeart/2005/8/layout/default"/>
    <dgm:cxn modelId="{43B835EE-7EF0-784D-B8FF-D5E5A4AB526E}" type="presParOf" srcId="{0A5A21EF-1DBF-3D49-BDE8-FADB57D243E1}" destId="{ED10A91E-405D-1144-AA02-777FB4B13171}" srcOrd="3" destOrd="0" presId="urn:microsoft.com/office/officeart/2005/8/layout/default"/>
    <dgm:cxn modelId="{CB8D15BE-1BDB-2943-82D1-D8704FA59212}" type="presParOf" srcId="{0A5A21EF-1DBF-3D49-BDE8-FADB57D243E1}" destId="{DD6C8382-6EAB-644E-81C6-86C6C554D882}" srcOrd="4" destOrd="0" presId="urn:microsoft.com/office/officeart/2005/8/layout/default"/>
    <dgm:cxn modelId="{AA9D7F53-3274-2947-88AF-BEFE7409E7C2}" type="presParOf" srcId="{0A5A21EF-1DBF-3D49-BDE8-FADB57D243E1}" destId="{0E07B40C-9911-5A47-AFD8-4836513B6D8A}" srcOrd="5" destOrd="0" presId="urn:microsoft.com/office/officeart/2005/8/layout/default"/>
    <dgm:cxn modelId="{4CBB6799-C7B1-E947-8A53-7529D2C25A3F}" type="presParOf" srcId="{0A5A21EF-1DBF-3D49-BDE8-FADB57D243E1}" destId="{4534E6DA-B0A0-E643-86E6-63A1528A14E1}" srcOrd="6" destOrd="0" presId="urn:microsoft.com/office/officeart/2005/8/layout/default"/>
    <dgm:cxn modelId="{01E9ACCB-0925-4543-80D5-60D750AE2341}" type="presParOf" srcId="{0A5A21EF-1DBF-3D49-BDE8-FADB57D243E1}" destId="{692E87D0-3BF8-EB4C-9EF9-7326F074DD7C}" srcOrd="7" destOrd="0" presId="urn:microsoft.com/office/officeart/2005/8/layout/default"/>
    <dgm:cxn modelId="{21BB34A2-3103-3843-90DD-6202C359F925}" type="presParOf" srcId="{0A5A21EF-1DBF-3D49-BDE8-FADB57D243E1}" destId="{C6341038-D03C-8943-8CA5-BDEABEF31A4A}" srcOrd="8" destOrd="0" presId="urn:microsoft.com/office/officeart/2005/8/layout/default"/>
    <dgm:cxn modelId="{08667463-83A5-FB46-A2C4-BABC97151559}" type="presParOf" srcId="{0A5A21EF-1DBF-3D49-BDE8-FADB57D243E1}" destId="{0434B397-FA6C-5648-B404-CF7B2C3A746B}" srcOrd="9" destOrd="0" presId="urn:microsoft.com/office/officeart/2005/8/layout/default"/>
    <dgm:cxn modelId="{EAAB4EAD-5477-C648-83EC-F6074901110D}" type="presParOf" srcId="{0A5A21EF-1DBF-3D49-BDE8-FADB57D243E1}" destId="{A3087323-0B4D-6A40-96EE-FB1641F5123C}" srcOrd="10" destOrd="0" presId="urn:microsoft.com/office/officeart/2005/8/layout/default"/>
    <dgm:cxn modelId="{EC2DB394-03A4-8B42-A80C-F18E5CFA669B}" type="presParOf" srcId="{0A5A21EF-1DBF-3D49-BDE8-FADB57D243E1}" destId="{CFC9A6CF-FF7C-E34E-A759-024057BD5A30}" srcOrd="11" destOrd="0" presId="urn:microsoft.com/office/officeart/2005/8/layout/default"/>
    <dgm:cxn modelId="{30C38EAC-19F9-1240-85D8-ABDE514FCB58}" type="presParOf" srcId="{0A5A21EF-1DBF-3D49-BDE8-FADB57D243E1}" destId="{CCAACC51-AF0B-6C43-9B3F-AFC78D672A71}" srcOrd="12" destOrd="0" presId="urn:microsoft.com/office/officeart/2005/8/layout/default"/>
    <dgm:cxn modelId="{C21B3E29-1675-D94D-B5D7-0F7391C11723}" type="presParOf" srcId="{0A5A21EF-1DBF-3D49-BDE8-FADB57D243E1}" destId="{446A9457-EA23-6E44-921E-44F15D8A1D9F}" srcOrd="13" destOrd="0" presId="urn:microsoft.com/office/officeart/2005/8/layout/default"/>
    <dgm:cxn modelId="{FEADC1AB-8E1C-394D-B8A5-24245D36C049}" type="presParOf" srcId="{0A5A21EF-1DBF-3D49-BDE8-FADB57D243E1}" destId="{50682D85-97C8-8147-8BE2-7B0F77333B90}" srcOrd="14" destOrd="0" presId="urn:microsoft.com/office/officeart/2005/8/layout/default"/>
    <dgm:cxn modelId="{56A6C140-028D-204F-990F-7B49FDEA3805}" type="presParOf" srcId="{0A5A21EF-1DBF-3D49-BDE8-FADB57D243E1}" destId="{4B32BDB5-2556-AD41-98FC-70B255E12156}" srcOrd="15" destOrd="0" presId="urn:microsoft.com/office/officeart/2005/8/layout/default"/>
    <dgm:cxn modelId="{F050938A-20D9-6D43-BA67-D40D0D4230AA}" type="presParOf" srcId="{0A5A21EF-1DBF-3D49-BDE8-FADB57D243E1}" destId="{7FC06B3A-F512-EE46-8807-73ED355288AC}" srcOrd="16" destOrd="0" presId="urn:microsoft.com/office/officeart/2005/8/layout/default"/>
    <dgm:cxn modelId="{4F5473AD-5C43-D34E-9FAF-EE06939C6F71}" type="presParOf" srcId="{0A5A21EF-1DBF-3D49-BDE8-FADB57D243E1}" destId="{2D777233-0E0A-984D-B056-90CC4334E305}" srcOrd="17" destOrd="0" presId="urn:microsoft.com/office/officeart/2005/8/layout/default"/>
    <dgm:cxn modelId="{FA3A1BFF-6031-FC4C-9A6A-06792F66C2C5}" type="presParOf" srcId="{0A5A21EF-1DBF-3D49-BDE8-FADB57D243E1}" destId="{235152C0-67F9-C34C-95DB-4BA7ADE3E0DC}" srcOrd="18" destOrd="0" presId="urn:microsoft.com/office/officeart/2005/8/layout/default"/>
    <dgm:cxn modelId="{DC04C9B1-671B-F945-8703-216292093189}" type="presParOf" srcId="{0A5A21EF-1DBF-3D49-BDE8-FADB57D243E1}" destId="{DD893D37-8D8D-C64E-9DDF-D3092AACFDA0}" srcOrd="19" destOrd="0" presId="urn:microsoft.com/office/officeart/2005/8/layout/default"/>
    <dgm:cxn modelId="{C066D04D-8B20-9B4F-A1C3-5861F4E31754}" type="presParOf" srcId="{0A5A21EF-1DBF-3D49-BDE8-FADB57D243E1}" destId="{AFFE8A50-1AF6-B94A-A626-B93266C3B342}" srcOrd="20" destOrd="0" presId="urn:microsoft.com/office/officeart/2005/8/layout/default"/>
    <dgm:cxn modelId="{36C75AE1-17F4-7D49-B6AE-69121E8E862A}" type="presParOf" srcId="{0A5A21EF-1DBF-3D49-BDE8-FADB57D243E1}" destId="{CC0CC8CA-4A04-144C-9912-D651CF34734A}" srcOrd="21" destOrd="0" presId="urn:microsoft.com/office/officeart/2005/8/layout/default"/>
    <dgm:cxn modelId="{F7388724-ADD3-324C-9FEA-6CAC579B8DAA}" type="presParOf" srcId="{0A5A21EF-1DBF-3D49-BDE8-FADB57D243E1}" destId="{F5A684B8-AE02-FE4A-B293-D888F45E5DCC}" srcOrd="22" destOrd="0" presId="urn:microsoft.com/office/officeart/2005/8/layout/default"/>
    <dgm:cxn modelId="{25BF8C91-B4C5-1542-A4EC-5DB634FBE84E}" type="presParOf" srcId="{0A5A21EF-1DBF-3D49-BDE8-FADB57D243E1}" destId="{14967E98-FEAC-E84B-8745-C472A46BF45D}" srcOrd="23" destOrd="0" presId="urn:microsoft.com/office/officeart/2005/8/layout/default"/>
    <dgm:cxn modelId="{8BF4490C-EA50-2546-88CA-6241866B91B1}" type="presParOf" srcId="{0A5A21EF-1DBF-3D49-BDE8-FADB57D243E1}" destId="{20A61030-ECCA-3441-A9D9-7B4F71668CF4}" srcOrd="2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2954EA-0B45-F044-9CA6-D8ACD9D2B9A5}">
      <dsp:nvSpPr>
        <dsp:cNvPr id="0" name=""/>
        <dsp:cNvSpPr/>
      </dsp:nvSpPr>
      <dsp:spPr>
        <a:xfrm>
          <a:off x="582645" y="1178"/>
          <a:ext cx="2174490" cy="130469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11. Annika Wedderkopp - musik og performance (TikTok, Instagram).</a:t>
          </a:r>
          <a:endParaRPr lang="en-US" sz="1600" kern="1200"/>
        </a:p>
      </dsp:txBody>
      <dsp:txXfrm>
        <a:off x="582645" y="1178"/>
        <a:ext cx="2174490" cy="1304694"/>
      </dsp:txXfrm>
    </dsp:sp>
    <dsp:sp modelId="{5283FF41-A09F-4341-958D-6979EF691F82}">
      <dsp:nvSpPr>
        <dsp:cNvPr id="0" name=""/>
        <dsp:cNvSpPr/>
      </dsp:nvSpPr>
      <dsp:spPr>
        <a:xfrm>
          <a:off x="2974584" y="1178"/>
          <a:ext cx="2174490" cy="130469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12. Mumle (Julia Kathrine Hansen) - musik og tekster (TikTok, Spotify).</a:t>
          </a:r>
          <a:endParaRPr lang="en-US" sz="1600" kern="1200"/>
        </a:p>
      </dsp:txBody>
      <dsp:txXfrm>
        <a:off x="2974584" y="1178"/>
        <a:ext cx="2174490" cy="1304694"/>
      </dsp:txXfrm>
    </dsp:sp>
    <dsp:sp modelId="{91F58D72-E0E4-A845-A20C-19C079A9866B}">
      <dsp:nvSpPr>
        <dsp:cNvPr id="0" name=""/>
        <dsp:cNvSpPr/>
      </dsp:nvSpPr>
      <dsp:spPr>
        <a:xfrm>
          <a:off x="5366524" y="1178"/>
          <a:ext cx="2174490" cy="130469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13. Eyjaa - musikduo med populær popmusik (TikTok, Instagram).</a:t>
          </a:r>
          <a:endParaRPr lang="en-US" sz="1600" kern="1200"/>
        </a:p>
      </dsp:txBody>
      <dsp:txXfrm>
        <a:off x="5366524" y="1178"/>
        <a:ext cx="2174490" cy="1304694"/>
      </dsp:txXfrm>
    </dsp:sp>
    <dsp:sp modelId="{A05DE5B4-4F20-224D-99CC-793E5DA2FE41}">
      <dsp:nvSpPr>
        <dsp:cNvPr id="0" name=""/>
        <dsp:cNvSpPr/>
      </dsp:nvSpPr>
      <dsp:spPr>
        <a:xfrm>
          <a:off x="7758464" y="1178"/>
          <a:ext cx="2174490" cy="130469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14. Anders Hemmingsen - humor, hverdagskommentarer (Instagram).</a:t>
          </a:r>
          <a:endParaRPr lang="en-US" sz="1600" kern="1200"/>
        </a:p>
      </dsp:txBody>
      <dsp:txXfrm>
        <a:off x="7758464" y="1178"/>
        <a:ext cx="2174490" cy="1304694"/>
      </dsp:txXfrm>
    </dsp:sp>
    <dsp:sp modelId="{E2B7CB29-CBB2-6542-8C6D-63B83C58CC97}">
      <dsp:nvSpPr>
        <dsp:cNvPr id="0" name=""/>
        <dsp:cNvSpPr/>
      </dsp:nvSpPr>
      <dsp:spPr>
        <a:xfrm>
          <a:off x="582645" y="1523321"/>
          <a:ext cx="2174490" cy="130469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15. Jasmin Cyano (@yungredhead) - mode, æstetik, kreativitet (TikTok).</a:t>
          </a:r>
          <a:endParaRPr lang="en-US" sz="1600" kern="1200"/>
        </a:p>
      </dsp:txBody>
      <dsp:txXfrm>
        <a:off x="582645" y="1523321"/>
        <a:ext cx="2174490" cy="1304694"/>
      </dsp:txXfrm>
    </dsp:sp>
    <dsp:sp modelId="{A7572C91-2596-904E-9F02-5EFCDA27E2F1}">
      <dsp:nvSpPr>
        <dsp:cNvPr id="0" name=""/>
        <dsp:cNvSpPr/>
      </dsp:nvSpPr>
      <dsp:spPr>
        <a:xfrm>
          <a:off x="2974584" y="1523321"/>
          <a:ext cx="2174490" cy="130469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16. Kira-Sofie Møller Nielsen (@kiraofficial_) - mode og livsstil (TikTok).</a:t>
          </a:r>
          <a:endParaRPr lang="en-US" sz="1600" kern="1200"/>
        </a:p>
      </dsp:txBody>
      <dsp:txXfrm>
        <a:off x="2974584" y="1523321"/>
        <a:ext cx="2174490" cy="1304694"/>
      </dsp:txXfrm>
    </dsp:sp>
    <dsp:sp modelId="{1F4C60E4-E57A-2B40-A32D-22EC2E03EA0D}">
      <dsp:nvSpPr>
        <dsp:cNvPr id="0" name=""/>
        <dsp:cNvSpPr/>
      </dsp:nvSpPr>
      <dsp:spPr>
        <a:xfrm>
          <a:off x="5366524" y="1523321"/>
          <a:ext cx="2174490" cy="130469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17. Melissa Bentsen (@bentsennn) - rejser, fashion og lifestyle (TikTok).</a:t>
          </a:r>
          <a:endParaRPr lang="en-US" sz="1600" kern="1200"/>
        </a:p>
      </dsp:txBody>
      <dsp:txXfrm>
        <a:off x="5366524" y="1523321"/>
        <a:ext cx="2174490" cy="1304694"/>
      </dsp:txXfrm>
    </dsp:sp>
    <dsp:sp modelId="{D547CD02-BB53-1141-A0D0-11184AC7403C}">
      <dsp:nvSpPr>
        <dsp:cNvPr id="0" name=""/>
        <dsp:cNvSpPr/>
      </dsp:nvSpPr>
      <dsp:spPr>
        <a:xfrm>
          <a:off x="7758464" y="1523321"/>
          <a:ext cx="2174490" cy="130469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18. Albert Dyrlund Soap (@albertsoap) - humor, videoindhold (TikTok).</a:t>
          </a:r>
          <a:endParaRPr lang="en-US" sz="1600" kern="1200"/>
        </a:p>
      </dsp:txBody>
      <dsp:txXfrm>
        <a:off x="7758464" y="1523321"/>
        <a:ext cx="2174490" cy="1304694"/>
      </dsp:txXfrm>
    </dsp:sp>
    <dsp:sp modelId="{49DDB9C3-12D2-8548-8956-57DFDEF5CD4A}">
      <dsp:nvSpPr>
        <dsp:cNvPr id="0" name=""/>
        <dsp:cNvSpPr/>
      </dsp:nvSpPr>
      <dsp:spPr>
        <a:xfrm>
          <a:off x="2974584" y="3045465"/>
          <a:ext cx="2174490" cy="130469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19. Kristin Osk Gretarsdóttir (@kristin1237) - livsstil (TikTok).</a:t>
          </a:r>
          <a:endParaRPr lang="en-US" sz="1600" kern="1200"/>
        </a:p>
      </dsp:txBody>
      <dsp:txXfrm>
        <a:off x="2974584" y="3045465"/>
        <a:ext cx="2174490" cy="1304694"/>
      </dsp:txXfrm>
    </dsp:sp>
    <dsp:sp modelId="{BF0FAD72-6CCF-9F4D-8A9F-F587B68CB23F}">
      <dsp:nvSpPr>
        <dsp:cNvPr id="0" name=""/>
        <dsp:cNvSpPr/>
      </dsp:nvSpPr>
      <dsp:spPr>
        <a:xfrm>
          <a:off x="5366524" y="3045465"/>
          <a:ext cx="2174490" cy="130469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20. Umut Ra Sakarya - mode og livsstil (Instagram, TikTok).</a:t>
          </a:r>
          <a:endParaRPr lang="en-US" sz="1600" kern="1200"/>
        </a:p>
      </dsp:txBody>
      <dsp:txXfrm>
        <a:off x="5366524" y="3045465"/>
        <a:ext cx="2174490" cy="13046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4E80D3-9A0F-B142-81F2-65C530CCE4F9}">
      <dsp:nvSpPr>
        <dsp:cNvPr id="0" name=""/>
        <dsp:cNvSpPr/>
      </dsp:nvSpPr>
      <dsp:spPr>
        <a:xfrm>
          <a:off x="3594" y="229666"/>
          <a:ext cx="1946002" cy="11676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Hun har lige været med i Vild med dans</a:t>
          </a:r>
          <a:endParaRPr lang="en-US" sz="1600" kern="1200"/>
        </a:p>
      </dsp:txBody>
      <dsp:txXfrm>
        <a:off x="3594" y="229666"/>
        <a:ext cx="1946002" cy="1167601"/>
      </dsp:txXfrm>
    </dsp:sp>
    <dsp:sp modelId="{FD9A2D90-314E-984D-BA47-B6842B6EA589}">
      <dsp:nvSpPr>
        <dsp:cNvPr id="0" name=""/>
        <dsp:cNvSpPr/>
      </dsp:nvSpPr>
      <dsp:spPr>
        <a:xfrm>
          <a:off x="2144196" y="229666"/>
          <a:ext cx="1946002" cy="11676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Hun har fået en baby for et halvt års tid siden</a:t>
          </a:r>
          <a:endParaRPr lang="en-US" sz="1600" kern="1200"/>
        </a:p>
      </dsp:txBody>
      <dsp:txXfrm>
        <a:off x="2144196" y="229666"/>
        <a:ext cx="1946002" cy="1167601"/>
      </dsp:txXfrm>
    </dsp:sp>
    <dsp:sp modelId="{DD6C8382-6EAB-644E-81C6-86C6C554D882}">
      <dsp:nvSpPr>
        <dsp:cNvPr id="0" name=""/>
        <dsp:cNvSpPr/>
      </dsp:nvSpPr>
      <dsp:spPr>
        <a:xfrm>
          <a:off x="4284798" y="229666"/>
          <a:ext cx="1946002" cy="11676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Hun har en kæreste og en hund</a:t>
          </a:r>
          <a:endParaRPr lang="en-US" sz="1600" kern="1200"/>
        </a:p>
      </dsp:txBody>
      <dsp:txXfrm>
        <a:off x="4284798" y="229666"/>
        <a:ext cx="1946002" cy="1167601"/>
      </dsp:txXfrm>
    </dsp:sp>
    <dsp:sp modelId="{4534E6DA-B0A0-E643-86E6-63A1528A14E1}">
      <dsp:nvSpPr>
        <dsp:cNvPr id="0" name=""/>
        <dsp:cNvSpPr/>
      </dsp:nvSpPr>
      <dsp:spPr>
        <a:xfrm>
          <a:off x="6425401" y="229666"/>
          <a:ext cx="1946002" cy="11676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Hun virker altid glad</a:t>
          </a:r>
          <a:endParaRPr lang="en-US" sz="1600" kern="1200"/>
        </a:p>
      </dsp:txBody>
      <dsp:txXfrm>
        <a:off x="6425401" y="229666"/>
        <a:ext cx="1946002" cy="1167601"/>
      </dsp:txXfrm>
    </dsp:sp>
    <dsp:sp modelId="{C6341038-D03C-8943-8CA5-BDEABEF31A4A}">
      <dsp:nvSpPr>
        <dsp:cNvPr id="0" name=""/>
        <dsp:cNvSpPr/>
      </dsp:nvSpPr>
      <dsp:spPr>
        <a:xfrm>
          <a:off x="8566003" y="229666"/>
          <a:ext cx="1946002" cy="11676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Hun laver sjove videoer sammen med sin kæreste</a:t>
          </a:r>
          <a:endParaRPr lang="en-US" sz="1600" kern="1200"/>
        </a:p>
      </dsp:txBody>
      <dsp:txXfrm>
        <a:off x="8566003" y="229666"/>
        <a:ext cx="1946002" cy="1167601"/>
      </dsp:txXfrm>
    </dsp:sp>
    <dsp:sp modelId="{A3087323-0B4D-6A40-96EE-FB1641F5123C}">
      <dsp:nvSpPr>
        <dsp:cNvPr id="0" name=""/>
        <dsp:cNvSpPr/>
      </dsp:nvSpPr>
      <dsp:spPr>
        <a:xfrm>
          <a:off x="3594" y="1591868"/>
          <a:ext cx="1946002" cy="11676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Hun har et pænt hjem</a:t>
          </a:r>
          <a:endParaRPr lang="en-US" sz="1600" kern="1200"/>
        </a:p>
      </dsp:txBody>
      <dsp:txXfrm>
        <a:off x="3594" y="1591868"/>
        <a:ext cx="1946002" cy="1167601"/>
      </dsp:txXfrm>
    </dsp:sp>
    <dsp:sp modelId="{CCAACC51-AF0B-6C43-9B3F-AFC78D672A71}">
      <dsp:nvSpPr>
        <dsp:cNvPr id="0" name=""/>
        <dsp:cNvSpPr/>
      </dsp:nvSpPr>
      <dsp:spPr>
        <a:xfrm>
          <a:off x="2144196" y="1591868"/>
          <a:ext cx="1946002" cy="11676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Hun har udgivet bøger</a:t>
          </a:r>
          <a:endParaRPr lang="en-US" sz="1600" kern="1200"/>
        </a:p>
      </dsp:txBody>
      <dsp:txXfrm>
        <a:off x="2144196" y="1591868"/>
        <a:ext cx="1946002" cy="1167601"/>
      </dsp:txXfrm>
    </dsp:sp>
    <dsp:sp modelId="{50682D85-97C8-8147-8BE2-7B0F77333B90}">
      <dsp:nvSpPr>
        <dsp:cNvPr id="0" name=""/>
        <dsp:cNvSpPr/>
      </dsp:nvSpPr>
      <dsp:spPr>
        <a:xfrm>
          <a:off x="4284798" y="1591868"/>
          <a:ext cx="1946002" cy="11676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Hun har haft en spiseforstyrrelse (anoreksi)</a:t>
          </a:r>
          <a:endParaRPr lang="en-US" sz="1600" kern="1200"/>
        </a:p>
      </dsp:txBody>
      <dsp:txXfrm>
        <a:off x="4284798" y="1591868"/>
        <a:ext cx="1946002" cy="1167601"/>
      </dsp:txXfrm>
    </dsp:sp>
    <dsp:sp modelId="{7FC06B3A-F512-EE46-8807-73ED355288AC}">
      <dsp:nvSpPr>
        <dsp:cNvPr id="0" name=""/>
        <dsp:cNvSpPr/>
      </dsp:nvSpPr>
      <dsp:spPr>
        <a:xfrm>
          <a:off x="6425401" y="1591868"/>
          <a:ext cx="1946002" cy="11676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Hendes far døde 14 dage efter, hun blev født</a:t>
          </a:r>
          <a:endParaRPr lang="en-US" sz="1600" kern="1200"/>
        </a:p>
      </dsp:txBody>
      <dsp:txXfrm>
        <a:off x="6425401" y="1591868"/>
        <a:ext cx="1946002" cy="1167601"/>
      </dsp:txXfrm>
    </dsp:sp>
    <dsp:sp modelId="{235152C0-67F9-C34C-95DB-4BA7ADE3E0DC}">
      <dsp:nvSpPr>
        <dsp:cNvPr id="0" name=""/>
        <dsp:cNvSpPr/>
      </dsp:nvSpPr>
      <dsp:spPr>
        <a:xfrm>
          <a:off x="8566003" y="1591868"/>
          <a:ext cx="1946002" cy="11676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Hendes mor var bipolar</a:t>
          </a:r>
          <a:endParaRPr lang="en-US" sz="1600" kern="1200"/>
        </a:p>
      </dsp:txBody>
      <dsp:txXfrm>
        <a:off x="8566003" y="1591868"/>
        <a:ext cx="1946002" cy="1167601"/>
      </dsp:txXfrm>
    </dsp:sp>
    <dsp:sp modelId="{AFFE8A50-1AF6-B94A-A626-B93266C3B342}">
      <dsp:nvSpPr>
        <dsp:cNvPr id="0" name=""/>
        <dsp:cNvSpPr/>
      </dsp:nvSpPr>
      <dsp:spPr>
        <a:xfrm>
          <a:off x="2144196" y="2954069"/>
          <a:ext cx="1946002" cy="11676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Hun kom i en plejefamilie, da hun var 8</a:t>
          </a:r>
          <a:endParaRPr lang="en-US" sz="1600" kern="1200"/>
        </a:p>
      </dsp:txBody>
      <dsp:txXfrm>
        <a:off x="2144196" y="2954069"/>
        <a:ext cx="1946002" cy="1167601"/>
      </dsp:txXfrm>
    </dsp:sp>
    <dsp:sp modelId="{F5A684B8-AE02-FE4A-B293-D888F45E5DCC}">
      <dsp:nvSpPr>
        <dsp:cNvPr id="0" name=""/>
        <dsp:cNvSpPr/>
      </dsp:nvSpPr>
      <dsp:spPr>
        <a:xfrm>
          <a:off x="4284798" y="2954069"/>
          <a:ext cx="1946002" cy="11676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Hun har sin egen chips</a:t>
          </a:r>
          <a:endParaRPr lang="en-US" sz="1600" kern="1200"/>
        </a:p>
      </dsp:txBody>
      <dsp:txXfrm>
        <a:off x="4284798" y="2954069"/>
        <a:ext cx="1946002" cy="1167601"/>
      </dsp:txXfrm>
    </dsp:sp>
    <dsp:sp modelId="{20A61030-ECCA-3441-A9D9-7B4F71668CF4}">
      <dsp:nvSpPr>
        <dsp:cNvPr id="0" name=""/>
        <dsp:cNvSpPr/>
      </dsp:nvSpPr>
      <dsp:spPr>
        <a:xfrm>
          <a:off x="6425401" y="2954069"/>
          <a:ext cx="1946002" cy="11676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Man kan mødes med hende og løbe rundt i en gymnastiksal for 350 DKK</a:t>
          </a:r>
          <a:endParaRPr lang="en-US" sz="1600" kern="1200"/>
        </a:p>
      </dsp:txBody>
      <dsp:txXfrm>
        <a:off x="6425401" y="2954069"/>
        <a:ext cx="1946002" cy="11676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07AE-0C81-4D42-AA10-1C37A26259F4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74E6-FCBE-554A-B1CD-B9EBDDBA38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7186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07AE-0C81-4D42-AA10-1C37A26259F4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74E6-FCBE-554A-B1CD-B9EBDDBA38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10539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07AE-0C81-4D42-AA10-1C37A26259F4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74E6-FCBE-554A-B1CD-B9EBDDBA38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7773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07AE-0C81-4D42-AA10-1C37A26259F4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74E6-FCBE-554A-B1CD-B9EBDDBA38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032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07AE-0C81-4D42-AA10-1C37A26259F4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74E6-FCBE-554A-B1CD-B9EBDDBA38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1544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07AE-0C81-4D42-AA10-1C37A26259F4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74E6-FCBE-554A-B1CD-B9EBDDBA38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608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07AE-0C81-4D42-AA10-1C37A26259F4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74E6-FCBE-554A-B1CD-B9EBDDBA38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5825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07AE-0C81-4D42-AA10-1C37A26259F4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74E6-FCBE-554A-B1CD-B9EBDDBA38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4387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07AE-0C81-4D42-AA10-1C37A26259F4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74E6-FCBE-554A-B1CD-B9EBDDBA38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8963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07AE-0C81-4D42-AA10-1C37A26259F4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74E6-FCBE-554A-B1CD-B9EBDDBA38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4840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07AE-0C81-4D42-AA10-1C37A26259F4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74E6-FCBE-554A-B1CD-B9EBDDBA38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58757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0507AE-0C81-4D42-AA10-1C37A26259F4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E074E6-FCBE-554A-B1CD-B9EBDDBA38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1367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tribet bade Cottages">
            <a:extLst>
              <a:ext uri="{FF2B5EF4-FFF2-40B4-BE49-F238E27FC236}">
                <a16:creationId xmlns:a16="http://schemas.microsoft.com/office/drawing/2014/main" id="{609D066D-999A-F26D-E816-A6D19A2145F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6282" b="9449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D24997D1-538C-8947-50D9-1B9395BE7B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137434"/>
            <a:ext cx="7800660" cy="1520987"/>
          </a:xfrm>
        </p:spPr>
        <p:txBody>
          <a:bodyPr anchor="t">
            <a:normAutofit/>
          </a:bodyPr>
          <a:lstStyle/>
          <a:p>
            <a:pPr algn="l"/>
            <a:r>
              <a:rPr lang="da-DK" sz="4000">
                <a:solidFill>
                  <a:srgbClr val="FFFFFF"/>
                </a:solidFill>
              </a:rPr>
              <a:t>Influencere i Danmark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9A98EF2-8E57-4B39-AF0A-13D602C11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293441"/>
            <a:ext cx="6295332" cy="1588514"/>
          </a:xfrm>
        </p:spPr>
        <p:txBody>
          <a:bodyPr anchor="b">
            <a:normAutofit/>
          </a:bodyPr>
          <a:lstStyle/>
          <a:p>
            <a:pPr algn="l"/>
            <a:r>
              <a:rPr lang="da-DK" sz="1800" dirty="0">
                <a:solidFill>
                  <a:srgbClr val="FFFFFF"/>
                </a:solidFill>
              </a:rPr>
              <a:t>Hvad er virkeligt?</a:t>
            </a:r>
          </a:p>
          <a:p>
            <a:pPr algn="l"/>
            <a:r>
              <a:rPr lang="da-DK" sz="1800" dirty="0">
                <a:solidFill>
                  <a:srgbClr val="FFFFFF"/>
                </a:solidFill>
              </a:rPr>
              <a:t>Hvordan er de, når kameraet er slukket?</a:t>
            </a:r>
          </a:p>
          <a:p>
            <a:pPr algn="l"/>
            <a:r>
              <a:rPr lang="da-DK" sz="1800" dirty="0">
                <a:solidFill>
                  <a:srgbClr val="FFFFFF"/>
                </a:solidFill>
              </a:rPr>
              <a:t>Hvor går deres grænser?</a:t>
            </a:r>
          </a:p>
        </p:txBody>
      </p:sp>
    </p:spTree>
    <p:extLst>
      <p:ext uri="{BB962C8B-B14F-4D97-AF65-F5344CB8AC3E}">
        <p14:creationId xmlns:p14="http://schemas.microsoft.com/office/powerpoint/2010/main" val="4197255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7E5347-3F9D-2FCC-2A04-014E709F1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Skriv en nyhedsartikel om din influencer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D8BF9CA-742A-0EA1-66A4-98DB15F98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a-DK" dirty="0"/>
              <a:t>FORESTIL DIG din influencer har været med i en skandale, og du skal skrive en nyhed om det til et dansk dagblad. Her skal du også fortælle lidt om, hvem han/hun er, og hvad han/hun laver. Du skal altså skrive en nyhedsartikel (teksttype)</a:t>
            </a:r>
          </a:p>
          <a:p>
            <a:endParaRPr lang="da-DK" dirty="0"/>
          </a:p>
          <a:p>
            <a:r>
              <a:rPr lang="da-DK" dirty="0"/>
              <a:t>SVAR PÅ SPØRGSMÅL. Når du har valgt din influencer, finder Michael tyve spørgsmål til influenceren, som du skal svare på først.</a:t>
            </a:r>
          </a:p>
          <a:p>
            <a:endParaRPr lang="da-DK" dirty="0"/>
          </a:p>
          <a:p>
            <a:r>
              <a:rPr lang="da-DK" dirty="0"/>
              <a:t>DISKUTER i din gruppe. Diskuter de provokerende udsagn om influencere. Skriv om tre af udsagnene. </a:t>
            </a:r>
            <a:r>
              <a:rPr lang="da-DK" dirty="0" err="1"/>
              <a:t>Fem-ti</a:t>
            </a:r>
            <a:r>
              <a:rPr lang="da-DK" dirty="0"/>
              <a:t> </a:t>
            </a:r>
            <a:r>
              <a:rPr lang="da-DK" dirty="0" err="1"/>
              <a:t>linier</a:t>
            </a:r>
            <a:r>
              <a:rPr lang="da-DK" dirty="0"/>
              <a:t> om hver. </a:t>
            </a:r>
          </a:p>
        </p:txBody>
      </p:sp>
    </p:spTree>
    <p:extLst>
      <p:ext uri="{BB962C8B-B14F-4D97-AF65-F5344CB8AC3E}">
        <p14:creationId xmlns:p14="http://schemas.microsoft.com/office/powerpoint/2010/main" val="1821358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8700E54-BB6F-4C67-54BF-B7EA2E21020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/>
          <a:stretch>
            <a:fillRect/>
          </a:stretch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381C604-3E27-E04A-E420-D4B224666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57189"/>
            <a:ext cx="5155263" cy="5571899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Danske influencere</a:t>
            </a:r>
          </a:p>
        </p:txBody>
      </p:sp>
      <p:sp>
        <p:nvSpPr>
          <p:cNvPr id="15" name="Pladsholder til indhold 2">
            <a:extLst>
              <a:ext uri="{FF2B5EF4-FFF2-40B4-BE49-F238E27FC236}">
                <a16:creationId xmlns:a16="http://schemas.microsoft.com/office/drawing/2014/main" id="{1BE70C11-6900-FB14-A4C2-8CE3380AD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5375" y="557189"/>
            <a:ext cx="5158424" cy="5571899"/>
          </a:xfrm>
        </p:spPr>
        <p:txBody>
          <a:bodyPr anchor="ctr">
            <a:normAutofit/>
          </a:bodyPr>
          <a:lstStyle/>
          <a:p>
            <a:r>
              <a:rPr lang="da-DK" sz="1700">
                <a:solidFill>
                  <a:srgbClr val="FFFFFF"/>
                </a:solidFill>
              </a:rPr>
              <a:t>1. Jasmin Lind - mode, skønhed og hverdagsliv (TikTok, Instagram).</a:t>
            </a:r>
          </a:p>
          <a:p>
            <a:r>
              <a:rPr lang="da-DK" sz="1700">
                <a:solidFill>
                  <a:srgbClr val="FFFFFF"/>
                </a:solidFill>
              </a:rPr>
              <a:t>2. Morten Münster - kreativt indhold, humor, trends (TikTok, YouTube).</a:t>
            </a:r>
          </a:p>
          <a:p>
            <a:r>
              <a:rPr lang="da-DK" sz="1700">
                <a:solidFill>
                  <a:srgbClr val="FFFFFF"/>
                </a:solidFill>
              </a:rPr>
              <a:t>3. Alexander Husum - humor, sketches, gaming (TikTok, YouTube).</a:t>
            </a:r>
          </a:p>
          <a:p>
            <a:r>
              <a:rPr lang="da-DK" sz="1700">
                <a:solidFill>
                  <a:srgbClr val="FFFFFF"/>
                </a:solidFill>
              </a:rPr>
              <a:t>4. Annamunch - lifestyle og trends (TikTok).</a:t>
            </a:r>
          </a:p>
          <a:p>
            <a:r>
              <a:rPr lang="da-DK" sz="1700">
                <a:solidFill>
                  <a:srgbClr val="FFFFFF"/>
                </a:solidFill>
              </a:rPr>
              <a:t>5. Josefine Dahl - underholdning og livsstil (TikTok).</a:t>
            </a:r>
          </a:p>
          <a:p>
            <a:r>
              <a:rPr lang="da-DK" sz="1700">
                <a:solidFill>
                  <a:srgbClr val="FFFFFF"/>
                </a:solidFill>
              </a:rPr>
              <a:t>6. Peddey - sjovt og ungt indhold (TikTok).</a:t>
            </a:r>
          </a:p>
          <a:p>
            <a:r>
              <a:rPr lang="da-DK" sz="1700">
                <a:solidFill>
                  <a:srgbClr val="FFFFFF"/>
                </a:solidFill>
              </a:rPr>
              <a:t>7. Jesper (@yespar) - kreativ underholdning (TikTok).</a:t>
            </a:r>
          </a:p>
          <a:p>
            <a:r>
              <a:rPr lang="da-DK" sz="1700">
                <a:solidFill>
                  <a:srgbClr val="FFFFFF"/>
                </a:solidFill>
              </a:rPr>
              <a:t>8. Drømme (@casperdroemme) - relaterbart ungt indhold (TikTok).</a:t>
            </a:r>
          </a:p>
          <a:p>
            <a:r>
              <a:rPr lang="da-DK" sz="1700">
                <a:solidFill>
                  <a:srgbClr val="FFFFFF"/>
                </a:solidFill>
              </a:rPr>
              <a:t>9. Frommerjoe - humor, sketches (TikTok).</a:t>
            </a:r>
          </a:p>
          <a:p>
            <a:r>
              <a:rPr lang="da-DK" sz="1700">
                <a:solidFill>
                  <a:srgbClr val="FFFFFF"/>
                </a:solidFill>
              </a:rPr>
              <a:t>10. It’sDanne (@itsdanne) - ungt indhold, musik (TikTok).</a:t>
            </a:r>
          </a:p>
          <a:p>
            <a:endParaRPr lang="da-DK" sz="1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335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B1569A9-2C31-FAA0-AFC5-306CEFDEA1A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8444" b="-1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07C5E11-79B2-B0F2-A357-EF6F23FC2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Danske influencere fortsat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BA37CB12-F4C8-BA13-6823-289829896E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20892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1802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1195FB8-B3E5-7E87-0BD0-59B79304B4B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2686" b="2727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B7729FF-29E5-1ED4-3C59-08527B963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Velkommen til Jasmins verden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CB6A2E0D-A455-33D3-2AE0-133005B061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76232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52715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F56DAE-5136-D61E-0328-8301E6CDE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Jasmin Lind</a:t>
            </a:r>
          </a:p>
        </p:txBody>
      </p:sp>
      <p:pic>
        <p:nvPicPr>
          <p:cNvPr id="1026" name="Picture 2" descr="Jasmin Lind">
            <a:extLst>
              <a:ext uri="{FF2B5EF4-FFF2-40B4-BE49-F238E27FC236}">
                <a16:creationId xmlns:a16="http://schemas.microsoft.com/office/drawing/2014/main" id="{E0914918-AFCA-4370-2503-8D510837149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343" y="2229633"/>
            <a:ext cx="4354285" cy="34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8753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B2C68F-2C1C-3B38-D358-1B85A27F9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a-DK" sz="4100">
                <a:solidFill>
                  <a:srgbClr val="FFFFFF"/>
                </a:solidFill>
              </a:rPr>
              <a:t>Provokerende sagt om influencere</a:t>
            </a:r>
          </a:p>
        </p:txBody>
      </p:sp>
      <p:sp>
        <p:nvSpPr>
          <p:cNvPr id="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B5AEFC4-A2A5-0445-F3A2-E13BB4C81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 b="1" dirty="0"/>
              <a:t>15 provokerende udsagn om influencere</a:t>
            </a:r>
          </a:p>
          <a:p>
            <a:r>
              <a:rPr lang="da-DK" sz="1800" dirty="0"/>
              <a:t>1. Influencere udnytter deres følgere mere, end de inspirerer dem.</a:t>
            </a:r>
          </a:p>
          <a:p>
            <a:r>
              <a:rPr lang="da-DK" sz="1800" dirty="0"/>
              <a:t>2. At være influencer burde ikke regnes som et rigtigt arbejde.</a:t>
            </a:r>
          </a:p>
          <a:p>
            <a:r>
              <a:rPr lang="da-DK" sz="1800" dirty="0"/>
              <a:t>3. De fleste influencere er kun berømte, fordi de ser godt ud – ikke fordi de har noget klogt at sige.</a:t>
            </a:r>
          </a:p>
          <a:p>
            <a:r>
              <a:rPr lang="da-DK" sz="1800" dirty="0"/>
              <a:t>4. Influencerkulturen gør unge mere overfladiske og usikre på sig selv.</a:t>
            </a:r>
          </a:p>
          <a:p>
            <a:r>
              <a:rPr lang="da-DK" sz="1800" dirty="0"/>
              <a:t>5. Influencere er nutidens reklamesøjler – forklædt som venner.</a:t>
            </a:r>
          </a:p>
          <a:p>
            <a:r>
              <a:rPr lang="da-DK" sz="1800" dirty="0"/>
              <a:t>6. Ingen kan være ærlige på sociale medier, hvis de lever af likes og sponsorater.</a:t>
            </a:r>
          </a:p>
          <a:p>
            <a:r>
              <a:rPr lang="da-DK" sz="1800" dirty="0"/>
              <a:t>7. Influencere er mere magtfulde end politikere, men uden noget ansvar.</a:t>
            </a:r>
          </a:p>
          <a:p>
            <a:r>
              <a:rPr lang="da-DK" sz="1800" dirty="0"/>
              <a:t>8. Det er hyklerisk, når influencere prædiker om klima, mens de flyver verden rundt for at tage</a:t>
            </a:r>
          </a:p>
          <a:p>
            <a:pPr marL="0" indent="0">
              <a:buNone/>
            </a:pPr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3874318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5EAEFA9-A765-A9B2-2C81-C5D2D2071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da-DK" sz="5000">
                <a:solidFill>
                  <a:srgbClr val="FFFFFF"/>
                </a:solidFill>
              </a:rPr>
              <a:t>Provokerende sagt om influencere fortsat</a:t>
            </a:r>
          </a:p>
        </p:txBody>
      </p:sp>
      <p:grpSp>
        <p:nvGrpSpPr>
          <p:cNvPr id="7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9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7FD1F32-4786-69E0-F209-A61709355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endParaRPr lang="da-DK" sz="1900" dirty="0">
              <a:solidFill>
                <a:schemeClr val="tx1">
                  <a:alpha val="80000"/>
                </a:schemeClr>
              </a:solidFill>
            </a:endParaRPr>
          </a:p>
          <a:p>
            <a:r>
              <a:rPr lang="da-DK" sz="1900" dirty="0">
                <a:solidFill>
                  <a:schemeClr val="tx1">
                    <a:alpha val="80000"/>
                  </a:schemeClr>
                </a:solidFill>
              </a:rPr>
              <a:t>9. Influencere skaber falske idealer, som ødelægger unges selvværd.</a:t>
            </a:r>
          </a:p>
          <a:p>
            <a:r>
              <a:rPr lang="da-DK" sz="1900" dirty="0">
                <a:solidFill>
                  <a:schemeClr val="tx1">
                    <a:alpha val="80000"/>
                  </a:schemeClr>
                </a:solidFill>
              </a:rPr>
              <a:t>10. Det er farligt, at så mange unge drømmer om at blive influencere i stedet for at få en</a:t>
            </a:r>
          </a:p>
          <a:p>
            <a:r>
              <a:rPr lang="da-DK" sz="1900" dirty="0">
                <a:solidFill>
                  <a:schemeClr val="tx1">
                    <a:alpha val="80000"/>
                  </a:schemeClr>
                </a:solidFill>
              </a:rPr>
              <a:t>uddannelse.</a:t>
            </a:r>
          </a:p>
          <a:p>
            <a:r>
              <a:rPr lang="da-DK" sz="1900" dirty="0">
                <a:solidFill>
                  <a:schemeClr val="tx1">
                    <a:alpha val="80000"/>
                  </a:schemeClr>
                </a:solidFill>
              </a:rPr>
              <a:t>11. Når alt bliver 'content', mister vi evnen til at leve i virkeligheden.</a:t>
            </a:r>
          </a:p>
          <a:p>
            <a:r>
              <a:rPr lang="da-DK" sz="1900" dirty="0">
                <a:solidFill>
                  <a:schemeClr val="tx1">
                    <a:alpha val="80000"/>
                  </a:schemeClr>
                </a:solidFill>
              </a:rPr>
              <a:t>12. Influencere udnytter deres børn som reklameobjekter.</a:t>
            </a:r>
          </a:p>
          <a:p>
            <a:r>
              <a:rPr lang="da-DK" sz="1900" dirty="0">
                <a:solidFill>
                  <a:schemeClr val="tx1">
                    <a:alpha val="80000"/>
                  </a:schemeClr>
                </a:solidFill>
              </a:rPr>
              <a:t>13. Der findes ingen “autentiske” influencere – alt er iscenesat.</a:t>
            </a:r>
          </a:p>
          <a:p>
            <a:r>
              <a:rPr lang="da-DK" sz="1900" dirty="0">
                <a:solidFill>
                  <a:schemeClr val="tx1">
                    <a:alpha val="80000"/>
                  </a:schemeClr>
                </a:solidFill>
              </a:rPr>
              <a:t>14. Influencere har gjort privatlivet til en vare.</a:t>
            </a:r>
          </a:p>
          <a:p>
            <a:r>
              <a:rPr lang="da-DK" sz="1900" dirty="0">
                <a:solidFill>
                  <a:schemeClr val="tx1">
                    <a:alpha val="80000"/>
                  </a:schemeClr>
                </a:solidFill>
              </a:rPr>
              <a:t>15. Fremtidens største samfundsproblem bliver at skelne mellem ægte og iscenesat virkelighed.</a:t>
            </a:r>
          </a:p>
          <a:p>
            <a:endParaRPr lang="da-DK" sz="1900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8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3995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FD1FF0-BB94-5E01-04B5-A3C70BB99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Morten Münster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1C0D063E-217D-CF00-A2B6-780EEE233BA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0331" y="1825625"/>
            <a:ext cx="4351338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6310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DDBB197-D710-4A4F-A9CA-FD2177498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5D1CFA-2CDB-4B64-BD9F-85744E8DA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E5A237D-D0D9-A7F5-6851-C2BD0BA42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977976" cy="1454051"/>
          </a:xfrm>
        </p:spPr>
        <p:txBody>
          <a:bodyPr>
            <a:normAutofit/>
          </a:bodyPr>
          <a:lstStyle/>
          <a:p>
            <a:r>
              <a:rPr lang="da-DK" sz="3600">
                <a:solidFill>
                  <a:schemeClr val="tx2"/>
                </a:solidFill>
              </a:rPr>
              <a:t>Facts om Morten Münster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4E14002-FC91-69C4-6855-BB8B41D03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2"/>
            <a:ext cx="4977578" cy="3639289"/>
          </a:xfrm>
        </p:spPr>
        <p:txBody>
          <a:bodyPr anchor="ctr">
            <a:normAutofit fontScale="85000" lnSpcReduction="20000"/>
          </a:bodyPr>
          <a:lstStyle/>
          <a:p>
            <a:r>
              <a:rPr lang="da-DK" sz="1500" dirty="0">
                <a:solidFill>
                  <a:schemeClr val="tx2"/>
                </a:solidFill>
              </a:rPr>
              <a:t>1. Hans YouTube-kanal hedder Morten Münster og har mange videoer med udfordringer, vlogs, </a:t>
            </a:r>
            <a:r>
              <a:rPr lang="da-DK" sz="1500" dirty="0" err="1">
                <a:solidFill>
                  <a:schemeClr val="tx2"/>
                </a:solidFill>
              </a:rPr>
              <a:t>sketches</a:t>
            </a:r>
            <a:r>
              <a:rPr lang="da-DK" sz="1500" dirty="0">
                <a:solidFill>
                  <a:schemeClr val="tx2"/>
                </a:solidFill>
              </a:rPr>
              <a:t> og eksperimenter. </a:t>
            </a:r>
          </a:p>
          <a:p>
            <a:r>
              <a:rPr lang="da-DK" sz="1500" dirty="0">
                <a:solidFill>
                  <a:schemeClr val="tx2"/>
                </a:solidFill>
              </a:rPr>
              <a:t>2. Han startede sin kanal den 28. april 2012. </a:t>
            </a:r>
          </a:p>
          <a:p>
            <a:r>
              <a:rPr lang="da-DK" sz="1500" dirty="0">
                <a:solidFill>
                  <a:schemeClr val="tx2"/>
                </a:solidFill>
              </a:rPr>
              <a:t>3. Han er en af Danmarks største content </a:t>
            </a:r>
            <a:r>
              <a:rPr lang="da-DK" sz="1500" dirty="0" err="1">
                <a:solidFill>
                  <a:schemeClr val="tx2"/>
                </a:solidFill>
              </a:rPr>
              <a:t>creators</a:t>
            </a:r>
            <a:r>
              <a:rPr lang="da-DK" sz="1500" dirty="0">
                <a:solidFill>
                  <a:schemeClr val="tx2"/>
                </a:solidFill>
              </a:rPr>
              <a:t> med stor rækkevidde på YouTube, </a:t>
            </a:r>
            <a:r>
              <a:rPr lang="da-DK" sz="1500" dirty="0" err="1">
                <a:solidFill>
                  <a:schemeClr val="tx2"/>
                </a:solidFill>
              </a:rPr>
              <a:t>TikTok</a:t>
            </a:r>
            <a:r>
              <a:rPr lang="da-DK" sz="1500" dirty="0">
                <a:solidFill>
                  <a:schemeClr val="tx2"/>
                </a:solidFill>
              </a:rPr>
              <a:t> og Instagram. </a:t>
            </a:r>
          </a:p>
          <a:p>
            <a:r>
              <a:rPr lang="da-DK" sz="1500" dirty="0">
                <a:solidFill>
                  <a:schemeClr val="tx2"/>
                </a:solidFill>
              </a:rPr>
              <a:t>4. Han har udgivet over 800 YouTube-videoer med gennemsnitligt 477.000 visninger pr. video. </a:t>
            </a:r>
          </a:p>
          <a:p>
            <a:r>
              <a:rPr lang="da-DK" sz="1500" dirty="0">
                <a:solidFill>
                  <a:schemeClr val="tx2"/>
                </a:solidFill>
              </a:rPr>
              <a:t>5. Han laver musikvideoer, fx 'Bustur' udgivet i 2025. </a:t>
            </a:r>
          </a:p>
          <a:p>
            <a:r>
              <a:rPr lang="da-DK" sz="1500" dirty="0">
                <a:solidFill>
                  <a:schemeClr val="tx2"/>
                </a:solidFill>
              </a:rPr>
              <a:t>6. En nyere musikvideo er 'DUDA (</a:t>
            </a:r>
            <a:r>
              <a:rPr lang="da-DK" sz="1500" dirty="0" err="1">
                <a:solidFill>
                  <a:schemeClr val="tx2"/>
                </a:solidFill>
              </a:rPr>
              <a:t>Ft</a:t>
            </a:r>
            <a:r>
              <a:rPr lang="da-DK" sz="1500" dirty="0">
                <a:solidFill>
                  <a:schemeClr val="tx2"/>
                </a:solidFill>
              </a:rPr>
              <a:t>. Cartoons)' udgivet i 2025.</a:t>
            </a:r>
          </a:p>
          <a:p>
            <a:r>
              <a:rPr lang="da-DK" sz="1500" dirty="0">
                <a:solidFill>
                  <a:schemeClr val="tx2"/>
                </a:solidFill>
              </a:rPr>
              <a:t> 7. Han har en gaming-kanal kaldet Morten Gaming med indhold som Minecraft og </a:t>
            </a:r>
            <a:r>
              <a:rPr lang="da-DK" sz="1500" dirty="0" err="1">
                <a:solidFill>
                  <a:schemeClr val="tx2"/>
                </a:solidFill>
              </a:rPr>
              <a:t>Roblox</a:t>
            </a:r>
            <a:r>
              <a:rPr lang="da-DK" sz="1500" dirty="0">
                <a:solidFill>
                  <a:schemeClr val="tx2"/>
                </a:solidFill>
              </a:rPr>
              <a:t>. </a:t>
            </a:r>
          </a:p>
          <a:p>
            <a:r>
              <a:rPr lang="da-DK" sz="1500" dirty="0">
                <a:solidFill>
                  <a:schemeClr val="tx2"/>
                </a:solidFill>
              </a:rPr>
              <a:t>8. Han laver korte humoristiske </a:t>
            </a:r>
            <a:r>
              <a:rPr lang="da-DK" sz="1500" dirty="0" err="1">
                <a:solidFill>
                  <a:schemeClr val="tx2"/>
                </a:solidFill>
              </a:rPr>
              <a:t>sketches</a:t>
            </a:r>
            <a:r>
              <a:rPr lang="da-DK" sz="1500" dirty="0">
                <a:solidFill>
                  <a:schemeClr val="tx2"/>
                </a:solidFill>
              </a:rPr>
              <a:t> og parodier som en del af sit primære YouTube-indhold.</a:t>
            </a:r>
          </a:p>
          <a:p>
            <a:r>
              <a:rPr lang="da-DK" sz="1500" dirty="0">
                <a:solidFill>
                  <a:schemeClr val="tx2"/>
                </a:solidFill>
              </a:rPr>
              <a:t> 9. Populære videoer inkluderer sammenligninger som 'Billigste </a:t>
            </a:r>
            <a:r>
              <a:rPr lang="da-DK" sz="1500" dirty="0" err="1">
                <a:solidFill>
                  <a:schemeClr val="tx2"/>
                </a:solidFill>
              </a:rPr>
              <a:t>vs</a:t>
            </a:r>
            <a:r>
              <a:rPr lang="da-DK" sz="1500" dirty="0">
                <a:solidFill>
                  <a:schemeClr val="tx2"/>
                </a:solidFill>
              </a:rPr>
              <a:t> Dyreste overnatning’. </a:t>
            </a:r>
          </a:p>
          <a:p>
            <a:r>
              <a:rPr lang="da-DK" sz="1500" dirty="0">
                <a:solidFill>
                  <a:schemeClr val="tx2"/>
                </a:solidFill>
              </a:rPr>
              <a:t>10. Han har lavet videoer, hvor han overnatter på usædvanlige steder, fx i svømmehallen.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EE5136-01F1-466C-962D-BA9B4C675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69897" y="0"/>
            <a:ext cx="5822103" cy="6685267"/>
            <a:chOff x="6357228" y="0"/>
            <a:chExt cx="5822103" cy="6685267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1D3AD4-AF9B-4EB5-8C7B-C45D173B4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57228" y="0"/>
              <a:ext cx="5822102" cy="6685267"/>
            </a:xfrm>
            <a:custGeom>
              <a:avLst/>
              <a:gdLst>
                <a:gd name="connsiteX0" fmla="*/ 2605444 w 5822102"/>
                <a:gd name="connsiteY0" fmla="*/ 0 h 6685267"/>
                <a:gd name="connsiteX1" fmla="*/ 4757391 w 5822102"/>
                <a:gd name="connsiteY1" fmla="*/ 0 h 6685267"/>
                <a:gd name="connsiteX2" fmla="*/ 4913680 w 5822102"/>
                <a:gd name="connsiteY2" fmla="*/ 56274 h 6685267"/>
                <a:gd name="connsiteX3" fmla="*/ 5376238 w 5822102"/>
                <a:gd name="connsiteY3" fmla="*/ 282027 h 6685267"/>
                <a:gd name="connsiteX4" fmla="*/ 5658024 w 5822102"/>
                <a:gd name="connsiteY4" fmla="*/ 471014 h 6685267"/>
                <a:gd name="connsiteX5" fmla="*/ 5822102 w 5822102"/>
                <a:gd name="connsiteY5" fmla="*/ 609109 h 6685267"/>
                <a:gd name="connsiteX6" fmla="*/ 5822102 w 5822102"/>
                <a:gd name="connsiteY6" fmla="*/ 760697 h 6685267"/>
                <a:gd name="connsiteX7" fmla="*/ 5707785 w 5822102"/>
                <a:gd name="connsiteY7" fmla="*/ 666601 h 6685267"/>
                <a:gd name="connsiteX8" fmla="*/ 5577306 w 5822102"/>
                <a:gd name="connsiteY8" fmla="*/ 571666 h 6685267"/>
                <a:gd name="connsiteX9" fmla="*/ 5298630 w 5822102"/>
                <a:gd name="connsiteY9" fmla="*/ 407449 h 6685267"/>
                <a:gd name="connsiteX10" fmla="*/ 4690768 w 5822102"/>
                <a:gd name="connsiteY10" fmla="*/ 184979 h 6685267"/>
                <a:gd name="connsiteX11" fmla="*/ 4048577 w 5822102"/>
                <a:gd name="connsiteY11" fmla="*/ 99280 h 6685267"/>
                <a:gd name="connsiteX12" fmla="*/ 3405404 w 5822102"/>
                <a:gd name="connsiteY12" fmla="*/ 131937 h 6685267"/>
                <a:gd name="connsiteX13" fmla="*/ 3089702 w 5822102"/>
                <a:gd name="connsiteY13" fmla="*/ 190190 h 6685267"/>
                <a:gd name="connsiteX14" fmla="*/ 2780132 w 5822102"/>
                <a:gd name="connsiteY14" fmla="*/ 273457 h 6685267"/>
                <a:gd name="connsiteX15" fmla="*/ 2478040 w 5822102"/>
                <a:gd name="connsiteY15" fmla="*/ 379654 h 6685267"/>
                <a:gd name="connsiteX16" fmla="*/ 2184897 w 5822102"/>
                <a:gd name="connsiteY16" fmla="*/ 507972 h 6685267"/>
                <a:gd name="connsiteX17" fmla="*/ 1629141 w 5822102"/>
                <a:gd name="connsiteY17" fmla="*/ 823205 h 6685267"/>
                <a:gd name="connsiteX18" fmla="*/ 1497711 w 5822102"/>
                <a:gd name="connsiteY18" fmla="*/ 914000 h 6685267"/>
                <a:gd name="connsiteX19" fmla="*/ 1433099 w 5822102"/>
                <a:gd name="connsiteY19" fmla="*/ 960903 h 6685267"/>
                <a:gd name="connsiteX20" fmla="*/ 1369346 w 5822102"/>
                <a:gd name="connsiteY20" fmla="*/ 1008963 h 6685267"/>
                <a:gd name="connsiteX21" fmla="*/ 1123406 w 5822102"/>
                <a:gd name="connsiteY21" fmla="*/ 1212905 h 6685267"/>
                <a:gd name="connsiteX22" fmla="*/ 684367 w 5822102"/>
                <a:gd name="connsiteY22" fmla="*/ 1675564 h 6685267"/>
                <a:gd name="connsiteX23" fmla="*/ 497153 w 5822102"/>
                <a:gd name="connsiteY23" fmla="*/ 1933588 h 6685267"/>
                <a:gd name="connsiteX24" fmla="*/ 337770 w 5822102"/>
                <a:gd name="connsiteY24" fmla="*/ 2208983 h 6685267"/>
                <a:gd name="connsiteX25" fmla="*/ 302461 w 5822102"/>
                <a:gd name="connsiteY25" fmla="*/ 2280207 h 6685267"/>
                <a:gd name="connsiteX26" fmla="*/ 285296 w 5822102"/>
                <a:gd name="connsiteY26" fmla="*/ 2316107 h 6685267"/>
                <a:gd name="connsiteX27" fmla="*/ 268991 w 5822102"/>
                <a:gd name="connsiteY27" fmla="*/ 2352355 h 6685267"/>
                <a:gd name="connsiteX28" fmla="*/ 237849 w 5822102"/>
                <a:gd name="connsiteY28" fmla="*/ 2425432 h 6685267"/>
                <a:gd name="connsiteX29" fmla="*/ 208670 w 5822102"/>
                <a:gd name="connsiteY29" fmla="*/ 2499319 h 6685267"/>
                <a:gd name="connsiteX30" fmla="*/ 113775 w 5822102"/>
                <a:gd name="connsiteY30" fmla="*/ 2801929 h 6685267"/>
                <a:gd name="connsiteX31" fmla="*/ 36781 w 5822102"/>
                <a:gd name="connsiteY31" fmla="*/ 3428922 h 6685267"/>
                <a:gd name="connsiteX32" fmla="*/ 69148 w 5822102"/>
                <a:gd name="connsiteY32" fmla="*/ 3741955 h 6685267"/>
                <a:gd name="connsiteX33" fmla="*/ 167966 w 5822102"/>
                <a:gd name="connsiteY33" fmla="*/ 4041323 h 6685267"/>
                <a:gd name="connsiteX34" fmla="*/ 202049 w 5822102"/>
                <a:gd name="connsiteY34" fmla="*/ 4112894 h 6685267"/>
                <a:gd name="connsiteX35" fmla="*/ 239933 w 5822102"/>
                <a:gd name="connsiteY35" fmla="*/ 4182843 h 6685267"/>
                <a:gd name="connsiteX36" fmla="*/ 323916 w 5822102"/>
                <a:gd name="connsiteY36" fmla="*/ 4318456 h 6685267"/>
                <a:gd name="connsiteX37" fmla="*/ 416604 w 5822102"/>
                <a:gd name="connsiteY37" fmla="*/ 4449436 h 6685267"/>
                <a:gd name="connsiteX38" fmla="*/ 515911 w 5822102"/>
                <a:gd name="connsiteY38" fmla="*/ 4576711 h 6685267"/>
                <a:gd name="connsiteX39" fmla="*/ 722619 w 5822102"/>
                <a:gd name="connsiteY39" fmla="*/ 4828482 h 6685267"/>
                <a:gd name="connsiteX40" fmla="*/ 825972 w 5822102"/>
                <a:gd name="connsiteY40" fmla="*/ 4956104 h 6685267"/>
                <a:gd name="connsiteX41" fmla="*/ 926506 w 5822102"/>
                <a:gd name="connsiteY41" fmla="*/ 5085347 h 6685267"/>
                <a:gd name="connsiteX42" fmla="*/ 1027040 w 5822102"/>
                <a:gd name="connsiteY42" fmla="*/ 5210191 h 6685267"/>
                <a:gd name="connsiteX43" fmla="*/ 1132110 w 5822102"/>
                <a:gd name="connsiteY43" fmla="*/ 5330748 h 6685267"/>
                <a:gd name="connsiteX44" fmla="*/ 1354880 w 5822102"/>
                <a:gd name="connsiteY44" fmla="*/ 5558083 h 6685267"/>
                <a:gd name="connsiteX45" fmla="*/ 1855220 w 5822102"/>
                <a:gd name="connsiteY45" fmla="*/ 5937591 h 6685267"/>
                <a:gd name="connsiteX46" fmla="*/ 2131810 w 5822102"/>
                <a:gd name="connsiteY46" fmla="*/ 6080268 h 6685267"/>
                <a:gd name="connsiteX47" fmla="*/ 2423726 w 5822102"/>
                <a:gd name="connsiteY47" fmla="*/ 6188087 h 6685267"/>
                <a:gd name="connsiteX48" fmla="*/ 2727780 w 5822102"/>
                <a:gd name="connsiteY48" fmla="*/ 6262552 h 6685267"/>
                <a:gd name="connsiteX49" fmla="*/ 3041276 w 5822102"/>
                <a:gd name="connsiteY49" fmla="*/ 6304245 h 6685267"/>
                <a:gd name="connsiteX50" fmla="*/ 3360532 w 5822102"/>
                <a:gd name="connsiteY50" fmla="*/ 6317331 h 6685267"/>
                <a:gd name="connsiteX51" fmla="*/ 3439855 w 5822102"/>
                <a:gd name="connsiteY51" fmla="*/ 6316751 h 6685267"/>
                <a:gd name="connsiteX52" fmla="*/ 3478721 w 5822102"/>
                <a:gd name="connsiteY52" fmla="*/ 6315826 h 6685267"/>
                <a:gd name="connsiteX53" fmla="*/ 3517463 w 5822102"/>
                <a:gd name="connsiteY53" fmla="*/ 6313971 h 6685267"/>
                <a:gd name="connsiteX54" fmla="*/ 3671452 w 5822102"/>
                <a:gd name="connsiteY54" fmla="*/ 6301233 h 6685267"/>
                <a:gd name="connsiteX55" fmla="*/ 4265460 w 5822102"/>
                <a:gd name="connsiteY55" fmla="*/ 6149638 h 6685267"/>
                <a:gd name="connsiteX56" fmla="*/ 4546587 w 5822102"/>
                <a:gd name="connsiteY56" fmla="*/ 6018079 h 6685267"/>
                <a:gd name="connsiteX57" fmla="*/ 4818030 w 5822102"/>
                <a:gd name="connsiteY57" fmla="*/ 5858029 h 6685267"/>
                <a:gd name="connsiteX58" fmla="*/ 5081870 w 5822102"/>
                <a:gd name="connsiteY58" fmla="*/ 5676903 h 6685267"/>
                <a:gd name="connsiteX59" fmla="*/ 5212073 w 5822102"/>
                <a:gd name="connsiteY59" fmla="*/ 5581013 h 6685267"/>
                <a:gd name="connsiteX60" fmla="*/ 5343625 w 5822102"/>
                <a:gd name="connsiteY60" fmla="*/ 5481533 h 6685267"/>
                <a:gd name="connsiteX61" fmla="*/ 5610378 w 5822102"/>
                <a:gd name="connsiteY61" fmla="*/ 5284425 h 6685267"/>
                <a:gd name="connsiteX62" fmla="*/ 5822102 w 5822102"/>
                <a:gd name="connsiteY62" fmla="*/ 5126414 h 6685267"/>
                <a:gd name="connsiteX63" fmla="*/ 5822102 w 5822102"/>
                <a:gd name="connsiteY63" fmla="*/ 5556641 h 6685267"/>
                <a:gd name="connsiteX64" fmla="*/ 5576325 w 5822102"/>
                <a:gd name="connsiteY64" fmla="*/ 5749979 h 6685267"/>
                <a:gd name="connsiteX65" fmla="*/ 5447715 w 5822102"/>
                <a:gd name="connsiteY65" fmla="*/ 5852818 h 6685267"/>
                <a:gd name="connsiteX66" fmla="*/ 5315059 w 5822102"/>
                <a:gd name="connsiteY66" fmla="*/ 5956236 h 6685267"/>
                <a:gd name="connsiteX67" fmla="*/ 5038468 w 5822102"/>
                <a:gd name="connsiteY67" fmla="*/ 6155776 h 6685267"/>
                <a:gd name="connsiteX68" fmla="*/ 4741892 w 5822102"/>
                <a:gd name="connsiteY68" fmla="*/ 6338292 h 6685267"/>
                <a:gd name="connsiteX69" fmla="*/ 4420920 w 5822102"/>
                <a:gd name="connsiteY69" fmla="*/ 6492203 h 6685267"/>
                <a:gd name="connsiteX70" fmla="*/ 3717672 w 5822102"/>
                <a:gd name="connsiteY70" fmla="*/ 6670434 h 6685267"/>
                <a:gd name="connsiteX71" fmla="*/ 3535853 w 5822102"/>
                <a:gd name="connsiteY71" fmla="*/ 6683289 h 6685267"/>
                <a:gd name="connsiteX72" fmla="*/ 3490367 w 5822102"/>
                <a:gd name="connsiteY72" fmla="*/ 6684910 h 6685267"/>
                <a:gd name="connsiteX73" fmla="*/ 3445005 w 5822102"/>
                <a:gd name="connsiteY73" fmla="*/ 6685142 h 6685267"/>
                <a:gd name="connsiteX74" fmla="*/ 3355872 w 5822102"/>
                <a:gd name="connsiteY74" fmla="*/ 6684100 h 6685267"/>
                <a:gd name="connsiteX75" fmla="*/ 3179203 w 5822102"/>
                <a:gd name="connsiteY75" fmla="*/ 6677150 h 6685267"/>
                <a:gd name="connsiteX76" fmla="*/ 3002410 w 5822102"/>
                <a:gd name="connsiteY76" fmla="*/ 6661169 h 6685267"/>
                <a:gd name="connsiteX77" fmla="*/ 2650296 w 5822102"/>
                <a:gd name="connsiteY77" fmla="*/ 6604191 h 6685267"/>
                <a:gd name="connsiteX78" fmla="*/ 2306028 w 5822102"/>
                <a:gd name="connsiteY78" fmla="*/ 6505869 h 6685267"/>
                <a:gd name="connsiteX79" fmla="*/ 1978803 w 5822102"/>
                <a:gd name="connsiteY79" fmla="*/ 6363307 h 6685267"/>
                <a:gd name="connsiteX80" fmla="*/ 1678428 w 5822102"/>
                <a:gd name="connsiteY80" fmla="*/ 6177779 h 6685267"/>
                <a:gd name="connsiteX81" fmla="*/ 1175880 w 5822102"/>
                <a:gd name="connsiteY81" fmla="*/ 5710373 h 6685267"/>
                <a:gd name="connsiteX82" fmla="*/ 971502 w 5822102"/>
                <a:gd name="connsiteY82" fmla="*/ 5445399 h 6685267"/>
                <a:gd name="connsiteX83" fmla="*/ 790909 w 5822102"/>
                <a:gd name="connsiteY83" fmla="*/ 5169078 h 6685267"/>
                <a:gd name="connsiteX84" fmla="*/ 706680 w 5822102"/>
                <a:gd name="connsiteY84" fmla="*/ 5031959 h 6685267"/>
                <a:gd name="connsiteX85" fmla="*/ 619143 w 5822102"/>
                <a:gd name="connsiteY85" fmla="*/ 4897157 h 6685267"/>
                <a:gd name="connsiteX86" fmla="*/ 436465 w 5822102"/>
                <a:gd name="connsiteY86" fmla="*/ 4628710 h 6685267"/>
                <a:gd name="connsiteX87" fmla="*/ 347088 w 5822102"/>
                <a:gd name="connsiteY87" fmla="*/ 4492171 h 6685267"/>
                <a:gd name="connsiteX88" fmla="*/ 262001 w 5822102"/>
                <a:gd name="connsiteY88" fmla="*/ 4352619 h 6685267"/>
                <a:gd name="connsiteX89" fmla="*/ 118679 w 5822102"/>
                <a:gd name="connsiteY89" fmla="*/ 4059853 h 6685267"/>
                <a:gd name="connsiteX90" fmla="*/ 28322 w 5822102"/>
                <a:gd name="connsiteY90" fmla="*/ 3749136 h 6685267"/>
                <a:gd name="connsiteX91" fmla="*/ 0 w 5822102"/>
                <a:gd name="connsiteY91" fmla="*/ 3428922 h 6685267"/>
                <a:gd name="connsiteX92" fmla="*/ 253052 w 5822102"/>
                <a:gd name="connsiteY92" fmla="*/ 2174356 h 6685267"/>
                <a:gd name="connsiteX93" fmla="*/ 389141 w 5822102"/>
                <a:gd name="connsiteY93" fmla="*/ 1877652 h 6685267"/>
                <a:gd name="connsiteX94" fmla="*/ 552079 w 5822102"/>
                <a:gd name="connsiteY94" fmla="*/ 1591834 h 6685267"/>
                <a:gd name="connsiteX95" fmla="*/ 954950 w 5822102"/>
                <a:gd name="connsiteY95" fmla="*/ 1061773 h 6685267"/>
                <a:gd name="connsiteX96" fmla="*/ 1192922 w 5822102"/>
                <a:gd name="connsiteY96" fmla="*/ 822626 h 6685267"/>
                <a:gd name="connsiteX97" fmla="*/ 1255939 w 5822102"/>
                <a:gd name="connsiteY97" fmla="*/ 765880 h 6685267"/>
                <a:gd name="connsiteX98" fmla="*/ 1320183 w 5822102"/>
                <a:gd name="connsiteY98" fmla="*/ 710291 h 6685267"/>
                <a:gd name="connsiteX99" fmla="*/ 1452961 w 5822102"/>
                <a:gd name="connsiteY99" fmla="*/ 603514 h 6685267"/>
                <a:gd name="connsiteX100" fmla="*/ 2033360 w 5822102"/>
                <a:gd name="connsiteY100" fmla="*/ 235818 h 6685267"/>
                <a:gd name="connsiteX101" fmla="*/ 2512513 w 5822102"/>
                <a:gd name="connsiteY101" fmla="*/ 30012 h 668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822102" h="6685267">
                  <a:moveTo>
                    <a:pt x="2605444" y="0"/>
                  </a:moveTo>
                  <a:lnTo>
                    <a:pt x="4757391" y="0"/>
                  </a:lnTo>
                  <a:lnTo>
                    <a:pt x="4913680" y="56274"/>
                  </a:lnTo>
                  <a:cubicBezTo>
                    <a:pt x="5074659" y="119278"/>
                    <a:pt x="5229483" y="195083"/>
                    <a:pt x="5376238" y="282027"/>
                  </a:cubicBezTo>
                  <a:cubicBezTo>
                    <a:pt x="5474014" y="340105"/>
                    <a:pt x="5568080" y="403280"/>
                    <a:pt x="5658024" y="471014"/>
                  </a:cubicBezTo>
                  <a:lnTo>
                    <a:pt x="5822102" y="609109"/>
                  </a:lnTo>
                  <a:lnTo>
                    <a:pt x="5822102" y="760697"/>
                  </a:lnTo>
                  <a:lnTo>
                    <a:pt x="5707785" y="666601"/>
                  </a:lnTo>
                  <a:cubicBezTo>
                    <a:pt x="5665273" y="633682"/>
                    <a:pt x="5621749" y="602008"/>
                    <a:pt x="5577306" y="571666"/>
                  </a:cubicBezTo>
                  <a:cubicBezTo>
                    <a:pt x="5487929" y="511562"/>
                    <a:pt x="5395118" y="456089"/>
                    <a:pt x="5298630" y="407449"/>
                  </a:cubicBezTo>
                  <a:cubicBezTo>
                    <a:pt x="5106266" y="309010"/>
                    <a:pt x="4901153" y="235355"/>
                    <a:pt x="4690768" y="184979"/>
                  </a:cubicBezTo>
                  <a:cubicBezTo>
                    <a:pt x="4480382" y="134486"/>
                    <a:pt x="4264724" y="106807"/>
                    <a:pt x="4048577" y="99280"/>
                  </a:cubicBezTo>
                  <a:cubicBezTo>
                    <a:pt x="3832182" y="90709"/>
                    <a:pt x="3617997" y="102290"/>
                    <a:pt x="3405404" y="131937"/>
                  </a:cubicBezTo>
                  <a:cubicBezTo>
                    <a:pt x="3299353" y="147340"/>
                    <a:pt x="3193915" y="166449"/>
                    <a:pt x="3089702" y="190190"/>
                  </a:cubicBezTo>
                  <a:cubicBezTo>
                    <a:pt x="2985491" y="214278"/>
                    <a:pt x="2882137" y="241725"/>
                    <a:pt x="2780132" y="273457"/>
                  </a:cubicBezTo>
                  <a:cubicBezTo>
                    <a:pt x="2678126" y="305073"/>
                    <a:pt x="2577348" y="340510"/>
                    <a:pt x="2478040" y="379654"/>
                  </a:cubicBezTo>
                  <a:cubicBezTo>
                    <a:pt x="2378854" y="418914"/>
                    <a:pt x="2281017" y="461763"/>
                    <a:pt x="2184897" y="507972"/>
                  </a:cubicBezTo>
                  <a:cubicBezTo>
                    <a:pt x="1992657" y="600271"/>
                    <a:pt x="1806791" y="705542"/>
                    <a:pt x="1629141" y="823205"/>
                  </a:cubicBezTo>
                  <a:cubicBezTo>
                    <a:pt x="1584882" y="852736"/>
                    <a:pt x="1540745" y="882731"/>
                    <a:pt x="1497711" y="914000"/>
                  </a:cubicBezTo>
                  <a:cubicBezTo>
                    <a:pt x="1475888" y="929286"/>
                    <a:pt x="1454555" y="945153"/>
                    <a:pt x="1433099" y="960903"/>
                  </a:cubicBezTo>
                  <a:cubicBezTo>
                    <a:pt x="1411521" y="976537"/>
                    <a:pt x="1390311" y="992634"/>
                    <a:pt x="1369346" y="1008963"/>
                  </a:cubicBezTo>
                  <a:cubicBezTo>
                    <a:pt x="1285119" y="1074165"/>
                    <a:pt x="1202730" y="1141797"/>
                    <a:pt x="1123406" y="1212905"/>
                  </a:cubicBezTo>
                  <a:cubicBezTo>
                    <a:pt x="964391" y="1354656"/>
                    <a:pt x="816900" y="1509261"/>
                    <a:pt x="684367" y="1675564"/>
                  </a:cubicBezTo>
                  <a:cubicBezTo>
                    <a:pt x="618161" y="1758716"/>
                    <a:pt x="555512" y="1844763"/>
                    <a:pt x="497153" y="1933588"/>
                  </a:cubicBezTo>
                  <a:cubicBezTo>
                    <a:pt x="439775" y="2022877"/>
                    <a:pt x="385584" y="2114367"/>
                    <a:pt x="337770" y="2208983"/>
                  </a:cubicBezTo>
                  <a:cubicBezTo>
                    <a:pt x="325388" y="2232493"/>
                    <a:pt x="313862" y="2256349"/>
                    <a:pt x="302461" y="2280207"/>
                  </a:cubicBezTo>
                  <a:lnTo>
                    <a:pt x="285296" y="2316107"/>
                  </a:lnTo>
                  <a:lnTo>
                    <a:pt x="268991" y="2352355"/>
                  </a:lnTo>
                  <a:cubicBezTo>
                    <a:pt x="258324" y="2376560"/>
                    <a:pt x="247535" y="2400764"/>
                    <a:pt x="237849" y="2425432"/>
                  </a:cubicBezTo>
                  <a:cubicBezTo>
                    <a:pt x="228163" y="2450099"/>
                    <a:pt x="217498" y="2474419"/>
                    <a:pt x="208670" y="2499319"/>
                  </a:cubicBezTo>
                  <a:cubicBezTo>
                    <a:pt x="170909" y="2598219"/>
                    <a:pt x="138908" y="2699206"/>
                    <a:pt x="113775" y="2801929"/>
                  </a:cubicBezTo>
                  <a:cubicBezTo>
                    <a:pt x="62773" y="3006911"/>
                    <a:pt x="36659" y="3217917"/>
                    <a:pt x="36781" y="3428922"/>
                  </a:cubicBezTo>
                  <a:cubicBezTo>
                    <a:pt x="37394" y="3534078"/>
                    <a:pt x="47816" y="3639001"/>
                    <a:pt x="69148" y="3741955"/>
                  </a:cubicBezTo>
                  <a:cubicBezTo>
                    <a:pt x="91585" y="3844679"/>
                    <a:pt x="124074" y="3945202"/>
                    <a:pt x="167966" y="4041323"/>
                  </a:cubicBezTo>
                  <a:cubicBezTo>
                    <a:pt x="178387" y="4065528"/>
                    <a:pt x="190525" y="4089153"/>
                    <a:pt x="202049" y="4112894"/>
                  </a:cubicBezTo>
                  <a:cubicBezTo>
                    <a:pt x="214555" y="4136288"/>
                    <a:pt x="226447" y="4159912"/>
                    <a:pt x="239933" y="4182843"/>
                  </a:cubicBezTo>
                  <a:cubicBezTo>
                    <a:pt x="265680" y="4229167"/>
                    <a:pt x="294368" y="4274101"/>
                    <a:pt x="323916" y="4318456"/>
                  </a:cubicBezTo>
                  <a:cubicBezTo>
                    <a:pt x="353341" y="4362927"/>
                    <a:pt x="384849" y="4406240"/>
                    <a:pt x="416604" y="4449436"/>
                  </a:cubicBezTo>
                  <a:cubicBezTo>
                    <a:pt x="448847" y="4492286"/>
                    <a:pt x="482319" y="4534557"/>
                    <a:pt x="515911" y="4576711"/>
                  </a:cubicBezTo>
                  <a:cubicBezTo>
                    <a:pt x="583219" y="4661137"/>
                    <a:pt x="653594" y="4743825"/>
                    <a:pt x="722619" y="4828482"/>
                  </a:cubicBezTo>
                  <a:cubicBezTo>
                    <a:pt x="757315" y="4870637"/>
                    <a:pt x="791889" y="4913138"/>
                    <a:pt x="825972" y="4956104"/>
                  </a:cubicBezTo>
                  <a:cubicBezTo>
                    <a:pt x="859934" y="4998722"/>
                    <a:pt x="893649" y="5044004"/>
                    <a:pt x="926506" y="5085347"/>
                  </a:cubicBezTo>
                  <a:cubicBezTo>
                    <a:pt x="959119" y="5127734"/>
                    <a:pt x="993324" y="5168847"/>
                    <a:pt x="1027040" y="5210191"/>
                  </a:cubicBezTo>
                  <a:cubicBezTo>
                    <a:pt x="1061737" y="5250840"/>
                    <a:pt x="1096188" y="5291488"/>
                    <a:pt x="1132110" y="5330748"/>
                  </a:cubicBezTo>
                  <a:cubicBezTo>
                    <a:pt x="1203465" y="5409731"/>
                    <a:pt x="1277639" y="5485818"/>
                    <a:pt x="1354880" y="5558083"/>
                  </a:cubicBezTo>
                  <a:cubicBezTo>
                    <a:pt x="1509603" y="5702266"/>
                    <a:pt x="1676588" y="5830930"/>
                    <a:pt x="1855220" y="5937591"/>
                  </a:cubicBezTo>
                  <a:cubicBezTo>
                    <a:pt x="1944720" y="5990632"/>
                    <a:pt x="2036549" y="6039272"/>
                    <a:pt x="2131810" y="6080268"/>
                  </a:cubicBezTo>
                  <a:cubicBezTo>
                    <a:pt x="2226460" y="6122423"/>
                    <a:pt x="2324173" y="6157977"/>
                    <a:pt x="2423726" y="6188087"/>
                  </a:cubicBezTo>
                  <a:cubicBezTo>
                    <a:pt x="2523280" y="6218313"/>
                    <a:pt x="2624794" y="6242749"/>
                    <a:pt x="2727780" y="6262552"/>
                  </a:cubicBezTo>
                  <a:cubicBezTo>
                    <a:pt x="2830890" y="6282008"/>
                    <a:pt x="2935714" y="6295326"/>
                    <a:pt x="3041276" y="6304245"/>
                  </a:cubicBezTo>
                  <a:cubicBezTo>
                    <a:pt x="3146836" y="6313277"/>
                    <a:pt x="3253499" y="6317215"/>
                    <a:pt x="3360532" y="6317331"/>
                  </a:cubicBezTo>
                  <a:cubicBezTo>
                    <a:pt x="3387259" y="6317331"/>
                    <a:pt x="3414354" y="6317794"/>
                    <a:pt x="3439855" y="6316751"/>
                  </a:cubicBezTo>
                  <a:lnTo>
                    <a:pt x="3478721" y="6315826"/>
                  </a:lnTo>
                  <a:lnTo>
                    <a:pt x="3517463" y="6313971"/>
                  </a:lnTo>
                  <a:cubicBezTo>
                    <a:pt x="3569078" y="6311772"/>
                    <a:pt x="3620449" y="6306907"/>
                    <a:pt x="3671452" y="6301233"/>
                  </a:cubicBezTo>
                  <a:cubicBezTo>
                    <a:pt x="3875707" y="6277608"/>
                    <a:pt x="4074445" y="6225841"/>
                    <a:pt x="4265460" y="6149638"/>
                  </a:cubicBezTo>
                  <a:cubicBezTo>
                    <a:pt x="4361212" y="6111884"/>
                    <a:pt x="4454636" y="6067065"/>
                    <a:pt x="4546587" y="6018079"/>
                  </a:cubicBezTo>
                  <a:cubicBezTo>
                    <a:pt x="4638662" y="5969322"/>
                    <a:pt x="4729020" y="5915240"/>
                    <a:pt x="4818030" y="5858029"/>
                  </a:cubicBezTo>
                  <a:cubicBezTo>
                    <a:pt x="4907038" y="5800703"/>
                    <a:pt x="4994577" y="5739672"/>
                    <a:pt x="5081870" y="5676903"/>
                  </a:cubicBezTo>
                  <a:cubicBezTo>
                    <a:pt x="5125392" y="5645519"/>
                    <a:pt x="5168794" y="5613324"/>
                    <a:pt x="5212073" y="5581013"/>
                  </a:cubicBezTo>
                  <a:lnTo>
                    <a:pt x="5343625" y="5481533"/>
                  </a:lnTo>
                  <a:cubicBezTo>
                    <a:pt x="5432696" y="5414768"/>
                    <a:pt x="5521951" y="5349452"/>
                    <a:pt x="5610378" y="5284425"/>
                  </a:cubicBezTo>
                  <a:lnTo>
                    <a:pt x="5822102" y="5126414"/>
                  </a:lnTo>
                  <a:lnTo>
                    <a:pt x="5822102" y="5556641"/>
                  </a:lnTo>
                  <a:lnTo>
                    <a:pt x="5576325" y="5749979"/>
                  </a:lnTo>
                  <a:lnTo>
                    <a:pt x="5447715" y="5852818"/>
                  </a:lnTo>
                  <a:cubicBezTo>
                    <a:pt x="5403945" y="5887445"/>
                    <a:pt x="5359932" y="5922073"/>
                    <a:pt x="5315059" y="5956236"/>
                  </a:cubicBezTo>
                  <a:cubicBezTo>
                    <a:pt x="5225682" y="6024680"/>
                    <a:pt x="5133976" y="6091734"/>
                    <a:pt x="5038468" y="6155776"/>
                  </a:cubicBezTo>
                  <a:cubicBezTo>
                    <a:pt x="4943084" y="6219703"/>
                    <a:pt x="4845002" y="6281777"/>
                    <a:pt x="4741892" y="6338292"/>
                  </a:cubicBezTo>
                  <a:cubicBezTo>
                    <a:pt x="4638784" y="6394692"/>
                    <a:pt x="4532120" y="6447038"/>
                    <a:pt x="4420920" y="6492203"/>
                  </a:cubicBezTo>
                  <a:cubicBezTo>
                    <a:pt x="4199255" y="6583693"/>
                    <a:pt x="3959813" y="6644840"/>
                    <a:pt x="3717672" y="6670434"/>
                  </a:cubicBezTo>
                  <a:cubicBezTo>
                    <a:pt x="3657106" y="6676456"/>
                    <a:pt x="3596419" y="6681321"/>
                    <a:pt x="3535853" y="6683289"/>
                  </a:cubicBezTo>
                  <a:lnTo>
                    <a:pt x="3490367" y="6684910"/>
                  </a:lnTo>
                  <a:lnTo>
                    <a:pt x="3445005" y="6685142"/>
                  </a:lnTo>
                  <a:cubicBezTo>
                    <a:pt x="3414354" y="6685605"/>
                    <a:pt x="3385297" y="6684679"/>
                    <a:pt x="3355872" y="6684100"/>
                  </a:cubicBezTo>
                  <a:cubicBezTo>
                    <a:pt x="3297146" y="6683405"/>
                    <a:pt x="3238052" y="6680047"/>
                    <a:pt x="3179203" y="6677150"/>
                  </a:cubicBezTo>
                  <a:cubicBezTo>
                    <a:pt x="3120232" y="6672519"/>
                    <a:pt x="3061259" y="6668233"/>
                    <a:pt x="3002410" y="6661169"/>
                  </a:cubicBezTo>
                  <a:cubicBezTo>
                    <a:pt x="2884589" y="6647851"/>
                    <a:pt x="2766891" y="6629669"/>
                    <a:pt x="2650296" y="6604191"/>
                  </a:cubicBezTo>
                  <a:cubicBezTo>
                    <a:pt x="2533702" y="6578713"/>
                    <a:pt x="2418456" y="6545938"/>
                    <a:pt x="2306028" y="6505869"/>
                  </a:cubicBezTo>
                  <a:cubicBezTo>
                    <a:pt x="2193602" y="6465683"/>
                    <a:pt x="2084118" y="6417738"/>
                    <a:pt x="1978803" y="6363307"/>
                  </a:cubicBezTo>
                  <a:cubicBezTo>
                    <a:pt x="1873855" y="6308066"/>
                    <a:pt x="1773077" y="6246340"/>
                    <a:pt x="1678428" y="6177779"/>
                  </a:cubicBezTo>
                  <a:cubicBezTo>
                    <a:pt x="1488393" y="6041356"/>
                    <a:pt x="1321900" y="5881423"/>
                    <a:pt x="1175880" y="5710373"/>
                  </a:cubicBezTo>
                  <a:cubicBezTo>
                    <a:pt x="1103177" y="5624441"/>
                    <a:pt x="1035501" y="5535732"/>
                    <a:pt x="971502" y="5445399"/>
                  </a:cubicBezTo>
                  <a:cubicBezTo>
                    <a:pt x="907380" y="5355069"/>
                    <a:pt x="847550" y="5262768"/>
                    <a:pt x="790909" y="5169078"/>
                  </a:cubicBezTo>
                  <a:cubicBezTo>
                    <a:pt x="761974" y="5121712"/>
                    <a:pt x="735492" y="5077357"/>
                    <a:pt x="706680" y="5031959"/>
                  </a:cubicBezTo>
                  <a:cubicBezTo>
                    <a:pt x="678114" y="4986910"/>
                    <a:pt x="649058" y="4941860"/>
                    <a:pt x="619143" y="4897157"/>
                  </a:cubicBezTo>
                  <a:lnTo>
                    <a:pt x="436465" y="4628710"/>
                  </a:lnTo>
                  <a:cubicBezTo>
                    <a:pt x="406182" y="4583544"/>
                    <a:pt x="376267" y="4538147"/>
                    <a:pt x="347088" y="4492171"/>
                  </a:cubicBezTo>
                  <a:cubicBezTo>
                    <a:pt x="317908" y="4446194"/>
                    <a:pt x="288974" y="4400102"/>
                    <a:pt x="262001" y="4352619"/>
                  </a:cubicBezTo>
                  <a:cubicBezTo>
                    <a:pt x="207934" y="4258119"/>
                    <a:pt x="158280" y="4160840"/>
                    <a:pt x="118679" y="4059853"/>
                  </a:cubicBezTo>
                  <a:cubicBezTo>
                    <a:pt x="78343" y="3959214"/>
                    <a:pt x="48429" y="3854870"/>
                    <a:pt x="28322" y="3749136"/>
                  </a:cubicBezTo>
                  <a:cubicBezTo>
                    <a:pt x="9073" y="3643402"/>
                    <a:pt x="0" y="3536046"/>
                    <a:pt x="0" y="3428922"/>
                  </a:cubicBezTo>
                  <a:cubicBezTo>
                    <a:pt x="1594" y="3001816"/>
                    <a:pt x="89010" y="2575868"/>
                    <a:pt x="253052" y="2174356"/>
                  </a:cubicBezTo>
                  <a:cubicBezTo>
                    <a:pt x="294246" y="2074066"/>
                    <a:pt x="338873" y="1974700"/>
                    <a:pt x="389141" y="1877652"/>
                  </a:cubicBezTo>
                  <a:cubicBezTo>
                    <a:pt x="438672" y="1780256"/>
                    <a:pt x="493230" y="1684945"/>
                    <a:pt x="552079" y="1591834"/>
                  </a:cubicBezTo>
                  <a:cubicBezTo>
                    <a:pt x="669900" y="1405728"/>
                    <a:pt x="804394" y="1227729"/>
                    <a:pt x="954950" y="1061773"/>
                  </a:cubicBezTo>
                  <a:cubicBezTo>
                    <a:pt x="1030597" y="979085"/>
                    <a:pt x="1109552" y="898829"/>
                    <a:pt x="1192922" y="822626"/>
                  </a:cubicBezTo>
                  <a:cubicBezTo>
                    <a:pt x="1213642" y="803402"/>
                    <a:pt x="1234483" y="784409"/>
                    <a:pt x="1255939" y="765880"/>
                  </a:cubicBezTo>
                  <a:cubicBezTo>
                    <a:pt x="1277273" y="747234"/>
                    <a:pt x="1298237" y="728241"/>
                    <a:pt x="1320183" y="710291"/>
                  </a:cubicBezTo>
                  <a:cubicBezTo>
                    <a:pt x="1363585" y="673811"/>
                    <a:pt x="1408088" y="638489"/>
                    <a:pt x="1452961" y="603514"/>
                  </a:cubicBezTo>
                  <a:cubicBezTo>
                    <a:pt x="1633310" y="464543"/>
                    <a:pt x="1828125" y="341437"/>
                    <a:pt x="2033360" y="235818"/>
                  </a:cubicBezTo>
                  <a:cubicBezTo>
                    <a:pt x="2187242" y="156561"/>
                    <a:pt x="2347554" y="87597"/>
                    <a:pt x="2512513" y="3001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5102EBE-A80F-4CFF-B1DD-941EF9728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04998" y="98659"/>
              <a:ext cx="5774333" cy="6315453"/>
            </a:xfrm>
            <a:custGeom>
              <a:avLst/>
              <a:gdLst>
                <a:gd name="connsiteX0" fmla="*/ 3707237 w 5774333"/>
                <a:gd name="connsiteY0" fmla="*/ 1489 h 6315453"/>
                <a:gd name="connsiteX1" fmla="*/ 4037665 w 5774333"/>
                <a:gd name="connsiteY1" fmla="*/ 6121 h 6315453"/>
                <a:gd name="connsiteX2" fmla="*/ 4692239 w 5774333"/>
                <a:gd name="connsiteY2" fmla="*/ 102128 h 6315453"/>
                <a:gd name="connsiteX3" fmla="*/ 5315059 w 5774333"/>
                <a:gd name="connsiteY3" fmla="*/ 324945 h 6315453"/>
                <a:gd name="connsiteX4" fmla="*/ 5738325 w 5774333"/>
                <a:gd name="connsiteY4" fmla="*/ 578286 h 6315453"/>
                <a:gd name="connsiteX5" fmla="*/ 5774333 w 5774333"/>
                <a:gd name="connsiteY5" fmla="*/ 606551 h 6315453"/>
                <a:gd name="connsiteX6" fmla="*/ 5774333 w 5774333"/>
                <a:gd name="connsiteY6" fmla="*/ 975490 h 6315453"/>
                <a:gd name="connsiteX7" fmla="*/ 5676001 w 5774333"/>
                <a:gd name="connsiteY7" fmla="*/ 889749 h 6315453"/>
                <a:gd name="connsiteX8" fmla="*/ 5177132 w 5774333"/>
                <a:gd name="connsiteY8" fmla="*/ 581926 h 6315453"/>
                <a:gd name="connsiteX9" fmla="*/ 4615735 w 5774333"/>
                <a:gd name="connsiteY9" fmla="*/ 388640 h 6315453"/>
                <a:gd name="connsiteX10" fmla="*/ 4020010 w 5774333"/>
                <a:gd name="connsiteY10" fmla="*/ 308500 h 6315453"/>
                <a:gd name="connsiteX11" fmla="*/ 3416315 w 5774333"/>
                <a:gd name="connsiteY11" fmla="*/ 328882 h 6315453"/>
                <a:gd name="connsiteX12" fmla="*/ 2823779 w 5774333"/>
                <a:gd name="connsiteY12" fmla="*/ 446545 h 6315453"/>
                <a:gd name="connsiteX13" fmla="*/ 2256987 w 5774333"/>
                <a:gd name="connsiteY13" fmla="*/ 651296 h 6315453"/>
                <a:gd name="connsiteX14" fmla="*/ 1244169 w 5774333"/>
                <a:gd name="connsiteY14" fmla="*/ 1280374 h 6315453"/>
                <a:gd name="connsiteX15" fmla="*/ 830141 w 5774333"/>
                <a:gd name="connsiteY15" fmla="*/ 1700184 h 6315453"/>
                <a:gd name="connsiteX16" fmla="*/ 502792 w 5774333"/>
                <a:gd name="connsiteY16" fmla="*/ 2182300 h 6315453"/>
                <a:gd name="connsiteX17" fmla="*/ 280637 w 5774333"/>
                <a:gd name="connsiteY17" fmla="*/ 2715256 h 6315453"/>
                <a:gd name="connsiteX18" fmla="*/ 199843 w 5774333"/>
                <a:gd name="connsiteY18" fmla="*/ 3283418 h 6315453"/>
                <a:gd name="connsiteX19" fmla="*/ 233926 w 5774333"/>
                <a:gd name="connsiteY19" fmla="*/ 3561593 h 6315453"/>
                <a:gd name="connsiteX20" fmla="*/ 334582 w 5774333"/>
                <a:gd name="connsiteY20" fmla="*/ 3821816 h 6315453"/>
                <a:gd name="connsiteX21" fmla="*/ 404834 w 5774333"/>
                <a:gd name="connsiteY21" fmla="*/ 3944343 h 6315453"/>
                <a:gd name="connsiteX22" fmla="*/ 485506 w 5774333"/>
                <a:gd name="connsiteY22" fmla="*/ 4062932 h 6315453"/>
                <a:gd name="connsiteX23" fmla="*/ 671861 w 5774333"/>
                <a:gd name="connsiteY23" fmla="*/ 4292120 h 6315453"/>
                <a:gd name="connsiteX24" fmla="*/ 873542 w 5774333"/>
                <a:gd name="connsiteY24" fmla="*/ 4523044 h 6315453"/>
                <a:gd name="connsiteX25" fmla="*/ 973831 w 5774333"/>
                <a:gd name="connsiteY25" fmla="*/ 4643601 h 6315453"/>
                <a:gd name="connsiteX26" fmla="*/ 1022014 w 5774333"/>
                <a:gd name="connsiteY26" fmla="*/ 4702780 h 6315453"/>
                <a:gd name="connsiteX27" fmla="*/ 1069215 w 5774333"/>
                <a:gd name="connsiteY27" fmla="*/ 4759411 h 6315453"/>
                <a:gd name="connsiteX28" fmla="*/ 1474784 w 5774333"/>
                <a:gd name="connsiteY28" fmla="*/ 5177948 h 6315453"/>
                <a:gd name="connsiteX29" fmla="*/ 1690442 w 5774333"/>
                <a:gd name="connsiteY29" fmla="*/ 5366255 h 6315453"/>
                <a:gd name="connsiteX30" fmla="*/ 1916276 w 5774333"/>
                <a:gd name="connsiteY30" fmla="*/ 5539852 h 6315453"/>
                <a:gd name="connsiteX31" fmla="*/ 2420784 w 5774333"/>
                <a:gd name="connsiteY31" fmla="*/ 5814437 h 6315453"/>
                <a:gd name="connsiteX32" fmla="*/ 2703015 w 5774333"/>
                <a:gd name="connsiteY32" fmla="*/ 5892029 h 6315453"/>
                <a:gd name="connsiteX33" fmla="*/ 2775350 w 5774333"/>
                <a:gd name="connsiteY33" fmla="*/ 5905695 h 6315453"/>
                <a:gd name="connsiteX34" fmla="*/ 2848299 w 5774333"/>
                <a:gd name="connsiteY34" fmla="*/ 5917161 h 6315453"/>
                <a:gd name="connsiteX35" fmla="*/ 2995544 w 5774333"/>
                <a:gd name="connsiteY35" fmla="*/ 5933605 h 6315453"/>
                <a:gd name="connsiteX36" fmla="*/ 3069596 w 5774333"/>
                <a:gd name="connsiteY36" fmla="*/ 5938933 h 6315453"/>
                <a:gd name="connsiteX37" fmla="*/ 3143894 w 5774333"/>
                <a:gd name="connsiteY37" fmla="*/ 5942639 h 6315453"/>
                <a:gd name="connsiteX38" fmla="*/ 3218436 w 5774333"/>
                <a:gd name="connsiteY38" fmla="*/ 5944260 h 6315453"/>
                <a:gd name="connsiteX39" fmla="*/ 3293101 w 5774333"/>
                <a:gd name="connsiteY39" fmla="*/ 5943913 h 6315453"/>
                <a:gd name="connsiteX40" fmla="*/ 3330494 w 5774333"/>
                <a:gd name="connsiteY40" fmla="*/ 5943565 h 6315453"/>
                <a:gd name="connsiteX41" fmla="*/ 3366540 w 5774333"/>
                <a:gd name="connsiteY41" fmla="*/ 5942059 h 6315453"/>
                <a:gd name="connsiteX42" fmla="*/ 3402462 w 5774333"/>
                <a:gd name="connsiteY42" fmla="*/ 5940323 h 6315453"/>
                <a:gd name="connsiteX43" fmla="*/ 3438262 w 5774333"/>
                <a:gd name="connsiteY43" fmla="*/ 5937543 h 6315453"/>
                <a:gd name="connsiteX44" fmla="*/ 3580236 w 5774333"/>
                <a:gd name="connsiteY44" fmla="*/ 5920982 h 6315453"/>
                <a:gd name="connsiteX45" fmla="*/ 4121034 w 5774333"/>
                <a:gd name="connsiteY45" fmla="*/ 5753290 h 6315453"/>
                <a:gd name="connsiteX46" fmla="*/ 4620639 w 5774333"/>
                <a:gd name="connsiteY46" fmla="*/ 5459364 h 6315453"/>
                <a:gd name="connsiteX47" fmla="*/ 4741771 w 5774333"/>
                <a:gd name="connsiteY47" fmla="*/ 5372971 h 6315453"/>
                <a:gd name="connsiteX48" fmla="*/ 4862901 w 5774333"/>
                <a:gd name="connsiteY48" fmla="*/ 5283682 h 6315453"/>
                <a:gd name="connsiteX49" fmla="*/ 5108229 w 5774333"/>
                <a:gd name="connsiteY49" fmla="*/ 5098386 h 6315453"/>
                <a:gd name="connsiteX50" fmla="*/ 5612493 w 5774333"/>
                <a:gd name="connsiteY50" fmla="*/ 4739724 h 6315453"/>
                <a:gd name="connsiteX51" fmla="*/ 5774333 w 5774333"/>
                <a:gd name="connsiteY51" fmla="*/ 4623488 h 6315453"/>
                <a:gd name="connsiteX52" fmla="*/ 5774333 w 5774333"/>
                <a:gd name="connsiteY52" fmla="*/ 5232926 h 6315453"/>
                <a:gd name="connsiteX53" fmla="*/ 5676492 w 5774333"/>
                <a:gd name="connsiteY53" fmla="*/ 5306859 h 6315453"/>
                <a:gd name="connsiteX54" fmla="*/ 5426260 w 5774333"/>
                <a:gd name="connsiteY54" fmla="*/ 5486233 h 6315453"/>
                <a:gd name="connsiteX55" fmla="*/ 5300225 w 5774333"/>
                <a:gd name="connsiteY55" fmla="*/ 5576217 h 6315453"/>
                <a:gd name="connsiteX56" fmla="*/ 5170757 w 5774333"/>
                <a:gd name="connsiteY56" fmla="*/ 5666780 h 6315453"/>
                <a:gd name="connsiteX57" fmla="*/ 5038100 w 5774333"/>
                <a:gd name="connsiteY57" fmla="*/ 5756185 h 6315453"/>
                <a:gd name="connsiteX58" fmla="*/ 4901276 w 5774333"/>
                <a:gd name="connsiteY58" fmla="*/ 5843043 h 6315453"/>
                <a:gd name="connsiteX59" fmla="*/ 4614019 w 5774333"/>
                <a:gd name="connsiteY59" fmla="*/ 6006103 h 6315453"/>
                <a:gd name="connsiteX60" fmla="*/ 4305061 w 5774333"/>
                <a:gd name="connsiteY60" fmla="*/ 6144726 h 6315453"/>
                <a:gd name="connsiteX61" fmla="*/ 3632710 w 5774333"/>
                <a:gd name="connsiteY61" fmla="*/ 6304196 h 6315453"/>
                <a:gd name="connsiteX62" fmla="*/ 3459594 w 5774333"/>
                <a:gd name="connsiteY62" fmla="*/ 6314504 h 6315453"/>
                <a:gd name="connsiteX63" fmla="*/ 3416315 w 5774333"/>
                <a:gd name="connsiteY63" fmla="*/ 6315429 h 6315453"/>
                <a:gd name="connsiteX64" fmla="*/ 3373159 w 5774333"/>
                <a:gd name="connsiteY64" fmla="*/ 6315198 h 6315453"/>
                <a:gd name="connsiteX65" fmla="*/ 3330127 w 5774333"/>
                <a:gd name="connsiteY65" fmla="*/ 6314735 h 6315453"/>
                <a:gd name="connsiteX66" fmla="*/ 3288320 w 5774333"/>
                <a:gd name="connsiteY66" fmla="*/ 6313230 h 6315453"/>
                <a:gd name="connsiteX67" fmla="*/ 2954350 w 5774333"/>
                <a:gd name="connsiteY67" fmla="*/ 6288098 h 6315453"/>
                <a:gd name="connsiteX68" fmla="*/ 2622466 w 5774333"/>
                <a:gd name="connsiteY68" fmla="*/ 6232742 h 6315453"/>
                <a:gd name="connsiteX69" fmla="*/ 2296466 w 5774333"/>
                <a:gd name="connsiteY69" fmla="*/ 6146001 h 6315453"/>
                <a:gd name="connsiteX70" fmla="*/ 1672419 w 5774333"/>
                <a:gd name="connsiteY70" fmla="*/ 5885197 h 6315453"/>
                <a:gd name="connsiteX71" fmla="*/ 1146578 w 5774333"/>
                <a:gd name="connsiteY71" fmla="*/ 5479168 h 6315453"/>
                <a:gd name="connsiteX72" fmla="*/ 933372 w 5774333"/>
                <a:gd name="connsiteY72" fmla="*/ 5234810 h 6315453"/>
                <a:gd name="connsiteX73" fmla="*/ 747140 w 5774333"/>
                <a:gd name="connsiteY73" fmla="*/ 4976091 h 6315453"/>
                <a:gd name="connsiteX74" fmla="*/ 703616 w 5774333"/>
                <a:gd name="connsiteY74" fmla="*/ 4910196 h 6315453"/>
                <a:gd name="connsiteX75" fmla="*/ 662053 w 5774333"/>
                <a:gd name="connsiteY75" fmla="*/ 4846269 h 6315453"/>
                <a:gd name="connsiteX76" fmla="*/ 580033 w 5774333"/>
                <a:gd name="connsiteY76" fmla="*/ 4722352 h 6315453"/>
                <a:gd name="connsiteX77" fmla="*/ 410105 w 5774333"/>
                <a:gd name="connsiteY77" fmla="*/ 4469193 h 6315453"/>
                <a:gd name="connsiteX78" fmla="*/ 244224 w 5774333"/>
                <a:gd name="connsiteY78" fmla="*/ 4201556 h 6315453"/>
                <a:gd name="connsiteX79" fmla="*/ 169437 w 5774333"/>
                <a:gd name="connsiteY79" fmla="*/ 4059690 h 6315453"/>
                <a:gd name="connsiteX80" fmla="*/ 105929 w 5774333"/>
                <a:gd name="connsiteY80" fmla="*/ 3911221 h 6315453"/>
                <a:gd name="connsiteX81" fmla="*/ 57256 w 5774333"/>
                <a:gd name="connsiteY81" fmla="*/ 3757195 h 6315453"/>
                <a:gd name="connsiteX82" fmla="*/ 39111 w 5774333"/>
                <a:gd name="connsiteY82" fmla="*/ 3678677 h 6315453"/>
                <a:gd name="connsiteX83" fmla="*/ 31142 w 5774333"/>
                <a:gd name="connsiteY83" fmla="*/ 3639300 h 6315453"/>
                <a:gd name="connsiteX84" fmla="*/ 24521 w 5774333"/>
                <a:gd name="connsiteY84" fmla="*/ 3599809 h 6315453"/>
                <a:gd name="connsiteX85" fmla="*/ 0 w 5774333"/>
                <a:gd name="connsiteY85" fmla="*/ 3283418 h 6315453"/>
                <a:gd name="connsiteX86" fmla="*/ 68045 w 5774333"/>
                <a:gd name="connsiteY86" fmla="*/ 2666963 h 6315453"/>
                <a:gd name="connsiteX87" fmla="*/ 272546 w 5774333"/>
                <a:gd name="connsiteY87" fmla="*/ 2076334 h 6315453"/>
                <a:gd name="connsiteX88" fmla="*/ 1039300 w 5774333"/>
                <a:gd name="connsiteY88" fmla="*/ 1073307 h 6315453"/>
                <a:gd name="connsiteX89" fmla="*/ 1547733 w 5774333"/>
                <a:gd name="connsiteY89" fmla="*/ 680365 h 6315453"/>
                <a:gd name="connsiteX90" fmla="*/ 2115995 w 5774333"/>
                <a:gd name="connsiteY90" fmla="*/ 368373 h 6315453"/>
                <a:gd name="connsiteX91" fmla="*/ 3377451 w 5774333"/>
                <a:gd name="connsiteY91" fmla="*/ 24304 h 6315453"/>
                <a:gd name="connsiteX92" fmla="*/ 3707237 w 5774333"/>
                <a:gd name="connsiteY92" fmla="*/ 1489 h 6315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5774333" h="6315453">
                  <a:moveTo>
                    <a:pt x="3707237" y="1489"/>
                  </a:moveTo>
                  <a:cubicBezTo>
                    <a:pt x="3817502" y="-1522"/>
                    <a:pt x="3927875" y="41"/>
                    <a:pt x="4037665" y="6121"/>
                  </a:cubicBezTo>
                  <a:cubicBezTo>
                    <a:pt x="4257614" y="18745"/>
                    <a:pt x="4477439" y="49665"/>
                    <a:pt x="4692239" y="102128"/>
                  </a:cubicBezTo>
                  <a:cubicBezTo>
                    <a:pt x="4907039" y="154474"/>
                    <a:pt x="5116811" y="228592"/>
                    <a:pt x="5315059" y="324945"/>
                  </a:cubicBezTo>
                  <a:cubicBezTo>
                    <a:pt x="5463562" y="397211"/>
                    <a:pt x="5606133" y="481527"/>
                    <a:pt x="5738325" y="578286"/>
                  </a:cubicBezTo>
                  <a:lnTo>
                    <a:pt x="5774333" y="606551"/>
                  </a:lnTo>
                  <a:lnTo>
                    <a:pt x="5774333" y="975490"/>
                  </a:lnTo>
                  <a:lnTo>
                    <a:pt x="5676001" y="889749"/>
                  </a:lnTo>
                  <a:cubicBezTo>
                    <a:pt x="5522381" y="769886"/>
                    <a:pt x="5355519" y="665657"/>
                    <a:pt x="5177132" y="581926"/>
                  </a:cubicBezTo>
                  <a:cubicBezTo>
                    <a:pt x="4998867" y="497965"/>
                    <a:pt x="4810183" y="433574"/>
                    <a:pt x="4615735" y="388640"/>
                  </a:cubicBezTo>
                  <a:cubicBezTo>
                    <a:pt x="4421289" y="343591"/>
                    <a:pt x="4221446" y="317649"/>
                    <a:pt x="4020010" y="308500"/>
                  </a:cubicBezTo>
                  <a:cubicBezTo>
                    <a:pt x="3818207" y="298887"/>
                    <a:pt x="3616649" y="305257"/>
                    <a:pt x="3416315" y="328882"/>
                  </a:cubicBezTo>
                  <a:cubicBezTo>
                    <a:pt x="3216106" y="352623"/>
                    <a:pt x="3017736" y="392346"/>
                    <a:pt x="2823779" y="446545"/>
                  </a:cubicBezTo>
                  <a:cubicBezTo>
                    <a:pt x="2629699" y="500513"/>
                    <a:pt x="2440401" y="570345"/>
                    <a:pt x="2256987" y="651296"/>
                  </a:cubicBezTo>
                  <a:cubicBezTo>
                    <a:pt x="1889058" y="811461"/>
                    <a:pt x="1545527" y="1023856"/>
                    <a:pt x="1244169" y="1280374"/>
                  </a:cubicBezTo>
                  <a:cubicBezTo>
                    <a:pt x="1093982" y="1409039"/>
                    <a:pt x="954828" y="1549400"/>
                    <a:pt x="830141" y="1700184"/>
                  </a:cubicBezTo>
                  <a:cubicBezTo>
                    <a:pt x="705209" y="1850736"/>
                    <a:pt x="594989" y="2012176"/>
                    <a:pt x="502792" y="2182300"/>
                  </a:cubicBezTo>
                  <a:cubicBezTo>
                    <a:pt x="410595" y="2352308"/>
                    <a:pt x="333847" y="2530307"/>
                    <a:pt x="280637" y="2715256"/>
                  </a:cubicBezTo>
                  <a:cubicBezTo>
                    <a:pt x="227306" y="2899741"/>
                    <a:pt x="199719" y="3091521"/>
                    <a:pt x="199843" y="3283418"/>
                  </a:cubicBezTo>
                  <a:cubicBezTo>
                    <a:pt x="200946" y="3377687"/>
                    <a:pt x="210754" y="3471261"/>
                    <a:pt x="233926" y="3561593"/>
                  </a:cubicBezTo>
                  <a:cubicBezTo>
                    <a:pt x="256730" y="3652040"/>
                    <a:pt x="292162" y="3738550"/>
                    <a:pt x="334582" y="3821816"/>
                  </a:cubicBezTo>
                  <a:cubicBezTo>
                    <a:pt x="356038" y="3863392"/>
                    <a:pt x="379823" y="3904157"/>
                    <a:pt x="404834" y="3944343"/>
                  </a:cubicBezTo>
                  <a:cubicBezTo>
                    <a:pt x="430212" y="3984413"/>
                    <a:pt x="457308" y="4023905"/>
                    <a:pt x="485506" y="4062932"/>
                  </a:cubicBezTo>
                  <a:cubicBezTo>
                    <a:pt x="542639" y="4140757"/>
                    <a:pt x="606146" y="4216265"/>
                    <a:pt x="671861" y="4292120"/>
                  </a:cubicBezTo>
                  <a:cubicBezTo>
                    <a:pt x="737576" y="4368091"/>
                    <a:pt x="806234" y="4444062"/>
                    <a:pt x="873542" y="4523044"/>
                  </a:cubicBezTo>
                  <a:cubicBezTo>
                    <a:pt x="907258" y="4562419"/>
                    <a:pt x="940606" y="4602721"/>
                    <a:pt x="973831" y="4643601"/>
                  </a:cubicBezTo>
                  <a:lnTo>
                    <a:pt x="1022014" y="4702780"/>
                  </a:lnTo>
                  <a:cubicBezTo>
                    <a:pt x="1037829" y="4721658"/>
                    <a:pt x="1052910" y="4740998"/>
                    <a:pt x="1069215" y="4759411"/>
                  </a:cubicBezTo>
                  <a:cubicBezTo>
                    <a:pt x="1196477" y="4909269"/>
                    <a:pt x="1334527" y="5047199"/>
                    <a:pt x="1474784" y="5177948"/>
                  </a:cubicBezTo>
                  <a:cubicBezTo>
                    <a:pt x="1545281" y="5243033"/>
                    <a:pt x="1617003" y="5305917"/>
                    <a:pt x="1690442" y="5366255"/>
                  </a:cubicBezTo>
                  <a:cubicBezTo>
                    <a:pt x="1763881" y="5426591"/>
                    <a:pt x="1838668" y="5484959"/>
                    <a:pt x="1916276" y="5539852"/>
                  </a:cubicBezTo>
                  <a:cubicBezTo>
                    <a:pt x="2070877" y="5649872"/>
                    <a:pt x="2237617" y="5748194"/>
                    <a:pt x="2420784" y="5814437"/>
                  </a:cubicBezTo>
                  <a:cubicBezTo>
                    <a:pt x="2512124" y="5847559"/>
                    <a:pt x="2606773" y="5872921"/>
                    <a:pt x="2703015" y="5892029"/>
                  </a:cubicBezTo>
                  <a:cubicBezTo>
                    <a:pt x="2727168" y="5896546"/>
                    <a:pt x="2751075" y="5901758"/>
                    <a:pt x="2775350" y="5905695"/>
                  </a:cubicBezTo>
                  <a:lnTo>
                    <a:pt x="2848299" y="5917161"/>
                  </a:lnTo>
                  <a:cubicBezTo>
                    <a:pt x="2897218" y="5923298"/>
                    <a:pt x="2946136" y="5929784"/>
                    <a:pt x="2995544" y="5933605"/>
                  </a:cubicBezTo>
                  <a:cubicBezTo>
                    <a:pt x="3020188" y="5935806"/>
                    <a:pt x="3044831" y="5937891"/>
                    <a:pt x="3069596" y="5938933"/>
                  </a:cubicBezTo>
                  <a:cubicBezTo>
                    <a:pt x="3094362" y="5940090"/>
                    <a:pt x="3119005" y="5941943"/>
                    <a:pt x="3143894" y="5942639"/>
                  </a:cubicBezTo>
                  <a:lnTo>
                    <a:pt x="3218436" y="5944260"/>
                  </a:lnTo>
                  <a:cubicBezTo>
                    <a:pt x="3243201" y="5944838"/>
                    <a:pt x="3268212" y="5944029"/>
                    <a:pt x="3293101" y="5943913"/>
                  </a:cubicBezTo>
                  <a:lnTo>
                    <a:pt x="3330494" y="5943565"/>
                  </a:lnTo>
                  <a:cubicBezTo>
                    <a:pt x="3342632" y="5943218"/>
                    <a:pt x="3354524" y="5942523"/>
                    <a:pt x="3366540" y="5942059"/>
                  </a:cubicBezTo>
                  <a:cubicBezTo>
                    <a:pt x="3378554" y="5941480"/>
                    <a:pt x="3390570" y="5941134"/>
                    <a:pt x="3402462" y="5940323"/>
                  </a:cubicBezTo>
                  <a:lnTo>
                    <a:pt x="3438262" y="5937543"/>
                  </a:lnTo>
                  <a:cubicBezTo>
                    <a:pt x="3485954" y="5933953"/>
                    <a:pt x="3533279" y="5927931"/>
                    <a:pt x="3580236" y="5920982"/>
                  </a:cubicBezTo>
                  <a:cubicBezTo>
                    <a:pt x="3768185" y="5891567"/>
                    <a:pt x="3948901" y="5834010"/>
                    <a:pt x="4121034" y="5753290"/>
                  </a:cubicBezTo>
                  <a:cubicBezTo>
                    <a:pt x="4293782" y="5673497"/>
                    <a:pt x="4458191" y="5571353"/>
                    <a:pt x="4620639" y="5459364"/>
                  </a:cubicBezTo>
                  <a:cubicBezTo>
                    <a:pt x="4661221" y="5431455"/>
                    <a:pt x="4701557" y="5402271"/>
                    <a:pt x="4741771" y="5372971"/>
                  </a:cubicBezTo>
                  <a:cubicBezTo>
                    <a:pt x="4782230" y="5343672"/>
                    <a:pt x="4822566" y="5313908"/>
                    <a:pt x="4862901" y="5283682"/>
                  </a:cubicBezTo>
                  <a:lnTo>
                    <a:pt x="5108229" y="5098386"/>
                  </a:lnTo>
                  <a:cubicBezTo>
                    <a:pt x="5276563" y="4972270"/>
                    <a:pt x="5446489" y="4854838"/>
                    <a:pt x="5612493" y="4739724"/>
                  </a:cubicBezTo>
                  <a:lnTo>
                    <a:pt x="5774333" y="4623488"/>
                  </a:lnTo>
                  <a:lnTo>
                    <a:pt x="5774333" y="5232926"/>
                  </a:lnTo>
                  <a:lnTo>
                    <a:pt x="5676492" y="5306859"/>
                  </a:lnTo>
                  <a:cubicBezTo>
                    <a:pt x="5592693" y="5367905"/>
                    <a:pt x="5508955" y="5427286"/>
                    <a:pt x="5426260" y="5486233"/>
                  </a:cubicBezTo>
                  <a:lnTo>
                    <a:pt x="5300225" y="5576217"/>
                  </a:lnTo>
                  <a:cubicBezTo>
                    <a:pt x="5257559" y="5606443"/>
                    <a:pt x="5214525" y="5636901"/>
                    <a:pt x="5170757" y="5666780"/>
                  </a:cubicBezTo>
                  <a:cubicBezTo>
                    <a:pt x="5127110" y="5696775"/>
                    <a:pt x="5082973" y="5726654"/>
                    <a:pt x="5038100" y="5756185"/>
                  </a:cubicBezTo>
                  <a:cubicBezTo>
                    <a:pt x="4993106" y="5785486"/>
                    <a:pt x="4947743" y="5814553"/>
                    <a:pt x="4901276" y="5843043"/>
                  </a:cubicBezTo>
                  <a:cubicBezTo>
                    <a:pt x="4808835" y="5900136"/>
                    <a:pt x="4713449" y="5955494"/>
                    <a:pt x="4614019" y="6006103"/>
                  </a:cubicBezTo>
                  <a:cubicBezTo>
                    <a:pt x="4514711" y="6056943"/>
                    <a:pt x="4411971" y="6104192"/>
                    <a:pt x="4305061" y="6144726"/>
                  </a:cubicBezTo>
                  <a:cubicBezTo>
                    <a:pt x="4092223" y="6226952"/>
                    <a:pt x="3863569" y="6282424"/>
                    <a:pt x="3632710" y="6304196"/>
                  </a:cubicBezTo>
                  <a:cubicBezTo>
                    <a:pt x="3574964" y="6309408"/>
                    <a:pt x="3517218" y="6313345"/>
                    <a:pt x="3459594" y="6314504"/>
                  </a:cubicBezTo>
                  <a:lnTo>
                    <a:pt x="3416315" y="6315429"/>
                  </a:lnTo>
                  <a:cubicBezTo>
                    <a:pt x="3401971" y="6315546"/>
                    <a:pt x="3387505" y="6315198"/>
                    <a:pt x="3373159" y="6315198"/>
                  </a:cubicBezTo>
                  <a:lnTo>
                    <a:pt x="3330127" y="6314735"/>
                  </a:lnTo>
                  <a:lnTo>
                    <a:pt x="3288320" y="6313230"/>
                  </a:lnTo>
                  <a:cubicBezTo>
                    <a:pt x="3176996" y="6309870"/>
                    <a:pt x="3065428" y="6301533"/>
                    <a:pt x="2954350" y="6288098"/>
                  </a:cubicBezTo>
                  <a:cubicBezTo>
                    <a:pt x="2843150" y="6275360"/>
                    <a:pt x="2732194" y="6257061"/>
                    <a:pt x="2622466" y="6232742"/>
                  </a:cubicBezTo>
                  <a:cubicBezTo>
                    <a:pt x="2512859" y="6208190"/>
                    <a:pt x="2404110" y="6179122"/>
                    <a:pt x="2296466" y="6146001"/>
                  </a:cubicBezTo>
                  <a:cubicBezTo>
                    <a:pt x="2081544" y="6079179"/>
                    <a:pt x="1869073" y="5996027"/>
                    <a:pt x="1672419" y="5885197"/>
                  </a:cubicBezTo>
                  <a:cubicBezTo>
                    <a:pt x="1475643" y="5774599"/>
                    <a:pt x="1299954" y="5634353"/>
                    <a:pt x="1146578" y="5479168"/>
                  </a:cubicBezTo>
                  <a:cubicBezTo>
                    <a:pt x="1069461" y="5401692"/>
                    <a:pt x="999333" y="5319235"/>
                    <a:pt x="933372" y="5234810"/>
                  </a:cubicBezTo>
                  <a:cubicBezTo>
                    <a:pt x="867781" y="5150038"/>
                    <a:pt x="805375" y="5063991"/>
                    <a:pt x="747140" y="4976091"/>
                  </a:cubicBezTo>
                  <a:cubicBezTo>
                    <a:pt x="732182" y="4954319"/>
                    <a:pt x="718082" y="4932199"/>
                    <a:pt x="703616" y="4910196"/>
                  </a:cubicBezTo>
                  <a:lnTo>
                    <a:pt x="662053" y="4846269"/>
                  </a:lnTo>
                  <a:cubicBezTo>
                    <a:pt x="635449" y="4804925"/>
                    <a:pt x="607864" y="4763928"/>
                    <a:pt x="580033" y="4722352"/>
                  </a:cubicBezTo>
                  <a:lnTo>
                    <a:pt x="410105" y="4469193"/>
                  </a:lnTo>
                  <a:cubicBezTo>
                    <a:pt x="353095" y="4382915"/>
                    <a:pt x="296820" y="4294089"/>
                    <a:pt x="244224" y="4201556"/>
                  </a:cubicBezTo>
                  <a:cubicBezTo>
                    <a:pt x="217987" y="4155232"/>
                    <a:pt x="192609" y="4108098"/>
                    <a:pt x="169437" y="4059690"/>
                  </a:cubicBezTo>
                  <a:cubicBezTo>
                    <a:pt x="146388" y="4011165"/>
                    <a:pt x="124932" y="3961715"/>
                    <a:pt x="105929" y="3911221"/>
                  </a:cubicBezTo>
                  <a:cubicBezTo>
                    <a:pt x="87293" y="3860613"/>
                    <a:pt x="70742" y="3809309"/>
                    <a:pt x="57256" y="3757195"/>
                  </a:cubicBezTo>
                  <a:cubicBezTo>
                    <a:pt x="50881" y="3731138"/>
                    <a:pt x="44383" y="3704965"/>
                    <a:pt x="39111" y="3678677"/>
                  </a:cubicBezTo>
                  <a:lnTo>
                    <a:pt x="31142" y="3639300"/>
                  </a:lnTo>
                  <a:lnTo>
                    <a:pt x="24521" y="3599809"/>
                  </a:lnTo>
                  <a:cubicBezTo>
                    <a:pt x="7234" y="3494423"/>
                    <a:pt x="0" y="3388457"/>
                    <a:pt x="0" y="3283418"/>
                  </a:cubicBezTo>
                  <a:cubicBezTo>
                    <a:pt x="491" y="3076698"/>
                    <a:pt x="23418" y="2869978"/>
                    <a:pt x="68045" y="2666963"/>
                  </a:cubicBezTo>
                  <a:cubicBezTo>
                    <a:pt x="112550" y="2464064"/>
                    <a:pt x="180717" y="2265104"/>
                    <a:pt x="272546" y="2076334"/>
                  </a:cubicBezTo>
                  <a:cubicBezTo>
                    <a:pt x="457062" y="1698794"/>
                    <a:pt x="724457" y="1360978"/>
                    <a:pt x="1039300" y="1073307"/>
                  </a:cubicBezTo>
                  <a:cubicBezTo>
                    <a:pt x="1197090" y="929472"/>
                    <a:pt x="1367630" y="798259"/>
                    <a:pt x="1547733" y="680365"/>
                  </a:cubicBezTo>
                  <a:cubicBezTo>
                    <a:pt x="1728081" y="562587"/>
                    <a:pt x="1917870" y="457663"/>
                    <a:pt x="2115995" y="368373"/>
                  </a:cubicBezTo>
                  <a:cubicBezTo>
                    <a:pt x="2512737" y="191070"/>
                    <a:pt x="2939883" y="73870"/>
                    <a:pt x="3377451" y="24304"/>
                  </a:cubicBezTo>
                  <a:cubicBezTo>
                    <a:pt x="3486812" y="12086"/>
                    <a:pt x="3596971" y="4500"/>
                    <a:pt x="3707237" y="148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18CE1F-9DF1-47AF-9E66-6CE348AC2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464911 h 6229400"/>
                <a:gd name="connsiteX4" fmla="*/ 5660063 w 5769111"/>
                <a:gd name="connsiteY4" fmla="*/ 1328105 h 6229400"/>
                <a:gd name="connsiteX5" fmla="*/ 4910471 w 5769111"/>
                <a:gd name="connsiteY5" fmla="*/ 781599 h 6229400"/>
                <a:gd name="connsiteX6" fmla="*/ 3882695 w 5769111"/>
                <a:gd name="connsiteY6" fmla="*/ 579048 h 6229400"/>
                <a:gd name="connsiteX7" fmla="*/ 2683153 w 5769111"/>
                <a:gd name="connsiteY7" fmla="*/ 797003 h 6229400"/>
                <a:gd name="connsiteX8" fmla="*/ 1617493 w 5769111"/>
                <a:gd name="connsiteY8" fmla="*/ 1395738 h 6229400"/>
                <a:gd name="connsiteX9" fmla="*/ 880408 w 5769111"/>
                <a:gd name="connsiteY9" fmla="*/ 2259099 h 6229400"/>
                <a:gd name="connsiteX10" fmla="*/ 613135 w 5769111"/>
                <a:gd name="connsiteY10" fmla="*/ 3263863 h 6229400"/>
                <a:gd name="connsiteX11" fmla="*/ 1055484 w 5769111"/>
                <a:gd name="connsiteY11" fmla="*/ 4196825 h 6229400"/>
                <a:gd name="connsiteX12" fmla="*/ 1278376 w 5769111"/>
                <a:gd name="connsiteY12" fmla="*/ 4492950 h 6229400"/>
                <a:gd name="connsiteX13" fmla="*/ 3369851 w 5769111"/>
                <a:gd name="connsiteY13" fmla="*/ 5650468 h 6229400"/>
                <a:gd name="connsiteX14" fmla="*/ 4957551 w 5769111"/>
                <a:gd name="connsiteY14" fmla="*/ 4938355 h 6229400"/>
                <a:gd name="connsiteX15" fmla="*/ 5150773 w 5769111"/>
                <a:gd name="connsiteY15" fmla="*/ 4796950 h 6229400"/>
                <a:gd name="connsiteX16" fmla="*/ 5747247 w 5769111"/>
                <a:gd name="connsiteY16" fmla="*/ 4338176 h 6229400"/>
                <a:gd name="connsiteX17" fmla="*/ 5769111 w 5769111"/>
                <a:gd name="connsiteY17" fmla="*/ 4318497 h 6229400"/>
                <a:gd name="connsiteX18" fmla="*/ 5769111 w 5769111"/>
                <a:gd name="connsiteY18" fmla="*/ 5074612 h 6229400"/>
                <a:gd name="connsiteX19" fmla="*/ 5636252 w 5769111"/>
                <a:gd name="connsiteY19" fmla="*/ 5174208 h 6229400"/>
                <a:gd name="connsiteX20" fmla="*/ 5334922 w 5769111"/>
                <a:gd name="connsiteY20" fmla="*/ 5394528 h 6229400"/>
                <a:gd name="connsiteX21" fmla="*/ 3369727 w 5769111"/>
                <a:gd name="connsiteY21" fmla="*/ 6229400 h 6229400"/>
                <a:gd name="connsiteX22" fmla="*/ 771046 w 5769111"/>
                <a:gd name="connsiteY22" fmla="*/ 4817913 h 6229400"/>
                <a:gd name="connsiteX23" fmla="*/ 0 w 5769111"/>
                <a:gd name="connsiteY23" fmla="*/ 3263748 h 6229400"/>
                <a:gd name="connsiteX24" fmla="*/ 3882695 w 5769111"/>
                <a:gd name="connsiteY24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464911"/>
                  </a:lnTo>
                  <a:lnTo>
                    <a:pt x="5660063" y="1328105"/>
                  </a:lnTo>
                  <a:cubicBezTo>
                    <a:pt x="5449800" y="1091506"/>
                    <a:pt x="5197607" y="907600"/>
                    <a:pt x="4910471" y="781599"/>
                  </a:cubicBezTo>
                  <a:cubicBezTo>
                    <a:pt x="4604088" y="647260"/>
                    <a:pt x="4258349" y="579048"/>
                    <a:pt x="3882695" y="579048"/>
                  </a:cubicBezTo>
                  <a:cubicBezTo>
                    <a:pt x="3484238" y="579048"/>
                    <a:pt x="3080631" y="652240"/>
                    <a:pt x="2683153" y="797003"/>
                  </a:cubicBezTo>
                  <a:cubicBezTo>
                    <a:pt x="2296098" y="937595"/>
                    <a:pt x="1927678" y="1144662"/>
                    <a:pt x="1617493" y="1395738"/>
                  </a:cubicBezTo>
                  <a:cubicBezTo>
                    <a:pt x="1301915" y="1651098"/>
                    <a:pt x="1053890" y="1941665"/>
                    <a:pt x="880408" y="2259099"/>
                  </a:cubicBezTo>
                  <a:cubicBezTo>
                    <a:pt x="703125" y="2583597"/>
                    <a:pt x="613135" y="2921645"/>
                    <a:pt x="613135" y="3263863"/>
                  </a:cubicBezTo>
                  <a:cubicBezTo>
                    <a:pt x="613135" y="3608512"/>
                    <a:pt x="756702" y="3809789"/>
                    <a:pt x="1055484" y="4196825"/>
                  </a:cubicBezTo>
                  <a:cubicBezTo>
                    <a:pt x="1127574" y="4290167"/>
                    <a:pt x="1202116" y="4386753"/>
                    <a:pt x="1278376" y="4492950"/>
                  </a:cubicBezTo>
                  <a:cubicBezTo>
                    <a:pt x="1861105" y="5304313"/>
                    <a:pt x="2486623" y="5650468"/>
                    <a:pt x="3369851" y="5650468"/>
                  </a:cubicBezTo>
                  <a:cubicBezTo>
                    <a:pt x="3949515" y="5650468"/>
                    <a:pt x="4374822" y="5368471"/>
                    <a:pt x="4957551" y="4938355"/>
                  </a:cubicBezTo>
                  <a:cubicBezTo>
                    <a:pt x="5022653" y="4890293"/>
                    <a:pt x="5087755" y="4842811"/>
                    <a:pt x="5150773" y="4796950"/>
                  </a:cubicBezTo>
                  <a:cubicBezTo>
                    <a:pt x="5364254" y="4641404"/>
                    <a:pt x="5570313" y="4491241"/>
                    <a:pt x="5747247" y="4338176"/>
                  </a:cubicBezTo>
                  <a:lnTo>
                    <a:pt x="5769111" y="4318497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BD26A8C-8D1D-41E6-A71E-FE9AC75F3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675390 h 6229400"/>
                <a:gd name="connsiteX4" fmla="*/ 5711488 w 5769111"/>
                <a:gd name="connsiteY4" fmla="*/ 1585205 h 6229400"/>
                <a:gd name="connsiteX5" fmla="*/ 5566027 w 5769111"/>
                <a:gd name="connsiteY5" fmla="*/ 1402571 h 6229400"/>
                <a:gd name="connsiteX6" fmla="*/ 4858734 w 5769111"/>
                <a:gd name="connsiteY6" fmla="*/ 886639 h 6229400"/>
                <a:gd name="connsiteX7" fmla="*/ 3882695 w 5769111"/>
                <a:gd name="connsiteY7" fmla="*/ 694858 h 6229400"/>
                <a:gd name="connsiteX8" fmla="*/ 2727046 w 5769111"/>
                <a:gd name="connsiteY8" fmla="*/ 905053 h 6229400"/>
                <a:gd name="connsiteX9" fmla="*/ 1697186 w 5769111"/>
                <a:gd name="connsiteY9" fmla="*/ 1483638 h 6229400"/>
                <a:gd name="connsiteX10" fmla="*/ 989279 w 5769111"/>
                <a:gd name="connsiteY10" fmla="*/ 2312139 h 6229400"/>
                <a:gd name="connsiteX11" fmla="*/ 735615 w 5769111"/>
                <a:gd name="connsiteY11" fmla="*/ 3263863 h 6229400"/>
                <a:gd name="connsiteX12" fmla="*/ 1154424 w 5769111"/>
                <a:gd name="connsiteY12" fmla="*/ 4128614 h 6229400"/>
                <a:gd name="connsiteX13" fmla="*/ 1379768 w 5769111"/>
                <a:gd name="connsiteY13" fmla="*/ 4427981 h 6229400"/>
                <a:gd name="connsiteX14" fmla="*/ 2239456 w 5769111"/>
                <a:gd name="connsiteY14" fmla="*/ 5256947 h 6229400"/>
                <a:gd name="connsiteX15" fmla="*/ 3369727 w 5769111"/>
                <a:gd name="connsiteY15" fmla="*/ 5534658 h 6229400"/>
                <a:gd name="connsiteX16" fmla="*/ 4096760 w 5769111"/>
                <a:gd name="connsiteY16" fmla="*/ 5357817 h 6229400"/>
                <a:gd name="connsiteX17" fmla="*/ 4881905 w 5769111"/>
                <a:gd name="connsiteY17" fmla="*/ 4847212 h 6229400"/>
                <a:gd name="connsiteX18" fmla="*/ 5075739 w 5769111"/>
                <a:gd name="connsiteY18" fmla="*/ 4705346 h 6229400"/>
                <a:gd name="connsiteX19" fmla="*/ 5759930 w 5769111"/>
                <a:gd name="connsiteY19" fmla="*/ 4166809 h 6229400"/>
                <a:gd name="connsiteX20" fmla="*/ 5769111 w 5769111"/>
                <a:gd name="connsiteY20" fmla="*/ 4157764 h 6229400"/>
                <a:gd name="connsiteX21" fmla="*/ 5769111 w 5769111"/>
                <a:gd name="connsiteY21" fmla="*/ 5074612 h 6229400"/>
                <a:gd name="connsiteX22" fmla="*/ 5636252 w 5769111"/>
                <a:gd name="connsiteY22" fmla="*/ 5174208 h 6229400"/>
                <a:gd name="connsiteX23" fmla="*/ 5334922 w 5769111"/>
                <a:gd name="connsiteY23" fmla="*/ 5394528 h 6229400"/>
                <a:gd name="connsiteX24" fmla="*/ 3369727 w 5769111"/>
                <a:gd name="connsiteY24" fmla="*/ 6229400 h 6229400"/>
                <a:gd name="connsiteX25" fmla="*/ 771046 w 5769111"/>
                <a:gd name="connsiteY25" fmla="*/ 4817913 h 6229400"/>
                <a:gd name="connsiteX26" fmla="*/ 0 w 5769111"/>
                <a:gd name="connsiteY26" fmla="*/ 3263748 h 6229400"/>
                <a:gd name="connsiteX27" fmla="*/ 3882695 w 5769111"/>
                <a:gd name="connsiteY27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675390"/>
                  </a:lnTo>
                  <a:lnTo>
                    <a:pt x="5711488" y="1585205"/>
                  </a:lnTo>
                  <a:cubicBezTo>
                    <a:pt x="5665942" y="1521390"/>
                    <a:pt x="5617428" y="1460432"/>
                    <a:pt x="5566027" y="1402571"/>
                  </a:cubicBezTo>
                  <a:cubicBezTo>
                    <a:pt x="5367411" y="1179058"/>
                    <a:pt x="5129563" y="1005460"/>
                    <a:pt x="4858734" y="886639"/>
                  </a:cubicBezTo>
                  <a:cubicBezTo>
                    <a:pt x="4568779" y="759363"/>
                    <a:pt x="4240327" y="694858"/>
                    <a:pt x="3882695" y="694858"/>
                  </a:cubicBezTo>
                  <a:cubicBezTo>
                    <a:pt x="3504835" y="694858"/>
                    <a:pt x="3105151" y="767471"/>
                    <a:pt x="2727046" y="905053"/>
                  </a:cubicBezTo>
                  <a:cubicBezTo>
                    <a:pt x="2352985" y="1041013"/>
                    <a:pt x="1996826" y="1241132"/>
                    <a:pt x="1697186" y="1483638"/>
                  </a:cubicBezTo>
                  <a:cubicBezTo>
                    <a:pt x="1397913" y="1725796"/>
                    <a:pt x="1153199" y="2012308"/>
                    <a:pt x="989279" y="2312139"/>
                  </a:cubicBezTo>
                  <a:cubicBezTo>
                    <a:pt x="820946" y="2620077"/>
                    <a:pt x="735615" y="2940290"/>
                    <a:pt x="735615" y="3263863"/>
                  </a:cubicBezTo>
                  <a:cubicBezTo>
                    <a:pt x="735615" y="3573074"/>
                    <a:pt x="863980" y="3752464"/>
                    <a:pt x="1154424" y="4128614"/>
                  </a:cubicBezTo>
                  <a:cubicBezTo>
                    <a:pt x="1227127" y="4222767"/>
                    <a:pt x="1302282" y="4320162"/>
                    <a:pt x="1379768" y="4427981"/>
                  </a:cubicBezTo>
                  <a:cubicBezTo>
                    <a:pt x="1653784" y="4809458"/>
                    <a:pt x="1934912" y="5080685"/>
                    <a:pt x="2239456" y="5256947"/>
                  </a:cubicBezTo>
                  <a:cubicBezTo>
                    <a:pt x="2562268" y="5443863"/>
                    <a:pt x="2932037" y="5534658"/>
                    <a:pt x="3369727" y="5534658"/>
                  </a:cubicBezTo>
                  <a:cubicBezTo>
                    <a:pt x="3618120" y="5534658"/>
                    <a:pt x="3849103" y="5478491"/>
                    <a:pt x="4096760" y="5357817"/>
                  </a:cubicBezTo>
                  <a:cubicBezTo>
                    <a:pt x="4351037" y="5233901"/>
                    <a:pt x="4602740" y="5053238"/>
                    <a:pt x="4881905" y="4847212"/>
                  </a:cubicBezTo>
                  <a:cubicBezTo>
                    <a:pt x="4947375" y="4798920"/>
                    <a:pt x="5012599" y="4751322"/>
                    <a:pt x="5075739" y="4705346"/>
                  </a:cubicBezTo>
                  <a:cubicBezTo>
                    <a:pt x="5327320" y="4521990"/>
                    <a:pt x="5568418" y="4346256"/>
                    <a:pt x="5759930" y="4166809"/>
                  </a:cubicBezTo>
                  <a:lnTo>
                    <a:pt x="5769111" y="4157764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Graphic 6" descr="Afspil">
            <a:extLst>
              <a:ext uri="{FF2B5EF4-FFF2-40B4-BE49-F238E27FC236}">
                <a16:creationId xmlns:a16="http://schemas.microsoft.com/office/drawing/2014/main" id="{1D346F9C-1ED3-4D28-BE04-2EF1F65B6D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1726" y="1629089"/>
            <a:ext cx="3620021" cy="362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285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915</Words>
  <Application>Microsoft Macintosh PowerPoint</Application>
  <PresentationFormat>Widescreen</PresentationFormat>
  <Paragraphs>79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Office-tema</vt:lpstr>
      <vt:lpstr>Influencere i Danmark</vt:lpstr>
      <vt:lpstr>Danske influencere</vt:lpstr>
      <vt:lpstr>Danske influencere fortsat</vt:lpstr>
      <vt:lpstr>Velkommen til Jasmins verden</vt:lpstr>
      <vt:lpstr>Jasmin Lind</vt:lpstr>
      <vt:lpstr>Provokerende sagt om influencere</vt:lpstr>
      <vt:lpstr>Provokerende sagt om influencere fortsat</vt:lpstr>
      <vt:lpstr>Morten Münster</vt:lpstr>
      <vt:lpstr>Facts om Morten Münster</vt:lpstr>
      <vt:lpstr>Skriv en nyhedsartikel om din influencer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Halskov</dc:creator>
  <cp:lastModifiedBy>Michael Halskov</cp:lastModifiedBy>
  <cp:revision>6</cp:revision>
  <dcterms:created xsi:type="dcterms:W3CDTF">2025-10-20T14:40:28Z</dcterms:created>
  <dcterms:modified xsi:type="dcterms:W3CDTF">2025-10-20T15:54:36Z</dcterms:modified>
</cp:coreProperties>
</file>