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D5FF7-375E-424B-A096-AFBE373135A8}" v="70" dt="2026-02-20T09:51:06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Lützen Hoff Sørensen" userId="bcdb966c-8ca1-4de7-91ff-1c4e20991ae7" providerId="ADAL" clId="{103590BA-FFF0-42C4-A13F-A159C3A85A6E}"/>
    <pc:docChg chg="undo redo custSel addSld delSld modSld sldOrd">
      <pc:chgData name="Mette Lützen Hoff Sørensen" userId="bcdb966c-8ca1-4de7-91ff-1c4e20991ae7" providerId="ADAL" clId="{103590BA-FFF0-42C4-A13F-A159C3A85A6E}" dt="2026-02-20T09:51:06.302" v="1909"/>
      <pc:docMkLst>
        <pc:docMk/>
      </pc:docMkLst>
      <pc:sldChg chg="new del">
        <pc:chgData name="Mette Lützen Hoff Sørensen" userId="bcdb966c-8ca1-4de7-91ff-1c4e20991ae7" providerId="ADAL" clId="{103590BA-FFF0-42C4-A13F-A159C3A85A6E}" dt="2026-02-19T12:41:28.205" v="2" actId="2696"/>
        <pc:sldMkLst>
          <pc:docMk/>
          <pc:sldMk cId="3746709091" sldId="256"/>
        </pc:sldMkLst>
      </pc:sldChg>
      <pc:sldChg chg="add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4012142181" sldId="257"/>
        </pc:sldMkLst>
        <pc:spChg chg="mod">
          <ac:chgData name="Mette Lützen Hoff Sørensen" userId="bcdb966c-8ca1-4de7-91ff-1c4e20991ae7" providerId="ADAL" clId="{103590BA-FFF0-42C4-A13F-A159C3A85A6E}" dt="2026-02-19T12:41:34.556" v="25" actId="20577"/>
          <ac:spMkLst>
            <pc:docMk/>
            <pc:sldMk cId="4012142181" sldId="257"/>
            <ac:spMk id="2" creationId="{176398B9-5D66-B876-ABED-D86B7D210734}"/>
          </ac:spMkLst>
        </pc:spChg>
        <pc:spChg chg="mod">
          <ac:chgData name="Mette Lützen Hoff Sørensen" userId="bcdb966c-8ca1-4de7-91ff-1c4e20991ae7" providerId="ADAL" clId="{103590BA-FFF0-42C4-A13F-A159C3A85A6E}" dt="2026-02-19T12:48:57.832" v="213" actId="27636"/>
          <ac:spMkLst>
            <pc:docMk/>
            <pc:sldMk cId="4012142181" sldId="257"/>
            <ac:spMk id="3" creationId="{F07D5735-57D5-F074-8E3E-F8911F60B796}"/>
          </ac:spMkLst>
        </pc:spChg>
        <pc:picChg chg="add mod">
          <ac:chgData name="Mette Lützen Hoff Sørensen" userId="bcdb966c-8ca1-4de7-91ff-1c4e20991ae7" providerId="ADAL" clId="{103590BA-FFF0-42C4-A13F-A159C3A85A6E}" dt="2026-02-19T12:49:30.800" v="223" actId="1076"/>
          <ac:picMkLst>
            <pc:docMk/>
            <pc:sldMk cId="4012142181" sldId="257"/>
            <ac:picMk id="4" creationId="{07EEF3A7-2C83-592E-6EDF-D016A07FF21D}"/>
          </ac:picMkLst>
        </pc:picChg>
        <pc:picChg chg="add mod">
          <ac:chgData name="Mette Lützen Hoff Sørensen" userId="bcdb966c-8ca1-4de7-91ff-1c4e20991ae7" providerId="ADAL" clId="{103590BA-FFF0-42C4-A13F-A159C3A85A6E}" dt="2026-02-19T12:49:37.206" v="226" actId="1076"/>
          <ac:picMkLst>
            <pc:docMk/>
            <pc:sldMk cId="4012142181" sldId="257"/>
            <ac:picMk id="5" creationId="{F11CCB24-8CD3-2353-8ADB-2D34EEDBF17A}"/>
          </ac:picMkLst>
        </pc:picChg>
        <pc:picChg chg="add mod">
          <ac:chgData name="Mette Lützen Hoff Sørensen" userId="bcdb966c-8ca1-4de7-91ff-1c4e20991ae7" providerId="ADAL" clId="{103590BA-FFF0-42C4-A13F-A159C3A85A6E}" dt="2026-02-19T12:49:43.306" v="227" actId="14100"/>
          <ac:picMkLst>
            <pc:docMk/>
            <pc:sldMk cId="4012142181" sldId="257"/>
            <ac:picMk id="6" creationId="{FDDE4EB8-5C4F-22EC-9E04-7F8EA286425A}"/>
          </ac:picMkLst>
        </pc:picChg>
        <pc:picChg chg="add mod">
          <ac:chgData name="Mette Lützen Hoff Sørensen" userId="bcdb966c-8ca1-4de7-91ff-1c4e20991ae7" providerId="ADAL" clId="{103590BA-FFF0-42C4-A13F-A159C3A85A6E}" dt="2026-02-19T12:49:15.610" v="219" actId="1076"/>
          <ac:picMkLst>
            <pc:docMk/>
            <pc:sldMk cId="4012142181" sldId="257"/>
            <ac:picMk id="8" creationId="{8657501E-8D0B-3E72-7CA4-A7D03E0F7F30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4012142181" sldId="257"/>
            <ac:inkMk id="7" creationId="{7889D71D-69FB-9CDE-C11F-D5A2B958D50B}"/>
          </ac:inkMkLst>
        </pc:inkChg>
      </pc:sldChg>
      <pc:sldChg chg="modSp new mod">
        <pc:chgData name="Mette Lützen Hoff Sørensen" userId="bcdb966c-8ca1-4de7-91ff-1c4e20991ae7" providerId="ADAL" clId="{103590BA-FFF0-42C4-A13F-A159C3A85A6E}" dt="2026-02-19T12:52:18.423" v="439" actId="20577"/>
        <pc:sldMkLst>
          <pc:docMk/>
          <pc:sldMk cId="2433191139" sldId="258"/>
        </pc:sldMkLst>
        <pc:spChg chg="mod">
          <ac:chgData name="Mette Lützen Hoff Sørensen" userId="bcdb966c-8ca1-4de7-91ff-1c4e20991ae7" providerId="ADAL" clId="{103590BA-FFF0-42C4-A13F-A159C3A85A6E}" dt="2026-02-19T12:51:34.370" v="374" actId="20577"/>
          <ac:spMkLst>
            <pc:docMk/>
            <pc:sldMk cId="2433191139" sldId="258"/>
            <ac:spMk id="2" creationId="{D8589422-80C9-0144-5824-FF77C37CF89F}"/>
          </ac:spMkLst>
        </pc:spChg>
        <pc:spChg chg="mod">
          <ac:chgData name="Mette Lützen Hoff Sørensen" userId="bcdb966c-8ca1-4de7-91ff-1c4e20991ae7" providerId="ADAL" clId="{103590BA-FFF0-42C4-A13F-A159C3A85A6E}" dt="2026-02-19T12:52:18.423" v="439" actId="20577"/>
          <ac:spMkLst>
            <pc:docMk/>
            <pc:sldMk cId="2433191139" sldId="258"/>
            <ac:spMk id="3" creationId="{C4EBFC4B-1453-B10E-BF6A-B0862EF2C5EE}"/>
          </ac:spMkLst>
        </pc:spChg>
      </pc:sldChg>
      <pc:sldChg chg="addSp del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3428870085" sldId="259"/>
        </pc:sldMkLst>
        <pc:spChg chg="mod">
          <ac:chgData name="Mette Lützen Hoff Sørensen" userId="bcdb966c-8ca1-4de7-91ff-1c4e20991ae7" providerId="ADAL" clId="{103590BA-FFF0-42C4-A13F-A159C3A85A6E}" dt="2026-02-19T12:52:45.899" v="469" actId="20577"/>
          <ac:spMkLst>
            <pc:docMk/>
            <pc:sldMk cId="3428870085" sldId="259"/>
            <ac:spMk id="2" creationId="{D1126637-25AA-A10F-E670-8647F09200AD}"/>
          </ac:spMkLst>
        </pc:spChg>
        <pc:spChg chg="mod">
          <ac:chgData name="Mette Lützen Hoff Sørensen" userId="bcdb966c-8ca1-4de7-91ff-1c4e20991ae7" providerId="ADAL" clId="{103590BA-FFF0-42C4-A13F-A159C3A85A6E}" dt="2026-02-19T12:53:36.831" v="533" actId="14100"/>
          <ac:spMkLst>
            <pc:docMk/>
            <pc:sldMk cId="3428870085" sldId="259"/>
            <ac:spMk id="3" creationId="{25702370-33F0-E1D8-1F14-F0BA932903F9}"/>
          </ac:spMkLst>
        </pc:spChg>
        <pc:spChg chg="add del mod">
          <ac:chgData name="Mette Lützen Hoff Sørensen" userId="bcdb966c-8ca1-4de7-91ff-1c4e20991ae7" providerId="ADAL" clId="{103590BA-FFF0-42C4-A13F-A159C3A85A6E}" dt="2026-02-19T12:53:49.365" v="538"/>
          <ac:spMkLst>
            <pc:docMk/>
            <pc:sldMk cId="3428870085" sldId="259"/>
            <ac:spMk id="5" creationId="{84AB1D37-8D84-70CD-C3DA-40FC29D6B5C1}"/>
          </ac:spMkLst>
        </pc:spChg>
        <pc:spChg chg="add mod">
          <ac:chgData name="Mette Lützen Hoff Sørensen" userId="bcdb966c-8ca1-4de7-91ff-1c4e20991ae7" providerId="ADAL" clId="{103590BA-FFF0-42C4-A13F-A159C3A85A6E}" dt="2026-02-19T13:51:41.686" v="1908" actId="20577"/>
          <ac:spMkLst>
            <pc:docMk/>
            <pc:sldMk cId="3428870085" sldId="259"/>
            <ac:spMk id="7" creationId="{C2409C2D-22FC-F352-7196-D660F0F1625A}"/>
          </ac:spMkLst>
        </pc:spChg>
        <pc:picChg chg="add mod">
          <ac:chgData name="Mette Lützen Hoff Sørensen" userId="bcdb966c-8ca1-4de7-91ff-1c4e20991ae7" providerId="ADAL" clId="{103590BA-FFF0-42C4-A13F-A159C3A85A6E}" dt="2026-02-19T12:55:53.969" v="617" actId="1076"/>
          <ac:picMkLst>
            <pc:docMk/>
            <pc:sldMk cId="3428870085" sldId="259"/>
            <ac:picMk id="4" creationId="{5DAE1DD8-3251-FEEA-96BE-113E75D9B9E7}"/>
          </ac:picMkLst>
        </pc:picChg>
        <pc:picChg chg="add mod">
          <ac:chgData name="Mette Lützen Hoff Sørensen" userId="bcdb966c-8ca1-4de7-91ff-1c4e20991ae7" providerId="ADAL" clId="{103590BA-FFF0-42C4-A13F-A159C3A85A6E}" dt="2026-02-19T12:56:11.167" v="626" actId="1076"/>
          <ac:picMkLst>
            <pc:docMk/>
            <pc:sldMk cId="3428870085" sldId="259"/>
            <ac:picMk id="6" creationId="{68786AA9-B298-3682-0515-3AE7F08422B2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3428870085" sldId="259"/>
            <ac:inkMk id="5" creationId="{F9BB98B4-7B07-B951-C851-55BBDF57F1EC}"/>
          </ac:inkMkLst>
        </pc:inkChg>
      </pc:sldChg>
      <pc:sldChg chg="add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2821066187" sldId="260"/>
        </pc:sldMkLst>
        <pc:spChg chg="mod">
          <ac:chgData name="Mette Lützen Hoff Sørensen" userId="bcdb966c-8ca1-4de7-91ff-1c4e20991ae7" providerId="ADAL" clId="{103590BA-FFF0-42C4-A13F-A159C3A85A6E}" dt="2026-02-19T12:54:13.283" v="581" actId="20577"/>
          <ac:spMkLst>
            <pc:docMk/>
            <pc:sldMk cId="2821066187" sldId="260"/>
            <ac:spMk id="2" creationId="{3429AE52-CB5D-8FFC-3E78-E492F8785B19}"/>
          </ac:spMkLst>
        </pc:spChg>
        <pc:spChg chg="mod">
          <ac:chgData name="Mette Lützen Hoff Sørensen" userId="bcdb966c-8ca1-4de7-91ff-1c4e20991ae7" providerId="ADAL" clId="{103590BA-FFF0-42C4-A13F-A159C3A85A6E}" dt="2026-02-19T12:55:11.518" v="614" actId="20577"/>
          <ac:spMkLst>
            <pc:docMk/>
            <pc:sldMk cId="2821066187" sldId="260"/>
            <ac:spMk id="3" creationId="{03C0E3B1-D480-74C5-6350-B6291A266760}"/>
          </ac:spMkLst>
        </pc:spChg>
        <pc:picChg chg="add mod">
          <ac:chgData name="Mette Lützen Hoff Sørensen" userId="bcdb966c-8ca1-4de7-91ff-1c4e20991ae7" providerId="ADAL" clId="{103590BA-FFF0-42C4-A13F-A159C3A85A6E}" dt="2026-02-19T12:56:23.440" v="629" actId="1076"/>
          <ac:picMkLst>
            <pc:docMk/>
            <pc:sldMk cId="2821066187" sldId="260"/>
            <ac:picMk id="4" creationId="{775B3D27-A91F-BF3D-A24D-625077C89181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2821066187" sldId="260"/>
            <ac:inkMk id="5" creationId="{232F6532-CC20-51BD-F43D-7699A47E8ACC}"/>
          </ac:inkMkLst>
        </pc:inkChg>
      </pc:sldChg>
      <pc:sldChg chg="add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3733954770" sldId="261"/>
        </pc:sldMkLst>
        <pc:spChg chg="mod">
          <ac:chgData name="Mette Lützen Hoff Sørensen" userId="bcdb966c-8ca1-4de7-91ff-1c4e20991ae7" providerId="ADAL" clId="{103590BA-FFF0-42C4-A13F-A159C3A85A6E}" dt="2026-02-19T12:56:47.959" v="657" actId="20577"/>
          <ac:spMkLst>
            <pc:docMk/>
            <pc:sldMk cId="3733954770" sldId="261"/>
            <ac:spMk id="2" creationId="{86FCFD32-03F6-D2FA-8CFC-4B07E8F90855}"/>
          </ac:spMkLst>
        </pc:spChg>
        <pc:spChg chg="mod">
          <ac:chgData name="Mette Lützen Hoff Sørensen" userId="bcdb966c-8ca1-4de7-91ff-1c4e20991ae7" providerId="ADAL" clId="{103590BA-FFF0-42C4-A13F-A159C3A85A6E}" dt="2026-02-19T13:02:32.828" v="869" actId="20577"/>
          <ac:spMkLst>
            <pc:docMk/>
            <pc:sldMk cId="3733954770" sldId="261"/>
            <ac:spMk id="3" creationId="{E295BFD7-7824-417C-0E30-40EE485CF0FB}"/>
          </ac:spMkLst>
        </pc:spChg>
        <pc:picChg chg="add mod">
          <ac:chgData name="Mette Lützen Hoff Sørensen" userId="bcdb966c-8ca1-4de7-91ff-1c4e20991ae7" providerId="ADAL" clId="{103590BA-FFF0-42C4-A13F-A159C3A85A6E}" dt="2026-02-19T12:57:52.320" v="661" actId="1076"/>
          <ac:picMkLst>
            <pc:docMk/>
            <pc:sldMk cId="3733954770" sldId="261"/>
            <ac:picMk id="5" creationId="{A372C51C-449E-AC34-ABE8-AF4FE57AF9A4}"/>
          </ac:picMkLst>
        </pc:picChg>
        <pc:picChg chg="add mod">
          <ac:chgData name="Mette Lützen Hoff Sørensen" userId="bcdb966c-8ca1-4de7-91ff-1c4e20991ae7" providerId="ADAL" clId="{103590BA-FFF0-42C4-A13F-A159C3A85A6E}" dt="2026-02-19T12:59:29.045" v="723" actId="1076"/>
          <ac:picMkLst>
            <pc:docMk/>
            <pc:sldMk cId="3733954770" sldId="261"/>
            <ac:picMk id="7" creationId="{99C80954-3C1C-BD15-E7F8-A72223E0A8DC}"/>
          </ac:picMkLst>
        </pc:picChg>
        <pc:picChg chg="add mod">
          <ac:chgData name="Mette Lützen Hoff Sørensen" userId="bcdb966c-8ca1-4de7-91ff-1c4e20991ae7" providerId="ADAL" clId="{103590BA-FFF0-42C4-A13F-A159C3A85A6E}" dt="2026-02-19T12:59:47.956" v="727" actId="1076"/>
          <ac:picMkLst>
            <pc:docMk/>
            <pc:sldMk cId="3733954770" sldId="261"/>
            <ac:picMk id="9" creationId="{3E54F669-4F8D-CADE-8627-F46B890C0010}"/>
          </ac:picMkLst>
        </pc:picChg>
        <pc:picChg chg="add mod">
          <ac:chgData name="Mette Lützen Hoff Sørensen" userId="bcdb966c-8ca1-4de7-91ff-1c4e20991ae7" providerId="ADAL" clId="{103590BA-FFF0-42C4-A13F-A159C3A85A6E}" dt="2026-02-19T13:01:11.163" v="805" actId="1076"/>
          <ac:picMkLst>
            <pc:docMk/>
            <pc:sldMk cId="3733954770" sldId="261"/>
            <ac:picMk id="11" creationId="{5AD0710C-1247-6A2E-11C5-ECF205C17A0D}"/>
          </ac:picMkLst>
        </pc:picChg>
        <pc:picChg chg="add mod">
          <ac:chgData name="Mette Lützen Hoff Sørensen" userId="bcdb966c-8ca1-4de7-91ff-1c4e20991ae7" providerId="ADAL" clId="{103590BA-FFF0-42C4-A13F-A159C3A85A6E}" dt="2026-02-19T13:01:31.014" v="809" actId="1076"/>
          <ac:picMkLst>
            <pc:docMk/>
            <pc:sldMk cId="3733954770" sldId="261"/>
            <ac:picMk id="13" creationId="{EF3B8247-A1D2-D96F-26B7-1A541216B826}"/>
          </ac:picMkLst>
        </pc:picChg>
        <pc:picChg chg="add mod">
          <ac:chgData name="Mette Lützen Hoff Sørensen" userId="bcdb966c-8ca1-4de7-91ff-1c4e20991ae7" providerId="ADAL" clId="{103590BA-FFF0-42C4-A13F-A159C3A85A6E}" dt="2026-02-19T13:01:55.813" v="813" actId="1076"/>
          <ac:picMkLst>
            <pc:docMk/>
            <pc:sldMk cId="3733954770" sldId="261"/>
            <ac:picMk id="15" creationId="{B1F0CB8C-1CCA-73E4-F6BC-413F74CDF636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3733954770" sldId="261"/>
            <ac:inkMk id="4" creationId="{E8B6A676-7C5F-1CBF-FCDE-53578EC01846}"/>
          </ac:inkMkLst>
        </pc:inkChg>
      </pc:sldChg>
      <pc:sldChg chg="add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1950688806" sldId="262"/>
        </pc:sldMkLst>
        <pc:spChg chg="mod">
          <ac:chgData name="Mette Lützen Hoff Sørensen" userId="bcdb966c-8ca1-4de7-91ff-1c4e20991ae7" providerId="ADAL" clId="{103590BA-FFF0-42C4-A13F-A159C3A85A6E}" dt="2026-02-19T13:02:12.370" v="854" actId="20577"/>
          <ac:spMkLst>
            <pc:docMk/>
            <pc:sldMk cId="1950688806" sldId="262"/>
            <ac:spMk id="2" creationId="{BE5AF071-146A-BAFE-FF6E-344708BA459A}"/>
          </ac:spMkLst>
        </pc:spChg>
        <pc:spChg chg="mod">
          <ac:chgData name="Mette Lützen Hoff Sørensen" userId="bcdb966c-8ca1-4de7-91ff-1c4e20991ae7" providerId="ADAL" clId="{103590BA-FFF0-42C4-A13F-A159C3A85A6E}" dt="2026-02-19T13:11:43.427" v="1081" actId="20577"/>
          <ac:spMkLst>
            <pc:docMk/>
            <pc:sldMk cId="1950688806" sldId="262"/>
            <ac:spMk id="3" creationId="{9CDEC6CE-51DA-2E2F-8439-55783ACF0242}"/>
          </ac:spMkLst>
        </pc:spChg>
        <pc:picChg chg="add mod">
          <ac:chgData name="Mette Lützen Hoff Sørensen" userId="bcdb966c-8ca1-4de7-91ff-1c4e20991ae7" providerId="ADAL" clId="{103590BA-FFF0-42C4-A13F-A159C3A85A6E}" dt="2026-02-19T13:03:55.399" v="936" actId="1076"/>
          <ac:picMkLst>
            <pc:docMk/>
            <pc:sldMk cId="1950688806" sldId="262"/>
            <ac:picMk id="5" creationId="{A56A2A6E-3D4C-2044-0227-0EC335372DDD}"/>
          </ac:picMkLst>
        </pc:picChg>
        <pc:picChg chg="add mod">
          <ac:chgData name="Mette Lützen Hoff Sørensen" userId="bcdb966c-8ca1-4de7-91ff-1c4e20991ae7" providerId="ADAL" clId="{103590BA-FFF0-42C4-A13F-A159C3A85A6E}" dt="2026-02-19T13:04:55.346" v="976" actId="1076"/>
          <ac:picMkLst>
            <pc:docMk/>
            <pc:sldMk cId="1950688806" sldId="262"/>
            <ac:picMk id="7" creationId="{E24A648E-51E9-8DB9-89BB-30B519FA1CBB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1950688806" sldId="262"/>
            <ac:inkMk id="4" creationId="{69780AD0-D535-5441-C74B-CA637DB9690B}"/>
          </ac:inkMkLst>
        </pc:inkChg>
      </pc:sldChg>
      <pc:sldChg chg="add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972676380" sldId="263"/>
        </pc:sldMkLst>
        <pc:spChg chg="mod">
          <ac:chgData name="Mette Lützen Hoff Sørensen" userId="bcdb966c-8ca1-4de7-91ff-1c4e20991ae7" providerId="ADAL" clId="{103590BA-FFF0-42C4-A13F-A159C3A85A6E}" dt="2026-02-19T13:05:29.145" v="1017" actId="20577"/>
          <ac:spMkLst>
            <pc:docMk/>
            <pc:sldMk cId="972676380" sldId="263"/>
            <ac:spMk id="2" creationId="{038363E7-FECD-EBBC-572F-3B3889280D4E}"/>
          </ac:spMkLst>
        </pc:spChg>
        <pc:spChg chg="mod">
          <ac:chgData name="Mette Lützen Hoff Sørensen" userId="bcdb966c-8ca1-4de7-91ff-1c4e20991ae7" providerId="ADAL" clId="{103590BA-FFF0-42C4-A13F-A159C3A85A6E}" dt="2026-02-19T13:05:42.458" v="1059" actId="20577"/>
          <ac:spMkLst>
            <pc:docMk/>
            <pc:sldMk cId="972676380" sldId="263"/>
            <ac:spMk id="3" creationId="{CDDBBFC9-8197-9D22-65A1-D1DD391B1170}"/>
          </ac:spMkLst>
        </pc:spChg>
        <pc:picChg chg="add mod">
          <ac:chgData name="Mette Lützen Hoff Sørensen" userId="bcdb966c-8ca1-4de7-91ff-1c4e20991ae7" providerId="ADAL" clId="{103590BA-FFF0-42C4-A13F-A159C3A85A6E}" dt="2026-02-19T13:05:46.001" v="1061" actId="1076"/>
          <ac:picMkLst>
            <pc:docMk/>
            <pc:sldMk cId="972676380" sldId="263"/>
            <ac:picMk id="4" creationId="{70A9FD1D-A83D-7A37-4C9C-F5E7A8025FFB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972676380" sldId="263"/>
            <ac:inkMk id="5" creationId="{88C60DF1-26A0-666A-542A-BF84FEE17460}"/>
          </ac:inkMkLst>
        </pc:inkChg>
      </pc:sldChg>
      <pc:sldChg chg="add del">
        <pc:chgData name="Mette Lützen Hoff Sørensen" userId="bcdb966c-8ca1-4de7-91ff-1c4e20991ae7" providerId="ADAL" clId="{103590BA-FFF0-42C4-A13F-A159C3A85A6E}" dt="2026-02-19T13:41:33.134" v="1630" actId="47"/>
        <pc:sldMkLst>
          <pc:docMk/>
          <pc:sldMk cId="1417908399" sldId="264"/>
        </pc:sldMkLst>
      </pc:sldChg>
      <pc:sldChg chg="addSp del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4184222159" sldId="265"/>
        </pc:sldMkLst>
        <pc:spChg chg="mod">
          <ac:chgData name="Mette Lützen Hoff Sørensen" userId="bcdb966c-8ca1-4de7-91ff-1c4e20991ae7" providerId="ADAL" clId="{103590BA-FFF0-42C4-A13F-A159C3A85A6E}" dt="2026-02-19T13:13:04.863" v="1092" actId="20577"/>
          <ac:spMkLst>
            <pc:docMk/>
            <pc:sldMk cId="4184222159" sldId="265"/>
            <ac:spMk id="2" creationId="{B933EA77-7AC7-BDCD-18AD-8AAC54D5893F}"/>
          </ac:spMkLst>
        </pc:spChg>
        <pc:spChg chg="del">
          <ac:chgData name="Mette Lützen Hoff Sørensen" userId="bcdb966c-8ca1-4de7-91ff-1c4e20991ae7" providerId="ADAL" clId="{103590BA-FFF0-42C4-A13F-A159C3A85A6E}" dt="2026-02-19T13:14:43.180" v="1112" actId="478"/>
          <ac:spMkLst>
            <pc:docMk/>
            <pc:sldMk cId="4184222159" sldId="265"/>
            <ac:spMk id="3" creationId="{BE5052AA-0E43-0105-3436-053E17714496}"/>
          </ac:spMkLst>
        </pc:spChg>
        <pc:spChg chg="add mod">
          <ac:chgData name="Mette Lützen Hoff Sørensen" userId="bcdb966c-8ca1-4de7-91ff-1c4e20991ae7" providerId="ADAL" clId="{103590BA-FFF0-42C4-A13F-A159C3A85A6E}" dt="2026-02-19T13:42:41.010" v="1658" actId="14100"/>
          <ac:spMkLst>
            <pc:docMk/>
            <pc:sldMk cId="4184222159" sldId="265"/>
            <ac:spMk id="10" creationId="{B64C5948-1487-9C3A-7739-AFBEE8D7FF7D}"/>
          </ac:spMkLst>
        </pc:spChg>
        <pc:picChg chg="add mod modCrop">
          <ac:chgData name="Mette Lützen Hoff Sørensen" userId="bcdb966c-8ca1-4de7-91ff-1c4e20991ae7" providerId="ADAL" clId="{103590BA-FFF0-42C4-A13F-A159C3A85A6E}" dt="2026-02-19T13:13:54.943" v="1101" actId="1076"/>
          <ac:picMkLst>
            <pc:docMk/>
            <pc:sldMk cId="4184222159" sldId="265"/>
            <ac:picMk id="4" creationId="{C8F6FA99-7335-E27E-2A72-95B2A475C578}"/>
          </ac:picMkLst>
        </pc:picChg>
        <pc:picChg chg="add del mod">
          <ac:chgData name="Mette Lützen Hoff Sørensen" userId="bcdb966c-8ca1-4de7-91ff-1c4e20991ae7" providerId="ADAL" clId="{103590BA-FFF0-42C4-A13F-A159C3A85A6E}" dt="2026-02-19T13:14:18.081" v="1106" actId="478"/>
          <ac:picMkLst>
            <pc:docMk/>
            <pc:sldMk cId="4184222159" sldId="265"/>
            <ac:picMk id="6" creationId="{22591A53-247E-F6C6-47C4-D640D34F15B6}"/>
          </ac:picMkLst>
        </pc:picChg>
        <pc:picChg chg="add mod">
          <ac:chgData name="Mette Lützen Hoff Sørensen" userId="bcdb966c-8ca1-4de7-91ff-1c4e20991ae7" providerId="ADAL" clId="{103590BA-FFF0-42C4-A13F-A159C3A85A6E}" dt="2026-02-19T13:17:46.022" v="1142" actId="14100"/>
          <ac:picMkLst>
            <pc:docMk/>
            <pc:sldMk cId="4184222159" sldId="265"/>
            <ac:picMk id="8" creationId="{D182DC43-2E41-199E-F60B-93C784343891}"/>
          </ac:picMkLst>
        </pc:picChg>
        <pc:picChg chg="add mod">
          <ac:chgData name="Mette Lützen Hoff Sørensen" userId="bcdb966c-8ca1-4de7-91ff-1c4e20991ae7" providerId="ADAL" clId="{103590BA-FFF0-42C4-A13F-A159C3A85A6E}" dt="2026-02-19T13:24:00.182" v="1273" actId="1076"/>
          <ac:picMkLst>
            <pc:docMk/>
            <pc:sldMk cId="4184222159" sldId="265"/>
            <ac:picMk id="15" creationId="{AAA46A68-8BA1-F855-A67D-2B4C2AC3396C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4184222159" sldId="265"/>
            <ac:inkMk id="3" creationId="{EB26CBBA-2C64-49C1-FC10-6878E38D51AE}"/>
          </ac:inkMkLst>
        </pc:inkChg>
        <pc:cxnChg chg="add mod">
          <ac:chgData name="Mette Lützen Hoff Sørensen" userId="bcdb966c-8ca1-4de7-91ff-1c4e20991ae7" providerId="ADAL" clId="{103590BA-FFF0-42C4-A13F-A159C3A85A6E}" dt="2026-02-19T13:19:33.851" v="1163" actId="1582"/>
          <ac:cxnSpMkLst>
            <pc:docMk/>
            <pc:sldMk cId="4184222159" sldId="265"/>
            <ac:cxnSpMk id="12" creationId="{DABE47EA-A94F-0F6B-195F-D39100D26CF0}"/>
          </ac:cxnSpMkLst>
        </pc:cxnChg>
        <pc:cxnChg chg="add mod">
          <ac:chgData name="Mette Lützen Hoff Sørensen" userId="bcdb966c-8ca1-4de7-91ff-1c4e20991ae7" providerId="ADAL" clId="{103590BA-FFF0-42C4-A13F-A159C3A85A6E}" dt="2026-02-19T13:19:59.398" v="1167" actId="208"/>
          <ac:cxnSpMkLst>
            <pc:docMk/>
            <pc:sldMk cId="4184222159" sldId="265"/>
            <ac:cxnSpMk id="14" creationId="{08398D1D-18E3-7A49-4F98-DF4A75B22929}"/>
          </ac:cxnSpMkLst>
        </pc:cxnChg>
      </pc:sldChg>
      <pc:sldChg chg="addSp delSp modSp new mod">
        <pc:chgData name="Mette Lützen Hoff Sørensen" userId="bcdb966c-8ca1-4de7-91ff-1c4e20991ae7" providerId="ADAL" clId="{103590BA-FFF0-42C4-A13F-A159C3A85A6E}" dt="2026-02-20T09:51:06.302" v="1909"/>
        <pc:sldMkLst>
          <pc:docMk/>
          <pc:sldMk cId="1089266065" sldId="266"/>
        </pc:sldMkLst>
        <pc:spChg chg="mod">
          <ac:chgData name="Mette Lützen Hoff Sørensen" userId="bcdb966c-8ca1-4de7-91ff-1c4e20991ae7" providerId="ADAL" clId="{103590BA-FFF0-42C4-A13F-A159C3A85A6E}" dt="2026-02-19T13:21:47.397" v="1265" actId="20577"/>
          <ac:spMkLst>
            <pc:docMk/>
            <pc:sldMk cId="1089266065" sldId="266"/>
            <ac:spMk id="2" creationId="{FCD35CF5-D549-2A1E-48E0-25F06A02B7B2}"/>
          </ac:spMkLst>
        </pc:spChg>
        <pc:spChg chg="del">
          <ac:chgData name="Mette Lützen Hoff Sørensen" userId="bcdb966c-8ca1-4de7-91ff-1c4e20991ae7" providerId="ADAL" clId="{103590BA-FFF0-42C4-A13F-A159C3A85A6E}" dt="2026-02-19T13:23:32.503" v="1266" actId="22"/>
          <ac:spMkLst>
            <pc:docMk/>
            <pc:sldMk cId="1089266065" sldId="266"/>
            <ac:spMk id="3" creationId="{AE885C28-E4A7-17CA-F7FB-696D02087874}"/>
          </ac:spMkLst>
        </pc:spChg>
        <pc:spChg chg="add mod">
          <ac:chgData name="Mette Lützen Hoff Sørensen" userId="bcdb966c-8ca1-4de7-91ff-1c4e20991ae7" providerId="ADAL" clId="{103590BA-FFF0-42C4-A13F-A159C3A85A6E}" dt="2026-02-19T13:24:47.694" v="1292" actId="1036"/>
          <ac:spMkLst>
            <pc:docMk/>
            <pc:sldMk cId="1089266065" sldId="266"/>
            <ac:spMk id="9" creationId="{53DCDAE5-7D01-E614-4D7F-8014F2173510}"/>
          </ac:spMkLst>
        </pc:spChg>
        <pc:spChg chg="add mod">
          <ac:chgData name="Mette Lützen Hoff Sørensen" userId="bcdb966c-8ca1-4de7-91ff-1c4e20991ae7" providerId="ADAL" clId="{103590BA-FFF0-42C4-A13F-A159C3A85A6E}" dt="2026-02-19T13:25:02.196" v="1295" actId="1076"/>
          <ac:spMkLst>
            <pc:docMk/>
            <pc:sldMk cId="1089266065" sldId="266"/>
            <ac:spMk id="10" creationId="{135D38CE-722C-4CED-E1E4-6C62474ECCF5}"/>
          </ac:spMkLst>
        </pc:spChg>
        <pc:spChg chg="add mod">
          <ac:chgData name="Mette Lützen Hoff Sørensen" userId="bcdb966c-8ca1-4de7-91ff-1c4e20991ae7" providerId="ADAL" clId="{103590BA-FFF0-42C4-A13F-A159C3A85A6E}" dt="2026-02-19T13:25:18.428" v="1298" actId="1076"/>
          <ac:spMkLst>
            <pc:docMk/>
            <pc:sldMk cId="1089266065" sldId="266"/>
            <ac:spMk id="11" creationId="{AAB4DDB2-4B6B-DAE3-44FB-2A335CEE2077}"/>
          </ac:spMkLst>
        </pc:spChg>
        <pc:spChg chg="add mod">
          <ac:chgData name="Mette Lützen Hoff Sørensen" userId="bcdb966c-8ca1-4de7-91ff-1c4e20991ae7" providerId="ADAL" clId="{103590BA-FFF0-42C4-A13F-A159C3A85A6E}" dt="2026-02-19T13:25:31.049" v="1305" actId="1076"/>
          <ac:spMkLst>
            <pc:docMk/>
            <pc:sldMk cId="1089266065" sldId="266"/>
            <ac:spMk id="13" creationId="{800D961B-721E-6512-C399-6506ACBD6D1D}"/>
          </ac:spMkLst>
        </pc:spChg>
        <pc:spChg chg="add mod">
          <ac:chgData name="Mette Lützen Hoff Sørensen" userId="bcdb966c-8ca1-4de7-91ff-1c4e20991ae7" providerId="ADAL" clId="{103590BA-FFF0-42C4-A13F-A159C3A85A6E}" dt="2026-02-19T13:26:33.953" v="1344" actId="20577"/>
          <ac:spMkLst>
            <pc:docMk/>
            <pc:sldMk cId="1089266065" sldId="266"/>
            <ac:spMk id="15" creationId="{2FD69091-1AC3-9F7E-408E-A5AC5167BB37}"/>
          </ac:spMkLst>
        </pc:spChg>
        <pc:picChg chg="add mod ord">
          <ac:chgData name="Mette Lützen Hoff Sørensen" userId="bcdb966c-8ca1-4de7-91ff-1c4e20991ae7" providerId="ADAL" clId="{103590BA-FFF0-42C4-A13F-A159C3A85A6E}" dt="2026-02-19T13:26:03.868" v="1308" actId="14100"/>
          <ac:picMkLst>
            <pc:docMk/>
            <pc:sldMk cId="1089266065" sldId="266"/>
            <ac:picMk id="5" creationId="{02DB44FA-9E3E-B8EC-6833-807C3B048E6B}"/>
          </ac:picMkLst>
        </pc:picChg>
        <pc:picChg chg="add mod">
          <ac:chgData name="Mette Lützen Hoff Sørensen" userId="bcdb966c-8ca1-4de7-91ff-1c4e20991ae7" providerId="ADAL" clId="{103590BA-FFF0-42C4-A13F-A159C3A85A6E}" dt="2026-02-19T13:24:17.130" v="1279" actId="1076"/>
          <ac:picMkLst>
            <pc:docMk/>
            <pc:sldMk cId="1089266065" sldId="266"/>
            <ac:picMk id="6" creationId="{A66164D8-7659-F29F-18EC-9DDEF37E274D}"/>
          </ac:picMkLst>
        </pc:picChg>
        <pc:picChg chg="add mod">
          <ac:chgData name="Mette Lützen Hoff Sørensen" userId="bcdb966c-8ca1-4de7-91ff-1c4e20991ae7" providerId="ADAL" clId="{103590BA-FFF0-42C4-A13F-A159C3A85A6E}" dt="2026-02-19T13:25:33.294" v="1306" actId="1076"/>
          <ac:picMkLst>
            <pc:docMk/>
            <pc:sldMk cId="1089266065" sldId="266"/>
            <ac:picMk id="7" creationId="{F2EC95DD-D880-7AC5-9335-E254A0F1B946}"/>
          </ac:picMkLst>
        </pc:picChg>
        <pc:picChg chg="add mod">
          <ac:chgData name="Mette Lützen Hoff Sørensen" userId="bcdb966c-8ca1-4de7-91ff-1c4e20991ae7" providerId="ADAL" clId="{103590BA-FFF0-42C4-A13F-A159C3A85A6E}" dt="2026-02-19T13:24:15.460" v="1278" actId="1076"/>
          <ac:picMkLst>
            <pc:docMk/>
            <pc:sldMk cId="1089266065" sldId="266"/>
            <ac:picMk id="8" creationId="{3E7B0331-AF9C-3006-FBAB-ACED92CF81F8}"/>
          </ac:picMkLst>
        </pc:picChg>
        <pc:picChg chg="add del mod">
          <ac:chgData name="Mette Lützen Hoff Sørensen" userId="bcdb966c-8ca1-4de7-91ff-1c4e20991ae7" providerId="ADAL" clId="{103590BA-FFF0-42C4-A13F-A159C3A85A6E}" dt="2026-02-19T13:25:21.627" v="1300" actId="478"/>
          <ac:picMkLst>
            <pc:docMk/>
            <pc:sldMk cId="1089266065" sldId="266"/>
            <ac:picMk id="12" creationId="{C5AE1A0C-A2A4-990B-7336-59CCC026C018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1089266065" sldId="266"/>
            <ac:inkMk id="3" creationId="{48BC1D7C-8F5F-077A-38F3-23F55EA466EF}"/>
          </ac:inkMkLst>
        </pc:inkChg>
        <pc:cxnChg chg="add mod">
          <ac:chgData name="Mette Lützen Hoff Sørensen" userId="bcdb966c-8ca1-4de7-91ff-1c4e20991ae7" providerId="ADAL" clId="{103590BA-FFF0-42C4-A13F-A159C3A85A6E}" dt="2026-02-19T13:27:30.011" v="1345" actId="14100"/>
          <ac:cxnSpMkLst>
            <pc:docMk/>
            <pc:sldMk cId="1089266065" sldId="266"/>
            <ac:cxnSpMk id="14" creationId="{29F2045B-166D-44DC-D93C-D4594595E881}"/>
          </ac:cxnSpMkLst>
        </pc:cxnChg>
      </pc:sldChg>
      <pc:sldChg chg="addSp delSp modSp new mod ord">
        <pc:chgData name="Mette Lützen Hoff Sørensen" userId="bcdb966c-8ca1-4de7-91ff-1c4e20991ae7" providerId="ADAL" clId="{103590BA-FFF0-42C4-A13F-A159C3A85A6E}" dt="2026-02-20T09:51:06.302" v="1909"/>
        <pc:sldMkLst>
          <pc:docMk/>
          <pc:sldMk cId="3975963815" sldId="267"/>
        </pc:sldMkLst>
        <pc:spChg chg="del">
          <ac:chgData name="Mette Lützen Hoff Sørensen" userId="bcdb966c-8ca1-4de7-91ff-1c4e20991ae7" providerId="ADAL" clId="{103590BA-FFF0-42C4-A13F-A159C3A85A6E}" dt="2026-02-19T13:29:32.574" v="1370" actId="478"/>
          <ac:spMkLst>
            <pc:docMk/>
            <pc:sldMk cId="3975963815" sldId="267"/>
            <ac:spMk id="2" creationId="{A565B781-1DF5-0C75-B996-541A878B30F2}"/>
          </ac:spMkLst>
        </pc:spChg>
        <pc:spChg chg="del">
          <ac:chgData name="Mette Lützen Hoff Sørensen" userId="bcdb966c-8ca1-4de7-91ff-1c4e20991ae7" providerId="ADAL" clId="{103590BA-FFF0-42C4-A13F-A159C3A85A6E}" dt="2026-02-19T13:29:34.117" v="1371" actId="478"/>
          <ac:spMkLst>
            <pc:docMk/>
            <pc:sldMk cId="3975963815" sldId="267"/>
            <ac:spMk id="3" creationId="{1FC70726-A699-D63E-E058-C6A4CACEA6F4}"/>
          </ac:spMkLst>
        </pc:spChg>
        <pc:spChg chg="add del mod">
          <ac:chgData name="Mette Lützen Hoff Sørensen" userId="bcdb966c-8ca1-4de7-91ff-1c4e20991ae7" providerId="ADAL" clId="{103590BA-FFF0-42C4-A13F-A159C3A85A6E}" dt="2026-02-19T13:29:22.188" v="1369" actId="478"/>
          <ac:spMkLst>
            <pc:docMk/>
            <pc:sldMk cId="3975963815" sldId="267"/>
            <ac:spMk id="7" creationId="{A34BC8A1-36FE-1984-D2B2-452CB8487D7C}"/>
          </ac:spMkLst>
        </pc:spChg>
        <pc:spChg chg="add del mod">
          <ac:chgData name="Mette Lützen Hoff Sørensen" userId="bcdb966c-8ca1-4de7-91ff-1c4e20991ae7" providerId="ADAL" clId="{103590BA-FFF0-42C4-A13F-A159C3A85A6E}" dt="2026-02-19T13:29:22.188" v="1369" actId="478"/>
          <ac:spMkLst>
            <pc:docMk/>
            <pc:sldMk cId="3975963815" sldId="267"/>
            <ac:spMk id="8" creationId="{93A11B1D-E0E1-42AF-B6DA-A5C0CBB584C7}"/>
          </ac:spMkLst>
        </pc:spChg>
        <pc:spChg chg="add del mod">
          <ac:chgData name="Mette Lützen Hoff Sørensen" userId="bcdb966c-8ca1-4de7-91ff-1c4e20991ae7" providerId="ADAL" clId="{103590BA-FFF0-42C4-A13F-A159C3A85A6E}" dt="2026-02-19T13:29:22.188" v="1369" actId="478"/>
          <ac:spMkLst>
            <pc:docMk/>
            <pc:sldMk cId="3975963815" sldId="267"/>
            <ac:spMk id="9" creationId="{24BF1843-D6BA-C564-659C-49A251D476D7}"/>
          </ac:spMkLst>
        </pc:spChg>
        <pc:spChg chg="add del mod">
          <ac:chgData name="Mette Lützen Hoff Sørensen" userId="bcdb966c-8ca1-4de7-91ff-1c4e20991ae7" providerId="ADAL" clId="{103590BA-FFF0-42C4-A13F-A159C3A85A6E}" dt="2026-02-19T13:31:22.838" v="1395" actId="478"/>
          <ac:spMkLst>
            <pc:docMk/>
            <pc:sldMk cId="3975963815" sldId="267"/>
            <ac:spMk id="10" creationId="{CC600DF3-5B67-E62A-9791-80BE853ADFC0}"/>
          </ac:spMkLst>
        </pc:spChg>
        <pc:spChg chg="add del mod">
          <ac:chgData name="Mette Lützen Hoff Sørensen" userId="bcdb966c-8ca1-4de7-91ff-1c4e20991ae7" providerId="ADAL" clId="{103590BA-FFF0-42C4-A13F-A159C3A85A6E}" dt="2026-02-19T13:31:30.894" v="1399" actId="478"/>
          <ac:spMkLst>
            <pc:docMk/>
            <pc:sldMk cId="3975963815" sldId="267"/>
            <ac:spMk id="11" creationId="{9461911B-1B24-5EC2-19A7-B8F8C086C7F0}"/>
          </ac:spMkLst>
        </pc:spChg>
        <pc:spChg chg="add del mod">
          <ac:chgData name="Mette Lützen Hoff Sørensen" userId="bcdb966c-8ca1-4de7-91ff-1c4e20991ae7" providerId="ADAL" clId="{103590BA-FFF0-42C4-A13F-A159C3A85A6E}" dt="2026-02-19T13:31:26.139" v="1396" actId="478"/>
          <ac:spMkLst>
            <pc:docMk/>
            <pc:sldMk cId="3975963815" sldId="267"/>
            <ac:spMk id="12" creationId="{1C8E5625-E3D0-FDE1-7938-A67519AA6505}"/>
          </ac:spMkLst>
        </pc:spChg>
        <pc:spChg chg="add del mod">
          <ac:chgData name="Mette Lützen Hoff Sørensen" userId="bcdb966c-8ca1-4de7-91ff-1c4e20991ae7" providerId="ADAL" clId="{103590BA-FFF0-42C4-A13F-A159C3A85A6E}" dt="2026-02-19T13:31:27.828" v="1397" actId="478"/>
          <ac:spMkLst>
            <pc:docMk/>
            <pc:sldMk cId="3975963815" sldId="267"/>
            <ac:spMk id="13" creationId="{1B8F4EA3-F893-103A-599D-6CEFC62AFF7E}"/>
          </ac:spMkLst>
        </pc:spChg>
        <pc:spChg chg="add mod">
          <ac:chgData name="Mette Lützen Hoff Sørensen" userId="bcdb966c-8ca1-4de7-91ff-1c4e20991ae7" providerId="ADAL" clId="{103590BA-FFF0-42C4-A13F-A159C3A85A6E}" dt="2026-02-19T13:33:49.228" v="1439" actId="1076"/>
          <ac:spMkLst>
            <pc:docMk/>
            <pc:sldMk cId="3975963815" sldId="267"/>
            <ac:spMk id="18" creationId="{1AD7A706-EC32-843A-46FD-5FB9192523DB}"/>
          </ac:spMkLst>
        </pc:spChg>
        <pc:spChg chg="add mod">
          <ac:chgData name="Mette Lützen Hoff Sørensen" userId="bcdb966c-8ca1-4de7-91ff-1c4e20991ae7" providerId="ADAL" clId="{103590BA-FFF0-42C4-A13F-A159C3A85A6E}" dt="2026-02-19T13:33:48.514" v="1436" actId="1076"/>
          <ac:spMkLst>
            <pc:docMk/>
            <pc:sldMk cId="3975963815" sldId="267"/>
            <ac:spMk id="19" creationId="{A57A3F1B-5E19-9620-9BAE-30436CC6D830}"/>
          </ac:spMkLst>
        </pc:spChg>
        <pc:spChg chg="add mod">
          <ac:chgData name="Mette Lützen Hoff Sørensen" userId="bcdb966c-8ca1-4de7-91ff-1c4e20991ae7" providerId="ADAL" clId="{103590BA-FFF0-42C4-A13F-A159C3A85A6E}" dt="2026-02-19T13:33:48.099" v="1435" actId="20577"/>
          <ac:spMkLst>
            <pc:docMk/>
            <pc:sldMk cId="3975963815" sldId="267"/>
            <ac:spMk id="20" creationId="{D7DE6A38-8AB1-BF3C-B047-66D47D1E29E4}"/>
          </ac:spMkLst>
        </pc:spChg>
        <pc:spChg chg="add del mod">
          <ac:chgData name="Mette Lützen Hoff Sørensen" userId="bcdb966c-8ca1-4de7-91ff-1c4e20991ae7" providerId="ADAL" clId="{103590BA-FFF0-42C4-A13F-A159C3A85A6E}" dt="2026-02-19T13:33:47.283" v="1432" actId="20577"/>
          <ac:spMkLst>
            <pc:docMk/>
            <pc:sldMk cId="3975963815" sldId="267"/>
            <ac:spMk id="21" creationId="{37369421-4E3E-2759-A935-A568AB7864DC}"/>
          </ac:spMkLst>
        </pc:spChg>
        <pc:spChg chg="add mod">
          <ac:chgData name="Mette Lützen Hoff Sørensen" userId="bcdb966c-8ca1-4de7-91ff-1c4e20991ae7" providerId="ADAL" clId="{103590BA-FFF0-42C4-A13F-A159C3A85A6E}" dt="2026-02-19T13:33:46.261" v="1430" actId="1076"/>
          <ac:spMkLst>
            <pc:docMk/>
            <pc:sldMk cId="3975963815" sldId="267"/>
            <ac:spMk id="22" creationId="{7CB15111-CD1A-8E8B-5E1E-23A421DA3DF0}"/>
          </ac:spMkLst>
        </pc:spChg>
        <pc:spChg chg="add mod">
          <ac:chgData name="Mette Lützen Hoff Sørensen" userId="bcdb966c-8ca1-4de7-91ff-1c4e20991ae7" providerId="ADAL" clId="{103590BA-FFF0-42C4-A13F-A159C3A85A6E}" dt="2026-02-19T13:33:30.785" v="1429" actId="767"/>
          <ac:spMkLst>
            <pc:docMk/>
            <pc:sldMk cId="3975963815" sldId="267"/>
            <ac:spMk id="23" creationId="{9EBE8D2D-684A-D357-7F43-57CF4876A19B}"/>
          </ac:spMkLst>
        </pc:spChg>
        <pc:spChg chg="add mod">
          <ac:chgData name="Mette Lützen Hoff Sørensen" userId="bcdb966c-8ca1-4de7-91ff-1c4e20991ae7" providerId="ADAL" clId="{103590BA-FFF0-42C4-A13F-A159C3A85A6E}" dt="2026-02-19T13:37:08.930" v="1530" actId="20577"/>
          <ac:spMkLst>
            <pc:docMk/>
            <pc:sldMk cId="3975963815" sldId="267"/>
            <ac:spMk id="26" creationId="{ACB32ED3-BB8C-0EFA-195C-012A7119644A}"/>
          </ac:spMkLst>
        </pc:spChg>
        <pc:spChg chg="add mod">
          <ac:chgData name="Mette Lützen Hoff Sørensen" userId="bcdb966c-8ca1-4de7-91ff-1c4e20991ae7" providerId="ADAL" clId="{103590BA-FFF0-42C4-A13F-A159C3A85A6E}" dt="2026-02-19T13:37:29.870" v="1536" actId="1076"/>
          <ac:spMkLst>
            <pc:docMk/>
            <pc:sldMk cId="3975963815" sldId="267"/>
            <ac:spMk id="31" creationId="{C9996A9F-1C0A-7546-2628-F2BF13C7F96F}"/>
          </ac:spMkLst>
        </pc:spChg>
        <pc:spChg chg="add mod">
          <ac:chgData name="Mette Lützen Hoff Sørensen" userId="bcdb966c-8ca1-4de7-91ff-1c4e20991ae7" providerId="ADAL" clId="{103590BA-FFF0-42C4-A13F-A159C3A85A6E}" dt="2026-02-19T13:38:38.083" v="1578" actId="1076"/>
          <ac:spMkLst>
            <pc:docMk/>
            <pc:sldMk cId="3975963815" sldId="267"/>
            <ac:spMk id="33" creationId="{A309D78C-9E17-5B5E-B7E1-4BD2F9777E23}"/>
          </ac:spMkLst>
        </pc:spChg>
        <pc:spChg chg="add del mod">
          <ac:chgData name="Mette Lützen Hoff Sørensen" userId="bcdb966c-8ca1-4de7-91ff-1c4e20991ae7" providerId="ADAL" clId="{103590BA-FFF0-42C4-A13F-A159C3A85A6E}" dt="2026-02-19T13:39:43.969" v="1595" actId="21"/>
          <ac:spMkLst>
            <pc:docMk/>
            <pc:sldMk cId="3975963815" sldId="267"/>
            <ac:spMk id="35" creationId="{D1E4CF3E-0D93-2AD4-2EC6-8E24C0CA848F}"/>
          </ac:spMkLst>
        </pc:spChg>
        <pc:spChg chg="add mod">
          <ac:chgData name="Mette Lützen Hoff Sørensen" userId="bcdb966c-8ca1-4de7-91ff-1c4e20991ae7" providerId="ADAL" clId="{103590BA-FFF0-42C4-A13F-A159C3A85A6E}" dt="2026-02-19T13:40:21.199" v="1608" actId="1076"/>
          <ac:spMkLst>
            <pc:docMk/>
            <pc:sldMk cId="3975963815" sldId="267"/>
            <ac:spMk id="36" creationId="{A01FDCD3-F783-E833-6CA0-0B6D3C802212}"/>
          </ac:spMkLst>
        </pc:spChg>
        <pc:spChg chg="add del mod">
          <ac:chgData name="Mette Lützen Hoff Sørensen" userId="bcdb966c-8ca1-4de7-91ff-1c4e20991ae7" providerId="ADAL" clId="{103590BA-FFF0-42C4-A13F-A159C3A85A6E}" dt="2026-02-19T13:40:01.081" v="1603" actId="21"/>
          <ac:spMkLst>
            <pc:docMk/>
            <pc:sldMk cId="3975963815" sldId="267"/>
            <ac:spMk id="37" creationId="{5CC558A3-2D30-F17A-F306-C8198A8AA1BB}"/>
          </ac:spMkLst>
        </pc:spChg>
        <pc:spChg chg="add mod">
          <ac:chgData name="Mette Lützen Hoff Sørensen" userId="bcdb966c-8ca1-4de7-91ff-1c4e20991ae7" providerId="ADAL" clId="{103590BA-FFF0-42C4-A13F-A159C3A85A6E}" dt="2026-02-19T13:39:24.043" v="1592"/>
          <ac:spMkLst>
            <pc:docMk/>
            <pc:sldMk cId="3975963815" sldId="267"/>
            <ac:spMk id="38" creationId="{7306C83F-6079-171A-A8C4-A114757A683D}"/>
          </ac:spMkLst>
        </pc:spChg>
        <pc:spChg chg="add mod">
          <ac:chgData name="Mette Lützen Hoff Sørensen" userId="bcdb966c-8ca1-4de7-91ff-1c4e20991ae7" providerId="ADAL" clId="{103590BA-FFF0-42C4-A13F-A159C3A85A6E}" dt="2026-02-19T13:40:32.613" v="1611" actId="1076"/>
          <ac:spMkLst>
            <pc:docMk/>
            <pc:sldMk cId="3975963815" sldId="267"/>
            <ac:spMk id="39" creationId="{3EB91692-C710-FDC5-1318-4AAFA0B00788}"/>
          </ac:spMkLst>
        </pc:spChg>
        <pc:spChg chg="add mod">
          <ac:chgData name="Mette Lützen Hoff Sørensen" userId="bcdb966c-8ca1-4de7-91ff-1c4e20991ae7" providerId="ADAL" clId="{103590BA-FFF0-42C4-A13F-A159C3A85A6E}" dt="2026-02-19T13:39:56.205" v="1602" actId="1037"/>
          <ac:spMkLst>
            <pc:docMk/>
            <pc:sldMk cId="3975963815" sldId="267"/>
            <ac:spMk id="40" creationId="{D1E4CF3E-0D93-2AD4-2EC6-8E24C0CA848F}"/>
          </ac:spMkLst>
        </pc:spChg>
        <pc:spChg chg="add mod">
          <ac:chgData name="Mette Lützen Hoff Sørensen" userId="bcdb966c-8ca1-4de7-91ff-1c4e20991ae7" providerId="ADAL" clId="{103590BA-FFF0-42C4-A13F-A159C3A85A6E}" dt="2026-02-19T13:40:11.220" v="1606" actId="1076"/>
          <ac:spMkLst>
            <pc:docMk/>
            <pc:sldMk cId="3975963815" sldId="267"/>
            <ac:spMk id="41" creationId="{5CC558A3-2D30-F17A-F306-C8198A8AA1BB}"/>
          </ac:spMkLst>
        </pc:spChg>
        <pc:spChg chg="add mod">
          <ac:chgData name="Mette Lützen Hoff Sørensen" userId="bcdb966c-8ca1-4de7-91ff-1c4e20991ae7" providerId="ADAL" clId="{103590BA-FFF0-42C4-A13F-A159C3A85A6E}" dt="2026-02-19T13:40:49.857" v="1614" actId="1076"/>
          <ac:spMkLst>
            <pc:docMk/>
            <pc:sldMk cId="3975963815" sldId="267"/>
            <ac:spMk id="42" creationId="{7DA90061-A5D1-609E-DED8-30FD185134B9}"/>
          </ac:spMkLst>
        </pc:spChg>
        <pc:spChg chg="add mod">
          <ac:chgData name="Mette Lützen Hoff Sørensen" userId="bcdb966c-8ca1-4de7-91ff-1c4e20991ae7" providerId="ADAL" clId="{103590BA-FFF0-42C4-A13F-A159C3A85A6E}" dt="2026-02-19T13:40:54.493" v="1616" actId="1076"/>
          <ac:spMkLst>
            <pc:docMk/>
            <pc:sldMk cId="3975963815" sldId="267"/>
            <ac:spMk id="43" creationId="{10BDAA2E-D61B-04BE-93F2-A18CEA922BF1}"/>
          </ac:spMkLst>
        </pc:spChg>
        <pc:spChg chg="add mod">
          <ac:chgData name="Mette Lützen Hoff Sørensen" userId="bcdb966c-8ca1-4de7-91ff-1c4e20991ae7" providerId="ADAL" clId="{103590BA-FFF0-42C4-A13F-A159C3A85A6E}" dt="2026-02-19T13:41:02.127" v="1620" actId="20577"/>
          <ac:spMkLst>
            <pc:docMk/>
            <pc:sldMk cId="3975963815" sldId="267"/>
            <ac:spMk id="44" creationId="{432CB071-AAF7-9BC5-0944-CF505353667B}"/>
          </ac:spMkLst>
        </pc:spChg>
        <pc:spChg chg="add mod">
          <ac:chgData name="Mette Lützen Hoff Sørensen" userId="bcdb966c-8ca1-4de7-91ff-1c4e20991ae7" providerId="ADAL" clId="{103590BA-FFF0-42C4-A13F-A159C3A85A6E}" dt="2026-02-19T13:41:16.962" v="1627" actId="1076"/>
          <ac:spMkLst>
            <pc:docMk/>
            <pc:sldMk cId="3975963815" sldId="267"/>
            <ac:spMk id="45" creationId="{60731555-E184-57E7-93C2-4E7099E6E522}"/>
          </ac:spMkLst>
        </pc:spChg>
        <pc:picChg chg="add mod modCrop">
          <ac:chgData name="Mette Lützen Hoff Sørensen" userId="bcdb966c-8ca1-4de7-91ff-1c4e20991ae7" providerId="ADAL" clId="{103590BA-FFF0-42C4-A13F-A159C3A85A6E}" dt="2026-02-19T13:34:30.256" v="1455" actId="1076"/>
          <ac:picMkLst>
            <pc:docMk/>
            <pc:sldMk cId="3975963815" sldId="267"/>
            <ac:picMk id="4" creationId="{6E70F4AF-2C5E-F1D2-1596-578716477482}"/>
          </ac:picMkLst>
        </pc:picChg>
        <pc:picChg chg="add del mod ord">
          <ac:chgData name="Mette Lützen Hoff Sørensen" userId="bcdb966c-8ca1-4de7-91ff-1c4e20991ae7" providerId="ADAL" clId="{103590BA-FFF0-42C4-A13F-A159C3A85A6E}" dt="2026-02-19T13:34:07.500" v="1451" actId="478"/>
          <ac:picMkLst>
            <pc:docMk/>
            <pc:sldMk cId="3975963815" sldId="267"/>
            <ac:picMk id="5" creationId="{5C3F0D23-D0F4-B1A9-8A94-F80807D0F3F2}"/>
          </ac:picMkLst>
        </pc:picChg>
        <pc:picChg chg="add del mod">
          <ac:chgData name="Mette Lützen Hoff Sørensen" userId="bcdb966c-8ca1-4de7-91ff-1c4e20991ae7" providerId="ADAL" clId="{103590BA-FFF0-42C4-A13F-A159C3A85A6E}" dt="2026-02-19T13:29:22.188" v="1369" actId="478"/>
          <ac:picMkLst>
            <pc:docMk/>
            <pc:sldMk cId="3975963815" sldId="267"/>
            <ac:picMk id="6" creationId="{3EB5ADFB-0C8D-7E5B-A3FA-61486089289E}"/>
          </ac:picMkLst>
        </pc:picChg>
        <pc:picChg chg="add mod">
          <ac:chgData name="Mette Lützen Hoff Sørensen" userId="bcdb966c-8ca1-4de7-91ff-1c4e20991ae7" providerId="ADAL" clId="{103590BA-FFF0-42C4-A13F-A159C3A85A6E}" dt="2026-02-19T13:34:41.057" v="1485" actId="1076"/>
          <ac:picMkLst>
            <pc:docMk/>
            <pc:sldMk cId="3975963815" sldId="267"/>
            <ac:picMk id="14" creationId="{02D95050-AC1C-17AC-4B14-9EED50A9EBC1}"/>
          </ac:picMkLst>
        </pc:picChg>
        <pc:picChg chg="add del mod">
          <ac:chgData name="Mette Lützen Hoff Sørensen" userId="bcdb966c-8ca1-4de7-91ff-1c4e20991ae7" providerId="ADAL" clId="{103590BA-FFF0-42C4-A13F-A159C3A85A6E}" dt="2026-02-19T13:34:27.906" v="1454" actId="1076"/>
          <ac:picMkLst>
            <pc:docMk/>
            <pc:sldMk cId="3975963815" sldId="267"/>
            <ac:picMk id="15" creationId="{6FF4B67B-1259-B431-C55B-5EF65330A8B4}"/>
          </ac:picMkLst>
        </pc:picChg>
        <pc:picChg chg="add del mod">
          <ac:chgData name="Mette Lützen Hoff Sørensen" userId="bcdb966c-8ca1-4de7-91ff-1c4e20991ae7" providerId="ADAL" clId="{103590BA-FFF0-42C4-A13F-A159C3A85A6E}" dt="2026-02-19T13:31:29.392" v="1398" actId="478"/>
          <ac:picMkLst>
            <pc:docMk/>
            <pc:sldMk cId="3975963815" sldId="267"/>
            <ac:picMk id="16" creationId="{3BB39C17-FFDF-9F1C-6D35-DF1B485F1369}"/>
          </ac:picMkLst>
        </pc:picChg>
        <pc:picChg chg="add mod">
          <ac:chgData name="Mette Lützen Hoff Sørensen" userId="bcdb966c-8ca1-4de7-91ff-1c4e20991ae7" providerId="ADAL" clId="{103590BA-FFF0-42C4-A13F-A159C3A85A6E}" dt="2026-02-19T13:33:49.593" v="1440" actId="1076"/>
          <ac:picMkLst>
            <pc:docMk/>
            <pc:sldMk cId="3975963815" sldId="267"/>
            <ac:picMk id="17" creationId="{30ACAD95-7B3B-2CDB-2B9B-A93AE221EB72}"/>
          </ac:picMkLst>
        </pc:picChg>
        <pc:picChg chg="add mod">
          <ac:chgData name="Mette Lützen Hoff Sørensen" userId="bcdb966c-8ca1-4de7-91ff-1c4e20991ae7" providerId="ADAL" clId="{103590BA-FFF0-42C4-A13F-A159C3A85A6E}" dt="2026-02-19T13:34:56.038" v="1487" actId="1076"/>
          <ac:picMkLst>
            <pc:docMk/>
            <pc:sldMk cId="3975963815" sldId="267"/>
            <ac:picMk id="24" creationId="{56926672-77FD-3305-8402-52C1DEC164EF}"/>
          </ac:picMkLst>
        </pc:picChg>
        <pc:picChg chg="add mod">
          <ac:chgData name="Mette Lützen Hoff Sørensen" userId="bcdb966c-8ca1-4de7-91ff-1c4e20991ae7" providerId="ADAL" clId="{103590BA-FFF0-42C4-A13F-A159C3A85A6E}" dt="2026-02-19T13:35:01.294" v="1489" actId="1076"/>
          <ac:picMkLst>
            <pc:docMk/>
            <pc:sldMk cId="3975963815" sldId="267"/>
            <ac:picMk id="25" creationId="{3EECC80A-0266-A5D9-0244-3BF77718C241}"/>
          </ac:picMkLst>
        </pc:picChg>
        <pc:picChg chg="add mod">
          <ac:chgData name="Mette Lützen Hoff Sørensen" userId="bcdb966c-8ca1-4de7-91ff-1c4e20991ae7" providerId="ADAL" clId="{103590BA-FFF0-42C4-A13F-A159C3A85A6E}" dt="2026-02-19T13:37:04.730" v="1529" actId="1076"/>
          <ac:picMkLst>
            <pc:docMk/>
            <pc:sldMk cId="3975963815" sldId="267"/>
            <ac:picMk id="28" creationId="{EDF5D92D-81DA-91D1-8879-2C2FBA16FA7D}"/>
          </ac:picMkLst>
        </pc:picChg>
        <pc:picChg chg="add del mod">
          <ac:chgData name="Mette Lützen Hoff Sørensen" userId="bcdb966c-8ca1-4de7-91ff-1c4e20991ae7" providerId="ADAL" clId="{103590BA-FFF0-42C4-A13F-A159C3A85A6E}" dt="2026-02-19T13:37:14.822" v="1534" actId="478"/>
          <ac:picMkLst>
            <pc:docMk/>
            <pc:sldMk cId="3975963815" sldId="267"/>
            <ac:picMk id="30" creationId="{D39C95AF-ECC3-82B1-BC42-0C8B34E42F70}"/>
          </ac:picMkLst>
        </pc:picChg>
        <pc:picChg chg="add mod">
          <ac:chgData name="Mette Lützen Hoff Sørensen" userId="bcdb966c-8ca1-4de7-91ff-1c4e20991ae7" providerId="ADAL" clId="{103590BA-FFF0-42C4-A13F-A159C3A85A6E}" dt="2026-02-19T13:37:36.067" v="1538" actId="1076"/>
          <ac:picMkLst>
            <pc:docMk/>
            <pc:sldMk cId="3975963815" sldId="267"/>
            <ac:picMk id="32" creationId="{C20B9B73-406E-AD5F-5A97-C356BB48D8E0}"/>
          </ac:picMkLst>
        </pc:picChg>
        <pc:picChg chg="add del mod">
          <ac:chgData name="Mette Lützen Hoff Sørensen" userId="bcdb966c-8ca1-4de7-91ff-1c4e20991ae7" providerId="ADAL" clId="{103590BA-FFF0-42C4-A13F-A159C3A85A6E}" dt="2026-02-19T13:38:43.812" v="1580" actId="478"/>
          <ac:picMkLst>
            <pc:docMk/>
            <pc:sldMk cId="3975963815" sldId="267"/>
            <ac:picMk id="34" creationId="{1414AFDE-453D-E54E-7106-166987AE1BA6}"/>
          </ac:picMkLst>
        </pc:picChg>
        <pc:inkChg chg="add">
          <ac:chgData name="Mette Lützen Hoff Sørensen" userId="bcdb966c-8ca1-4de7-91ff-1c4e20991ae7" providerId="ADAL" clId="{103590BA-FFF0-42C4-A13F-A159C3A85A6E}" dt="2026-02-20T09:51:06.302" v="1909"/>
          <ac:inkMkLst>
            <pc:docMk/>
            <pc:sldMk cId="3975963815" sldId="267"/>
            <ac:inkMk id="2" creationId="{BE98FC0F-72BF-C4C1-A496-32B9B8295F02}"/>
          </ac:inkMkLst>
        </pc:inkChg>
      </pc:sldChg>
      <pc:sldChg chg="add ord">
        <pc:chgData name="Mette Lützen Hoff Sørensen" userId="bcdb966c-8ca1-4de7-91ff-1c4e20991ae7" providerId="ADAL" clId="{103590BA-FFF0-42C4-A13F-A159C3A85A6E}" dt="2026-02-19T13:41:50.800" v="1633"/>
        <pc:sldMkLst>
          <pc:docMk/>
          <pc:sldMk cId="1454491769" sldId="268"/>
        </pc:sldMkLst>
      </pc:sldChg>
      <pc:sldChg chg="modSp new mod">
        <pc:chgData name="Mette Lützen Hoff Sørensen" userId="bcdb966c-8ca1-4de7-91ff-1c4e20991ae7" providerId="ADAL" clId="{103590BA-FFF0-42C4-A13F-A159C3A85A6E}" dt="2026-02-19T13:49:43.793" v="1879" actId="20577"/>
        <pc:sldMkLst>
          <pc:docMk/>
          <pc:sldMk cId="2358338920" sldId="269"/>
        </pc:sldMkLst>
        <pc:spChg chg="mod">
          <ac:chgData name="Mette Lützen Hoff Sørensen" userId="bcdb966c-8ca1-4de7-91ff-1c4e20991ae7" providerId="ADAL" clId="{103590BA-FFF0-42C4-A13F-A159C3A85A6E}" dt="2026-02-19T13:43:25.582" v="1682" actId="20577"/>
          <ac:spMkLst>
            <pc:docMk/>
            <pc:sldMk cId="2358338920" sldId="269"/>
            <ac:spMk id="2" creationId="{0D419CCE-1366-84CA-C092-AC5145BF5AAE}"/>
          </ac:spMkLst>
        </pc:spChg>
        <pc:spChg chg="mod">
          <ac:chgData name="Mette Lützen Hoff Sørensen" userId="bcdb966c-8ca1-4de7-91ff-1c4e20991ae7" providerId="ADAL" clId="{103590BA-FFF0-42C4-A13F-A159C3A85A6E}" dt="2026-02-19T13:49:43.793" v="1879" actId="20577"/>
          <ac:spMkLst>
            <pc:docMk/>
            <pc:sldMk cId="2358338920" sldId="269"/>
            <ac:spMk id="3" creationId="{4D9F9D02-CC0F-CD71-89A8-885F95D19FA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21:30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3511 6387 16575 0,'0'0'368'0,"14"-6"80"0,4-3 0 0,1 6 16 0,0 1-464 0,0 2 0 15,2 0 0-15,-2 0 0 16,0 0-720-16,0 0-240 0,0-4-64 0,-1 4 0 0,1 0 832 0,-1 0 192 0,-2-2 0 0,0-2 0 15,-2 2 768-15,1-2 208 0,3 4 48 0,0-3 0 16,1 1 0-16,0 1 0 0,2 2 0 0,3 1 0 16,1-1 0-16,1 1 0 0,0-2 0 0,2 1 0 15,1 0-832-15,4 1-192 0,1-2 0 0,0 0 0 16,1 2 0-16,-1-2 0 0,0 0 0 0,2 1 0 16,2 2 0-16,1-3 0 0,3 2 0 0,2-2 0 15,2 0 0-15,0 0 0 0,-3-2 0 0,-1-1 0 16,-2 2 0-16,-1-4 0 0,-1 1 0 0,-1-4 0 15,2 1 0-15,-1-2 0 0,0 0 0 0,0 0 0 16,2 1 864-16,2 1 128 0,1 1 32 0,-3-3 0 16,0 3-832-16,0 0-192 0,-1 0 0 0,0 1 0 15,0-1 0-15,0 0 0 0,2 0 0 0,-1 2 0 16,2-2-768-16,-2 0-208 0,0 0-48 0,-2-1 0 16,-3 1 832-16,-1 0 192 0,-1-2 0 0,0-1 0 0,-1-2 0 0,0 4 0 15,0 1 0-15,-1-4 0 0,1 2 0 0,0-1 0 16,0-1 0-16,-3 3 0 0,1 1 0 0,-4 1 0 15,-1-3 0-15,-2 2 0 0,-2 0 0 0,-3-2 0 16,-2 1 0-16,0 1 0 0,-2 2 0 0,-1-1 0 16,1 2 0-16,0-1 0 0,0-2 0 0,-1 0 0 15,0 0 0-15,0-2 0 0,0 0 0 0,0 1 0 16,0 1 0-16,1 0 0 0,1-3 0 0,-1 0 0 16,1-1 0-16,0-1 0 0,-1-1 768 0,0-3 208 15,-1 2 48-15,0-1 0 0,-1 1-832 0,-1-2-192 16,-1 0 0-16,-1 0 0 0,-3 0 0 0,-3-3 0 15,1-2 0-15,-3-2 0 0,0-2 0 0,-2-3 0 16,0-3 0-16,-2 0 0 0,2-2 0 0,-1-2 0 0,-1 1 0 0,-1 0 0 16,-1 0 0-16,-2 1 0 0,-3 1 0 0,1-1 0 15,-2-3 0-15,0 2 0 0,1 0 0 0,-2-3 0 16,-1 3 0-16,-3-3 0 0,-1 4 0 0,-1 1 0 16,-1 0 0-16,-3 4 0 0,-2 1 0 0,0 1 0 31,0 1-768-31,1 2-208 0,1-1-48 0,-2 2 0 0,0 3 832 0,-3-2 192 0,-3 1 0 0,-3-1 0 15,-1 2 0-15,-1 2 0 0,2-1 0 0,-1 1 0 16,-1 1-864 0,0 0-128-16,-2 0-32 0,1 0 0 0,2 0 0 0,-1-4 0 0,1 5 0 15,-5 2 0-15,-2-2 0 0,1 1 0 0,2 1 0 16,-2 3 0-16,0-3 832 0,1 3 192 0,0 6 0 0,-2-2 0 16,-1 4 0-16,-2-1 0 0,-1 4 0 0,-1 0 0 15,-2 5 0-15,0 2 0 0,-1-3 0 0,1 1 0 16,3 3-864-1,1 0-128-15,4-1-32 0,0 0 0 0,0-6 0 0,-1 3 0 0,-2-2 0 0,0 1 0 0,1 1 832 16,-2-3 192-16,0-3 0 0,2 0 0 0,3 0 0 0,0 1 0 16,1 2 0-16,0-1 0 0,0 0 768 0,-1 2 208 15,-2 0 48-15,2 1 0 0,2 1-832 0,-1 0-192 16,0 3 0-16,0 0 0 0,2 3 0 0,-1-3 0 16,0 3 0-16,1-2 0 0,1 1 0 0,0-1 0 15,1 1 0-15,-1 1 0 16,1-3-768-16,1 3-208 0,1-2-48 0,0 2 0 0,0-3 832 0,2 2 192 15,3-1 0-15,1 1 0 0,1 1 0 0,0-3 0 0,1 3 0 16,0-2 0-16,-1 2 0 0,0 0 0 0,0 3 0 16,-1-1 0-16,0 2 0 0,0-1 0 15,0 1 0-15,1 1 0 0,0 4 0 0,1-2 0 0,2 1 0 16,0 3 0-16,3 2 0 0,2 5 0 0,0 3 0 0,1 1 0 16,2-1 0-16,1 0 0 0,0 3 0 0,2-4 0 15,1 1 0-15,0 0 0 0,3-2 0 0,1-1 0 16,1-1 0-16,1 2 0 0,0 5 0 0,2-3 0 15,2-2 0-15,1-1 0 0,3 2 0 0,0-5 0 16,3 0 768-16,2 0 208 0,0 3 48 0,2 0 0 16,2-3-832-16,2 1-192 0,4-2 0 0,4 1 0 15,3-2 0-15,3 1 0 0,1-1 0 0,4 1 0 16,-1 3 0-16,1-2 0 0,2-1 0 0,1-1 0 16,0 1 0-16,2-1 0 0,19 7 0 15,-6-5-4048-15</inkml:trace>
  <inkml:trace contextRef="#ctx0" brushRef="#br0" timeOffset="32449.96">22270 17121 12895 0,'0'0'272'0,"-7"-6"64"0,7 6 16 0,-10-6 32 0,3 0-384 0,7 6 0 0,-9-4 0 0,0-1 0 16,9 5 896-16,-8-4 96 0,8 4 32 0,0 0 0 16,-12 0-832-16,1 0-192 0,11 0 0 0,-13 0 0 15,0 0-768-15,-1 0-208 0,0-3-48 16,0 6 0-16,-2-2 1648 0,1 2 320 0,0 2 64 0,-1-1 16 16,-1 4-832-16,1-1-192 0,0 4 0 0,2-2 0 15,1 0-768 1,2 1-208-16,1 2-48 0,1 2 0 0,2 2 1648 0,1-1 320 0,0 2 64 0,0-2 16 15,2-2-832-15,0 2-192 0,3 0 0 0,0 1 0 0,-1 0 0 16,2 1 0-16,-1 1 0 0,2 2 0 0,1 1 0 16,0-1 0-16,2-2 0 0,-1 4 0 0,1-1 0 0,-1-3 0 15,2 0 0-15,0-3 0 0,-1 3 0 0,2-3 0 16,0-2 0-16,1 2 0 0,2 2 0 0,-1-2 0 16,0 0 0-16,2 0 0 0,2 4 0 0,0-2 0 15,0-2 0-15,1-3 0 0,0 0 0 0,0-2 0 16,2-2 0-16,1-1 0 0,1-1 0 0,2 0 0 15,4 2 0-15,-2-2 0 0,-1 0 0 0,-1 0 0 0,2 0 0 0,-4 1 0 32,2 2-768-32,-1-4-208 0,0-1-48 0,-1 2 0 0,-1 0 832 0,0-3 192 0,-1 2 0 0,1-1 0 15,-1-4 768-15,0-4 208 0,1 2 48 0,1-8 0 16,2 0 0-16,0-6 0 0,2-2 0 0,0-1 0 16,2-2-832-16,-2-3-192 0,-2-5 0 0,0-1 0 31,1 0-768-31,-4 2-208 0,-4-2-48 0,-2 3 0 15,2-1 0-15,-2 2 0 0,-2-1 0 0,-1 0 0 0,-1-1 1648 0,-4 1 320 0,-2 1 64 0,-2-1 16 16,0-3 816-16,-4 3 160 0,-3-1 48 0,-1 1 0 16,-3-1-832-16,-4-1-144 0,-2 5-48 0,0 1 0 15,0-1-816-15,0 3-208 0,-1 0 0 0,-1 5 0 16,0-2-768-16,1 1-208 0,0 2-48 0,1 2 0 16,0 1 832-16,-2 2 192 0,-2 0 0 0,-1 0 0 0,-1 1 0 15,-1 3 0-15,-1 2 0 0,-1-1 0 0,-1 2 0 0,1 3 0 16,-1 0 0-16,4 3 0 31,1 3-864-31,4 0-128 0,4 4-32 0,1 1 0 0,2-2 832 0,-1 3 192 0,2 1 0 0,1 4 0 0,2-1 0 0,-1 4 0 16,1-2 0-16,-1 4 0 0,1-1 0 0,-1 3 0 15,2-1 0-15,-1 1 0 0,-1 6 0 0,1-3 0 16,0 0 0-16,1 1 0 0,1-2 0 0,0 1 0 16,0-2 0-16,1-1 0 0,0 0 0 0,1-3 0 15,1 0 0-15,1 1 0 0,1-1 768 0,2-1 208 16,2 0 48-16,1 2 0 0,2-1-832 0,1 4-192 15,2 5 0-15,3-1 0 16,2 5-768-16,3-7-208 0,0 0-48 0,3-1 0 16,3-4 0-16,0-8 0 0,1-3 0 0,0-4 0 0,4-2 832 0,0-5 192 0,0-5 0 0,2-2-7424 15</inkml:trace>
  <inkml:trace contextRef="#ctx0" brushRef="#br0" timeOffset="40132.93">26841 17256 5519 0,'0'0'0'0,"0"0"224"0,0 0-64 0,0 0 32 0,0 0-192 0,0 0 0 16,0 0 0-16,0 0 0 0,0 0 0 0,0-12 0 16,-3 3 0-16,0-1 0 0,3 2 0 0,0 8 0 15,-1-9 0-15,1 9 0 0,0 0 0 0,0 0 0 16,-5-6 0-16,5 6 0 0,-5-5 0 0,5 5 0 0,0 0 0 0,0 0 0 15,0 0 848-15,0 0 144 0,0 0 32 0,0 0 0 16,0 0-832-16,-6-4-192 0,6 4 0 0,0 0 0 16,0 0 0-16,0 0 0 0,-7-4 0 0,7 4 0 15,-5-6 0-15,5 6 0 0,0 0 0 0,-6-5 0 16,2-1 0-16,4 6 0 0,-6-4 0 0,-1 2 0 16,7 2 0-16,0 0 0 0,0 0 0 0,0 0 0 15,0 0 864-15,-9-4 128 0,9 4 32 0,0 0 0 16,0 0-832-16,-8-2-192 0,8 2 0 0,0 0 0 15,0 0 0-15,0 0 0 0,-10 2 0 0,10-2 0 16,0 0 0-16,-8 0 0 0,8 0 0 0,0 0 0 16,-8 4 0-16,8-4 0 0,-9 6 0 0,9-6 0 15,-7 6 0-15,7-6 0 0,-8 5 0 0,1 1 0 16,1 4 0-16,1-2 0 0,5-8 0 0,-5 6 0 16,5-6 0-16,0 0 0 0,0 0 0 0,-4 6 0 15,4-6 0-15,0 0 0 0,-4 6 0 0,4-6 0 0,0 0 0 0,0 0 0 16,0 0 0-16,0 0 0 0,-5 6 0 0,5-6 0 15,0 0 0-15,0 0 0 0,0 0 864 0,-6 9 128 16,6-9 32-16,-5 6 0 0,1 0-832 0,4-6-192 16,-5 10 0-16,5-10 0 0,-2 8 0 0,2-8 0 15,-5 10 0-15,2-4 0 0,3-6 0 0,0 0 0 16,-5 7 0-16,5-7 0 0,-3 8 0 0,1-2 0 16,2-6 0-16,0 0 0 0,-4 9 0 0,4-9 0 15,-3 9 0-15,3-9 0 0,0 0 0 0,-2 8 0 16,0 2 0-16,2-10 0 0,0 0 0 0,0 0 0 15,0 0 0-15,-2 9 0 0,2-9 0 0,-4 8 0 16,4-8 0-16,0 0 0 0,0 0 0 0,0 0 0 0,0 0 0 16,-1 12 0-16,1-12 0 0,0 0 0 0,0 0 0 15,0 0 0-15,0 10 864 0,0-10 128 0,0 0 32 0,0 0 0 16,0 0-832-16,0 0-192 0,0 0 0 0,0 0 0 16,0 12 0-16,0-12 0 0,0 0 0 0,0 0 0 15,0 0 0-15,0 0 0 0,3 11 0 0,-3-11 0 16,0 0 0-16,0 0 0 0,0 0 0 0,1 10 0 15,-1-10 0-15,0 0 0 0,0 0 0 0,1 12 0 16,-1-12 0-16,0 0 0 0,2 7 0 0,-2-7 0 16,0 0 0-16,0 0 0 0,2 11 0 0,-2-11 0 15,0 0 0-15,0 0 0 0,0 0 0 0,2 9 0 16,-2-9 0-16,0 0 0 0,5 8 0 0,-5-8 0 16,0 0 0-16,0 0 0 0,6 10 0 0,-6-10 0 15,0 0 0-15,4 6 0 0,-4-6 0 0,6 7 0 0,-1 1 0 16,-5-8 0-16,0 0 0 0,0 0 0 15,5 9 0-15,-5-9 0 0,5 7 0 0,-5-7 0 0,0 0 0 16,4 8 0-16,-4-8 0 0,0 0 0 0,0 0 0 16,6 6 0-16,-6-6 0 0,0 0 0 0,6 6 0 15,-6-6 0-15,0 0 0 0,6 4 0 0,-6-4 0 0,0 0 0 16,8 5 0-16,-8-5 0 0,0 0 0 0,0 0 0 16,8 4 0-16,-8-4 0 0,0 0 0 0,0 0 0 15,5 5 0-15,-5-5 0 0,6 6 0 0,-6-6 0 16,0 0 0-16,0 0 0 0,0 0 0 0,0 0 0 15,0 0 0-15,0 0 0 0,0 0 0 0,0 0 0 16,8 6 0-16,-8-6 0 0,0 0 0 0,0 0 0 16,7 6 0-16,-7-6 0 0,0 0 0 0,8 1 0 0,-8-1 0 0,8 2 0 15,-8-2 0-15,9 0 0 0,-9 0 0 0,0 0 0 16,0 0 0-16,9 0 0 0,-9 0 0 0,8 0 0 16,-8 0 0-16,0 0 0 0,9-2 0 0,-9 2 0 15,9-1 0-15,-9 1 0 0,9-5 0 0,-9 5 0 16,8-4 0-16,-1-2 0 0,1 3 0 0,-8 3 0 15,7-6 0-15,-7 6 0 0,8-8 0 0,-8 8 0 16,0 0 0-16,3-8 0 0,-3 8 0 0,0 0 0 16,0-6 0-16,0 6 0 0,0 0 0 0,0 0 0 15,0 0 0-15,0 0 0 0,0 0 0 0,-2-8 0 16,2 8 0-16,0 0 0 0,-1-9 0 0,-1 0 0 16,2 9 0-16,-1-9 0 0,0-2 0 0,1 4 0 15,0 7 0-15,1-12 0 0,2 0 0 0,-2 0 0 16,-1 12-768-16,0-9-208 0,0 1-48 0,0 8 0 0,0 0 832 15,-1-10 192-15,1 10 0 0,0 0 0 0,0 0 768 0,0 0 208 16,0 0 48-16,-4-9 0 0,4 9-832 0,-4-10-192 16,4 10 0-16,-3-8 0 0,3 8 0 0,0 0 0 15,-5-12 0-15,2 2 0 0,3 10 0 0,-4-11 0 16,4 11 0-16,-4-12 0 16,4 12-768-16,-4-10-208 0,4 10-48 0,0 0 0 0,0 0 832 0,-9-8 192 15,9 8 0-15,0 0 0 0,0 0 0 0,-9-6 0 16,9 6 0-16,-10-6 0 0,10 6 768 0,-9-4 208 15,9 4 48-15,0 0 0 0,-11-3-832 0,11 3-192 16,-11-2 0-16,11 2 0 16,0 0-768-16,-10 0-208 0,0-3-48 0,10 3 0 0,-9 3 832 0,9-3 192 0,-10 2 0 0,10-2 0 15,-9 1 0-15,9-1 0 0,0 0 0 0,-10 2 0 16,3 2 768-16,7-4 208 0,-7 4 48 0,7-4 0 16,-7 6-832-16,2-2-192 0,5-4 0 0,-7 4 0 15,7-4 0-15,-8 6 0 0,8-6 0 0,-9 3 0 31,9-3-768-31,-9 5-208 0,9-5-48 0,-7 6 0 0,7-6 1648 0,0 0 320 0,-7 7 64 0,7-7 16 16,0 0-832-16,-6 8-192 0,1 0 0 0,5-8 0 16,-5 10 0-16,2-3 0 0,3-7 0 0,0 0 0 15,-5 11 0-15,5-11 0 0,-6 11 0 0,1-1 0 16,5-10 0-16,-4 12 0 0,0 0 0 0,0-1 0 16,2 0 0-16,2-11 0 0,-2 11 0 0,-1-1 0 15,1 2-768 1,1-3-208-16,1-9-48 0,0 12 0 0,1-2 1648 0,0-2 320 0,-1-8 64 0,1 12 16 15,2-3-832-15,-1 0-192 0,0 0 0 0,1-3 0 0,-1 2 0 16,-2-8 0-16,0 0 0 0,4 10 0 0,0-1 0 0,1-3 0 16,-1 0 0-16,-4-6 0 0,6 6 0 0,0 0 0 15,-6-6 0-15,8 3 0 0,-2 0 0 0,1 1 0 16,1-4 0-16,1-3 0 0,-1 2 0 0,0-4 0 16,2 2 0-16,-2-3 0 0,0 0 0 0,1-1 0 15,0 1 0-15,-1-2 0 0,2-1 0 0,-2 2 0 16,-1 1 0-16,-1-3 0 0,1 3 0 0,-1-3 0 15,-1 1 0-15,0-1 0 0,0 1 0 0,-1 0 0 16,0-1 0-16,-2-2 0 0,1 1 0 0,-2 1 0 0,0-5 0 16,-1 2 0-16,0 0 0 0,-2-1 0 15,-2-1 0-15,1 1 0 16,-1-2-768-16,2 2-208 0,2 13-48 0,-5-14 0 0,-1-1 832 0,0 3 192 0,1 0 0 0,1 2 0 16,-1-1 0-16,5 11 0 0,0 0 0 0,0 0 0 15,-7-12 0-15,0 6 0 0,7 6 0 0,0 0 0 16,0 0 0-16,-10-6 0 0,1 6 0 0,9 0 0 15,-10 6 768-15,2-3 208 0,1 6 48 0,-2-2 0 16,1 5-832-16,0-2-192 0,1 2 0 0,-1 0 0 16,1-1-768-1,0-1-208-15,1 2-48 0,0 0 0 0,2-2 832 0,-2 1 192 0,-2 1 0 0,3-2 0 16,0-1 768-16,0 1 208 0,2 1 48 0,3-11 0 16,-4 9-832-16,4-9-192 0,-2 13 0 0,0-1 0 15,2-4 0-15,0-8 0 0,2 12 0 0,-1-2 0 16,-1-10 0-16,5 8 0 0,-2-1 0 0,-3-7 0 0,7 8 0 15,0-5 0-15,-7-3 0 0,10 3 0 0,-1 0 0 0,1-3 0 16,-1 0 0-16,0-3 0 0,-1 0 0 0,0-3 0 16,1 0 0-16,-1 0 0 0,1 0 0 0,0 0 0 15,0-3 0-15,-1 0 0 0,1 0 0 0,-3 0 0 16,0 0 0-16,-2 1 0 0,-4 8 0 0,4-10 0 16,-2 1 0-16,0-1 0 15,-2 10-768-15,-3-11-208 0,0 4-48 0,-1-1 0 0,4 8 832 0,-7-6 192 16,7 6 0-16,-10-8 0 0,2 2 0 0,8 6 0 15,0 0 0-15,-11-5 0 0,2 0 0 0,9 5 0 16,-8-3 0-16,8 3 0 0,-10-4 0 0,10 4 0 16,-11 0 0-16,11 0 0 15,-9 1-864-15,2 2-128 0,7-3-32 0,-9 6 0 0,9-6 832 0,-8 7 192 0,2 4 0 16,0-2 0-16,2 3 768 0,-1 0 208 0,1 0 48 0,1-3 0 16,0 3 0-16,1-2 0 0,2-10 0 0,0 0 0 15,1 10-832-15,-1-10-192 0,0 0 0 0,0 0 0 16,2 10 864-16,-2-10 128 0,0 0 32 0,0 0 0 15,6 3-832-15,-6-3-192 0,9 3 0 0,-9-3 0 16,10-3 0-16,0 0 0 0,-2 0 0 0,-1-3 0 16,0 3 0-16,1-2 0 0,-1-1 0 0,-1 1 0 15,-6 5 0-15,6-8 0 0,0 2 0 0,-2 0 0 16,-4 6 0-16,4-8 0 0,-4 8 0 0,0 0 0 16,0 0 0-16,0 0 0 0,2-11 0 0,-2 11 0 31,0 0-768-31,0 0-208 0,-5-10-48 0,5 10 0 0,-7-4 832 0,7 4 192 0,0 0 0 0,-9-6 0 15,9 6 0-15,-10-4 0 0,10 4 0 0,-9 0 0 16,9 0 0-16,0 0 0 0,-10 2 0 0,10-2 0 0,0 0 0 16,-7 6 0-16,7-6 0 0,-5 8 0 0,2 0 0 0,1 2 0 15,2-10 0-15,0 9 0 0,0 0 0 0,1-2 0 16,-1-7 0-16,0 0 0 16,2 8-864-16,-2-8-128 0,0 0-32 0,0 0 0 0,7 4 1648 0,-7-4 320 15,7 2 64-15,-7-2 16 0,11-2 0 0,-3-2 0 16,-2-2 0-16,0 0 0 0,0 0-832 0,0-2-192 15,-1 1 0-15,0-2 0 16,-2 2-768-16,-3 7-208 0,5-8-48 0,-5 8 0 16,2-10 0-16,-2 10 0 0,1-10 0 0,-1 10 0 0,0 0 1648 0,0 0 320 15,0 0 64-15,0 0 16 0,0 0-832 0,0 0-192 16,0 0 0-16,0 0 0 0,0 0 864 0,-2 8 128 0,1 4 32 16,-1 0 0-16,0 0-832 0,1 3-192 0,0-1 0 0,0-2-7056 15,0 1-1456 1</inkml:trace>
  <inkml:trace contextRef="#ctx0" brushRef="#br0" timeOffset="58266.3">21638 14935 5519 0,'0'0'240'0,"0"0"64"16,0 0-304-16,0 0 0 0,0 0 0 0,0 0 0 16,0 0 0-16,0 0 0 0,0 0 0 0,0 0 0 15,-1 9-768-15,1-9-192 0,0 0-64 0,0 0 0 0,1 10 832 0,-1-10 192 16,0 0 0-16,0 0 0 0,0 0 0 0,0 0 0 16,5 6 0-16,-5-6 0 0,0 0 768 0,0 0 208 15,0 0 48-15,6 5 0 0,-6-5-832 0,6 4-192 16,-6-4 0-16,6 6 0 0,-6-6 0 0,0 0 0 15,6 9 0-15,0-6 0 0,0 2 0 0,-6-5 0 16,6 3 0-16,-6-3 0 0,0 0 0 0,0 0 0 16,8 0 0-16,-1 0 0 0,1 0 0 0,-8 0 0 15,9 0 0-15,-9 0 0 0,9-2 864 0,-2 1 128 16,-7 1 32-16,9 0 0 0,-1 0-832 0,-1 0-192 16,1 1 0-16,-8-1 0 0,10 2 0 0,-1 1 0 0,1-3 0 15,-1 1 0-15,1 1 0 0,-2 1 0 0,0 0 0 0,1-3 0 16,-1 3 0-16,0-2 0 0,2 1 0 0,-1-2 0 15,2 4 0-15,0-4 0 0,-1 2 0 0,1-2 0 16,1 4 0-16,0-4 0 0,1 2 0 0,-1-2 0 16,0 1 0-16,0 2 0 0,1-3 0 0,0 0 0 15,1 0 0-15,1 0 0 0,1-3 0 0,-1 2 0 16,2 1 0-16,-2-2 0 0,1-1 0 0,0 2 0 16,2-1 864-16,-2-2 128 0,-2 4 32 0,1 0 0 15,1 0-832-15,0 1-192 0,3 2 0 0,-1-1 0 16,-1 2 0-16,-1-2 0 0,1 4 0 0,0 0 0 15,-1-2 0-15,1 1 0 0,-1 1 0 0,0 0 0 16,-1-2-768-16,1-1-208 0,0 2-48 16,2-4 0-16,2 2 1648 0,-1-3 320 0,2-3 64 0,0 2 16 15,0-4-832-15,5 2-192 0,4-1 0 0,-1-2 0 16,-1 0 864-16,1 1 128 0,0-1 32 0,0 0 0 0,-4 0-832 16,-2 0-192-16,1-1 0 0,-2 1 0 0,-1 0 0 0,-1 0 0 15,-1 1 0-15,-1 2 0 0,0-1 0 0,-2-1 0 16,2 4 0-16,-2-1 0 0,-1-1 0 0,3 3 0 15,4 0 0-15,0 0 0 0,-1 3 0 0,0-3 0 16,1 0 0-16,0 0 0 0,1 0 0 0,-1 0 0 16,2 0 0-16,0-4 0 0,0 2 0 0,-1-2 0 15,0 1 0-15,0 0 0 0,0-2 0 0,-1 2 0 16,-1-3 0-16,-1 2 0 0,0 1 0 0,-1-2 0 16,0 2 0-16,-2-1 0 0,0 2 0 0,-2-2 0 15,1 2 0-15,-2 2 0 0,1 2 864 0,-2-2 128 16,0 4 32-16,-1-1 0 15,1 2-1648-15,-1-2-320 0,-1 0-64 0,-2 0-16 0,0 0 832 0,-2-3 192 0,0 1 0 16,-7-1 0-16,0 0 0 0,7 2 0 0,-7-2 0 0,0 0 0 16,0 0 0-16,0 0 0 0,0 0 0 0,0 0 0 15,6 3 768-15,-6-3 208 0,0 0 48 0,0 0 0 16,0 0-832-16,0 0-192 0,0 0 0 0,0 0 0 16,0 0 0-16,0 0 0 0,0 0 0 0,0 0 0 15,0 0 0-15,0 0 0 0,0 0 0 0,0 0-8960 16</inkml:trace>
  <inkml:trace contextRef="#ctx0" brushRef="#br0" timeOffset="59400.62">25244 15133 5519 0,'3'-11'0'0,"2"2"224"0,1-1-64 0,0 2 32 0,0 1-192 0,0 1 0 15,0 1 0-15,-6 5 0 0,6-3 0 0,-6 3 0 16,0 0 0-16,0 0 0 0,0 0 0 0,0 0 0 0,0 0 0 16,0 0 0-16,0 0 848 0,0 0 144 0,0 0 32 15,7-4 0-15,-7 4 0 0,7-2 0 0,-7 2 0 0,10 0 0 16,0 2-832-16,1 2-192 0,1-2 0 0,2 2 0 16,3-2 0-16,-1 2 0 0,2-1 0 0,3 0 0 15,4-1 0-15,0 1 0 0,1-1 0 0,2-1 0 16,0 2 864-16,1 0 128 0,-1 2 32 0,1-1 0 15,0 0-832-15,2 2-192 0,0 0 0 0,1 0 0 16,0 2 0-16,0 1 0 0,2 3 0 0,0-2 0 16,3 2 0-16,-2 0 0 0,-1-1 0 0,-1 1 0 15,1-2 0-15,0-2 0 0,-4-2 0 0,1-2 0 16,0-1 0-16,0 0 0 0,-1-3 0 0,-1 1 0 0,2-2 0 0,-1-2 0 16,0 3 0-16,-2-2 0 15,2 1 864-15,-2-3 128 0,0 2 32 0,-3-1 0 0,-2 1-832 16,0 1-192-16,-1-3 0 0,-3-1 0 0,-1 4 864 0,-1-3 128 15,-2 2 32-15,-1 0 0 0,2-2-832 0,-3 2-192 16,-1 0 0-16,0 0 0 0,0 0 0 0,-2 0 0 16,2 1 0-16,-1-3 0 0,0 4 0 0,-2-1 0 15,1 0 0-15,-1-3 0 0,-1 3 864 0,1 0 128 16,-1-3 32-16,-8 4 0 0,9-2-832 0,0 2-192 16,-1-3 0-16,-1 2 0 0,-7 1 0 0,8-2 0 15,-8 2 0-15,9 0 0 0,-9 0 0 0,0 0 0 0,0 0 0 0,0 0 0 16,8-4 0-16,-8 4 0 0,0 0 0 0,0 0 0 15,0 0 0-15,0 0 0 0,8 0 0 16,-8 0 0-16,0 0 0 0,0 0 0 0,9 0 0 0,-9 0 0 16,7 0 0-16,-7 0 0 0,0 0 0 0,0 0 0 15,0 0 0-15,0 0 0 0,0 0 0 0,0 0 0 32,0 0-768-32,0 0-208 0,0 0-48 0,0 0 0 0,0 0 832 0,0 0 192 0,0 0 0 0,0 0 0 15,8 0 0-15,-8 0 0 0,0 0 0 0,0 0 0 31,0 0-864-31,0 0-128 0,0 0-32 0,0 0-8592 0</inkml:trace>
  <inkml:trace contextRef="#ctx0" brushRef="#br0" timeOffset="75550.67">22853 15321 5519 0,'0'0'0'0,"0"0"224"0,0 0-64 0,0 0 32 0,0 0-192 0,0 0 0 0,0 0 0 0,-5-10 0 15,2-2 0-15,-1 3 0 0,0-1 0 0,1 2 0 16,3 8 848-16,-6-12 144 0,-1 0 32 0,0 3 0 16,1 3-832-16,-3 0-192 0,0 0 0 0,-2 2 0 15,1 0 864-15,-4 0 128 0,0 4 32 0,-2 0 0 16,-3 2 0-16,1 2 0 0,0-2 0 0,1 2 0 16,2 2-1648-16,1 0-320 0,-1 0-64 15,2 0-16-15,2 1 832 0,-1 1 192 0,3 0 0 0,3-2 0 0,6-6 0 0,-3 10 0 16,3-10 0-16,0 0 0 0,2 8 0 0,1 2 0 15,-3-10 0-15,4 7 0 0,3 1 0 0,3-2 0 16,-2 0 0-16,3 0 0 0,1 0 0 0,3-3 0 16,3 3 0-16,1-2 0 0,-1 1 768 15,1 1 208-15,2-3 48 0,1 1 0 0,-1 4-832 0,-4-1-192 16,-1 4 0-16,1-4 0 0,-1 4 0 0,-1 1 0 16,-5 3 0-16,0-3 0 15,-2 3-1600-15,-2 0-352 0,-2 1-80 0,-2 1-16 0,-2 2 1648 0,-2-1 400 16,-2 2 0-16,-2 1 0 15,-2 1-896-15,-2-4-112 0,0 3-16 0,-2-2 0 0,0 1 1648 0,0-6 320 0,-1 2 64 16,-1-3 16-16,-2 1 0 0,0-2 0 0,-1 0 0 16,0-3 0-16,2 1 0 0,-3-2 0 0,-1-2 0 0,-1-3 0 15,0 2-832-15,-1-1-192 0,-1-1 0 0,-2 0 0 16,3 0 864-16,2 0 128 0,2 0 32 0,3-3 0 31,1 3-1648-31,1-2-320 0,0-1-64 0,3-1-16 0,9 1 1648 0,0 0 320 0,0 0 64 0,0 0 16 16,0 0-832-16,0 0-192 0,0 0 0 0,0 0 0 15,0 0 0-15,0 0 0 0,0 0 0 0,0 0-8960 16</inkml:trace>
  <inkml:trace contextRef="#ctx0" brushRef="#br0" timeOffset="76773.53">25991 15749 16575 0,'2'-14'736'0,"-1"2"160"0,2 0-720 0,-1-1-176 0,3 1 0 0,-3 0 0 0,0 1 848 0,0 1 144 0,-2 10 32 0,-2-8 0 0,2 8 0 15,0 0 0-15,0 0 0 0,0 0 0 0,0 0-832 0,0 0-192 16,0 0 0-16,0 0 0 0,0 0 0 0,0 0 0 16,-4 9 0-16,1 7 0 0,2 2 864 0,1 2 128 15,1 1 32-15,1 3 0 16,-1 1-1648-16,0-1-320 0,1-1-64 0,1 1-16 15,-1 0 0-15,0-3 0 0,1-2 0 0,-1 1 0 0,-1-2 832 0,-1-2 192 16,-2-2 0-16,1-1 0 0,2 1 0 0,-1-2 0 0,0 0 0 16,0 0 0-16,0-3 0 0,0-2 0 0,0 2 0 0,0-9 0 31,0 0-864-31,0 0-128 0,-1 8-32 0,1-8 0 0,0 0 832 0,0 0 192 0,0 0 0 0,0 0 0 16,0 0 768-16,0 0 208 0,0 0 48 0,0 0 0 15,0 0-832-15,0 0-192 0,0 0 0 0,-9-11 0 16,4 2 1680-16,-1-1 304 0,0-2 48 0,0-2 16 15,-1 1-1648-15,1 1-400 0,1-2 0 0,0-1 0 16,0-3 896-16,1-1 112 0,-1-1 16 0,0-2 0 16,2 1-832-16,-1-3-192 0,0-1 0 0,3 1 0 15,0 1 0-15,0-3 0 0,0 2 0 0,1 1 0 16,1-1 0-16,1 1 0 0,3 1 0 0,0 1 0 16,2 1-768-1,1 1-208-15,3-4-48 0,4 5 0 0,4 3 832 0,4 2 192 0,-1 1 0 0,0 4 0 16,-2 4-864-16,-1 1-128 15,0 3-32-15,-1 3 0 0,-2 3 0 0,0 1 0 0,-2 2 0 0,-2 0 0 16,-1 3 0-16,-3 0 0 0,-2 0 0 0,-1 0 0 0,-2 2 832 0,-3-2 192 16,-2 7 0-16,-2-1 0 0,-3-1 0 0,-4 2 0 15,0 1 0-15,-1-2 0 0,0 0 0 0,1 1 0 16,2 1 0-16,0-1 0 0,1-3 0 0,1-2 0 16,1-2 0-16,1-4 0 0,5-8 768 0,0 0 208 15,-5 7 48-15,5-7 0 0,0 0-832 0,0 0-192 16,0 0 0-16,0 0 0 0,0 0 864 0,0 0 128 15,9-3 32-15,0 0 0 0,2 0-832 0,2-1-192 16,1 2 0-16,2-1 0 16,0 2-768-16,3 2-208 0,3-1-48 0,-1 4 0 0,2 2 832 0,-1 2 192 0,2 1 0 0,-2 0 0 31,0 1-864-31,-2 1-128 0,-1 1-32 0,-2 3 0 0,-2-4 832 0,-3 1 192 0,-4 1 0 0,-3-1 0 16,-3 1 0-16,0 2 0 0,-2-4 0 0,-3 1 0 15,0 0 0-15,-1 0 0 0,-1-2 0 0,-1-2 0 16,-1 1 0-16,0-2 0 0,0 2 0 0,-2-1 0 15,-1-2 0-15,-2 0 0 0,0 0 0 0,0 0 0 16,1 0 768-16,-1-1 208 0,-1-1 48 0,-4-1 0 16,-1 0-832-16,-2 1-192 0,0-2 0 0,-3 2 0 15,0-1 864-15,-1 0 128 0,1-1 32 0,2 2 0 16,1-2-1648-16,1 2-320 0,2-1-64 0,2 2-16 16,0 0 832-16,2-1 192 0,3-2 0 0,-1 2 0 15,0 0 0-15,3-2 0 0,8-2 0 0,0 0 0 16,0 0-1680-16,-8 1-304 0,8-1-48 0,-12-1-16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23:27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5807 6794 1839 0,'0'0'0'0,"0"0"160"0,0 0-160 0,0 0 0 16,0 0 0-16,0 0 0 0,0 0 0 0,0 0 0 16,0 0 0-16,0 0 0 0,0 0 848 0,0 0 144 15,0 0 32-15,0 0 0 0,0 0-832 0,0 0-192 16,0 0 0-16,0 0 0 0,0 0 0 0,0 0 0 16,0 0 0-16,0 0 0 0,0 0 864 0,0 0 128 15,0 0 32-15,0 0 0 0,0 0-832 0,0 0-192 16,0 0 0-16,0 0 0 0,0 0 0 0,0 0 0 15,0 0 0-15,-10-4 0 0,10 4 0 0,-9-2 0 16,9 2 0-16,-11 2 0 0,3-2 0 0,-2 3 0 16,1 0 0-16,-2 0 0 0,0 0 0 0,1 0 0 0,-2 3 0 15,0-3 0-15,-1 3 0 0,0-5 0 0,-1 4 0 16,-1-4 0-16,1 2 0 0,0-1 0 0,0-1 0 0,-2-1 0 16,-2 0 0-16,2 2 0 0,-1-4 0 0,-2 2 0 15,-1 0 864-15,0-1 128 0,0 1 32 0,2 0 0 16,1 1-832-16,2-1-192 0,0 2 0 0,1 1 0 15,1 0 864-15,0 0 128 0,1 0 32 0,0 1 0 16,2 1-832-16,-1-2-192 0,1 3 0 0,1 0 0 16,-1 0 0-16,1-2 0 0,2 2 0 0,-1-1 0 15,-1 1 0-15,1 3 0 0,1-2 0 0,0 1 0 16,0-1 0-16,-1 2 0 0,1-1 0 0,0 1 0 16,1 0 0-16,-1 0 0 0,0 1 0 0,0-1 0 15,0 2 0-15,0 0 0 0,-1-1 0 0,1 2 0 16,0-5 0-16,-1 4 0 0,0 2 0 0,-2 1 0 15,1 2 0-15,0-2 0 0,2 1 0 0,-2 1 0 16,-1-2 0-16,2 1 0 0,1 1 0 0,-3-4 0 16,0 1 0-16,-1 1 0 0,4-4 0 0,-2 1 0 0,1 1 0 0,1 0 0 15,1-2 0-15,1 0 0 0,5-10 864 0,-4 10 128 16,-1 2 32-16,2 0 0 0,1-3-832 0,1 1-192 16,0-1 0-16,1 2 0 0,0-2 0 0,0 3 0 15,0 0 0-15,0 0 0 0,2 0 0 0,0 0 0 16,2-2 0-16,0 5 0 0,-1-4 0 0,2 3 0 15,1 0 0-15,-1 0 0 0,1 1 864 0,1-1 128 16,2 0 32-16,-1 1 0 0,-2 3-832 0,0-3-192 16,0 0 0-16,1-1 0 0,2-1 0 0,-1-1 0 15,0-3 0-15,1 1 0 0,-1 1 0 0,-1-6 0 0,-1 3 0 0,1-2 0 16,1 2 0-16,0-1 0 0,1 1 0 0,-2 1 0 16,0-3 864-16,0-1 128 0,2 1 32 15,-2 0 0-15,1 1-832 0,-1 2-192 0,-1-3 0 0,0 1 0 16,1 1 0-16,-1-2 0 0,0 2 0 0,0-4 0 31,1 3-768-31,-7-7-208 0,6 8-48 0,0-2 0 0,-6-6 832 0,0 0 192 0,6 6 0 0,-6-6 0 16,5 9 0-16,-5-9 0 0,0 0 0 0,0 0 0 15,0 0 0-15,0 0 0 0,1 9 0 0,-1-9 0 16,-2 10 0-16,-2 1 0 0,-1-1 0 0,-1 1 0 16,0-2 0-16,-1 4 0 0,1-1 0 0,-2 0 0 15,-1 3 0-15,-1 2 0 0,1 1 0 0,-2-2 0 16,0 1 0-16,2 1 0 0,-1 0 0 0,1-2 0 0,0 1 0 15,1-5 0-15,1 1 0 0,0-5 0 0,-2 4 0 0,2-5 0 16,1 1 0-16,-1 0 0 0,0 0 0 16,0-2 0-16,1 0 0 0,0 1 0 0,1 0 0 0,0 0 0 15,-3 1 0-15,1-2 0 0,0 4 768 0,1-2 208 16,-1 2 48-16,2-3 0 0,1 3-832 0,-1 0-192 16,0-2 0-16,0 2 0 0,2-2 0 0,0 2 0 15,3-10 0-15,-2 11 0 0,2 1 0 0,-2-2 0 16,-1 2 0-16,3-12 0 0,1 12 0 0,1-1 0 15,0-1 0-15,-1-1 0 0,2 1 0 0,-1 1 0 16,0-2 0-16,1-1 0 0,-1 2 0 0,0-1 0 16,2 0 0-16,-2 0 0 0,3 0 0 0,0 1 0 15,0 2 0-15,-1 2 0 0,4 5 0 0,-1-1 0 16,1-1 0-16,0 2 0 0,1 1 0 0,-2-1 0 0,-4-1 0 0,2 0 0 16,0-1 0-16,-2-1 0 0,1-1 0 0,-1 1 0 15,0-2 0-15,-1 1 0 0,-1 1 0 0,1 0 0 16,-1 0 0-16,0-2 0 0,0 2 0 0,1-1 0 15,2-3 0-15,-2 0 0 0,2 0 0 0,-2 1 0 16,2-1 0-16,-1-1 0 0,2 4 0 0,0-3 0 16,0-3 0-16,-1 3 0 0,2 3 0 0,2 3 0 15,-1 3 0-15,1-3 0 0,1-2 0 0,1-1 0 16,1-1 0-16,-1-2 0 0,1 0 0 0,0 0 0 16,2-2 0-16,0 1 0 0,2-2 0 0,1 0 0 15,2 1 0-15,-2-2 0 0,4-2 0 0,2 0 0 16,-1 1 0-16,3-1 0 0,1 2 0 0,2-2 0 15,3 0 0-15,-1-2 0 0,-1-1 0 0,-1 2 0 16,0 0 0-16,-2-3 0 0,0 2 0 0,0-3 0 16,-1 2 864-16,0-1 128 0,-2 0 32 0,0 0 0 0,-1-2-832 15,-1 2-192-15,-1 2 0 0,-1-4 0 0,0 0 0 0,-2-2 0 16,2 2 0-16,-1-2 0 0,-1-2 0 0,2 2 0 16,1-3 0-16,-1 3 0 0,-1-3 0 0,-2 1 0 15,-2 1 0-15,-1-1 0 0,-1 2 0 0,-11 2 0 16,12-4 0-16,-12 4 0 0,0 0 0 0,0 0 0 15,10 0 0-15,-10 0 0 16,0 0-768-16,0 0-208 0,0 0-48 0,0 0 0 0,0 0 832 0,0 0 192 16,11 7 0-16,-11-7 0 15,7 10-864-15,-3-2-128 0,-1 0-32 0,-3-8 0 0,3 10 832 0,-1-2 192 16,-2-1 0-16,0-7 0 0,1 6 0 0,-1-6 0 0,0 9 0 0,-1-4 0 16,1 1 0-16,-2-2 0 0,0 2 0 0,-2-3 0 31,-2 2-1680-31,-7-4-304 0,-9 4-48 0,-11-6-16 0</inkml:trace>
  <inkml:trace contextRef="#ctx0" brushRef="#br0" timeOffset="47479.89">3471 10921 12895 0,'0'0'576'0,"0"0"112"0,0 0-560 0,0 0-128 0,0 0 0 0,0 0 0 31,0 0-784-31,9 2-192 0,-9-2-48 0,0 0 0 0,10 0 832 0,-10 0 192 0,9 0 0 0,-9 0 0 16,9-2 768-16,-9 2 208 0,0 0 48 0,7-6 0 15,-7 6 816-15,7-1 160 0,-7 1 48 0,9-4 0 16,-1 3-832-16,-8 1-144 0,10-1-48 0,-1 1 0 16,1 0-1632-16,-1 1-336 0,-1 0-64 0,2-1-16 0,1 0 832 0,-1 0 192 15,1 0 0-15,1 0 0 0,0 0 0 0,1-1 0 16,0 0 0-16,0-3 0 0,0 2 768 0,0-1 208 15,1 0 48-15,0-1 0 0,2 2-832 0,-1-2-192 16,1 0 0-16,-1 0 0 0,2 2 0 0,1 0 0 16,1 0 0-16,1 1 0 0,0 1 864 0,1 0 128 15,1 1 32-15,-1 1 0 16,2-2-1648-16,-1 2-320 0,2 0-64 16,0 0-16-16,1-2 832 0,0 0 192 0,0 0 0 0,-2-2 0 0,1-2 0 15,-1 2 0-15,-1 1 0 0,1 0 0 0,-2 0 0 0,0 1 0 16,2-3 0-16,0 1 0 0,0 1 0 0,1-3 0 15,1 4 0-15,0-2 0 0,0-1 0 0,2 2 0 16,3 2 0-16,-1-2 0 0,0-1 0 0,1-2 0 0,-3 2 0 16,-1-1 0-16,0 2 0 0,-1-1 0 0,-1-2 0 0,0 2 0 15,-1-2 0-15,1 2 0 0,1 1 0 0,0 0 0 16,1-1 0-16,1-1 0 0,1 3 0 0,-1-3 0 16,0-1 768-16,1 0 208 0,-1 1 48 0,0-1 0 15,-2-1-832-15,0 2-192 0,-1-1 0 0,-2-1 0 16,0 2 0-16,-2-1 0 0,-1 0 0 0,-1 0 0 15,0 2 0-15,-2 0 0 0,0-1 0 0,-3 0 0 32,-1 0-768-32,-1 3-208 0,0 0-48 0,-1 0 0 0,-1 0 832 0,-1 0 192 0,1 0 0 0,-9 0 0 15,0 0 0-15,0 0 0 0,8 0 0 0,-8 0 0 16,0 0 0-16,0 0 0 0,0 0 0 0,0 0 0 16,0 0 0-16,0 0 0 0,0 0 0 0,0 0 0 15,0 0 0-15,-2-8 0 0,-3-1 0 0,-3 3 0 0,-2 0 0 16,-1 1 0-16,0-1 0 0,-1-2 0 15,0 5-864-15,0-2-128 0,0-1-32 0,0 0 0 0,0 0 1648 0,-1 0 320 16,0 2 64-16,0-1 16 0,0-1-832 0,0 2-192 16,0 1 0-16,-2-2 0 0,1 2 0 0,-1 0 0 15,-2 2 0-15,0-1 0 0,0 2 0 0,0-3 0 16,1 2 0-16,-1 1 0 16,1-4-768-16,0 2-208 0,2 2-48 0,1-3 0 15,1 0 832-15,0 0 192 0,1-2 0 0,2 1 0 0,9 4 0 0,0 0 0 16,-7-3 0-16,7 3 0 0,0 0 0 0,0 0 0 15,0 0 0-15,0 0 0 0,0 0 0 0,0 0 0 16,0 0 0-16,0 0 0 0,0 0 0 0,10 0 0 0,2 1 0 0,1 4 0 16,2 1 0-16,1 1 0 0,3 2 0 0,0 2 0 15,3-2 0-15,0 0 0 0,-1-3 0 16,2 1 0-16,1 1 0 0,0-2 0 0,-1 1 0 0,1 1 0 16,-1-2 768-16,-1 2 208 0,0-1 48 15,-2 0 0-15,0-4-832 0,0 2-192 0,0 1 0 0,0 0 0 16,1-3 0-16,0 3 0 0,2 0 0 0,-2-2 0 15,-3 2 0-15,-3-3 0 0,-1 6 0 0,-2-6 0 16,0 3 0-16,-4 0 0 0,0 2 0 0,-4 1 0 16,-1 0-768-16,-3 1-208 0,-3-1-48 15,0 3 0-15,-1 0 0 16,-1-2 0-16,-3 0 0 0,-3 2 0 0,1 4 832 0,-4-1 192 0,-2-3 0 0,-1 0 0 16,2-3 0-16,-2 1 0 0,1 0 0 0,-2 2 0 15,-1 1 0-15,-1-3 0 0,0 0 0 0,-2 1 0 16,1 0 0-16,0 1 0 0,-1-3 0 0,1 1 0 15,1 0 768-15,-1 0 208 0,1-1 48 0,0 1 0 0,1 1-832 0,0-1-192 16,0-1 0-16,2-3 0 16,4-1-768-16,1-2-208 0,2 0-48 0,10-3 0 15,0 0 832-15,-10 3 192 0,10-3 0 0,0 0 0 16,0 0 0-16,-9 0 0 0,9 0 0 0,0 0 0 16,0 0-864-16,0 0-128 0,0 0-32 15,0 0-5312-15</inkml:trace>
  <inkml:trace contextRef="#ctx0" brushRef="#br0" timeOffset="62395.16">3477 12294 5519 0,'0'0'240'0,"0"0"64"0,0 0-304 0,0 0 0 0,0 0 0 0,0 0 0 0,0 0 0 0,0 0 0 15,3-7 0-15,-3 7 0 0,3-9 0 0,-3 9 0 16,6-6 0-16,-6 6 0 0,7-8 880 0,-7 8 112 16,0 0 32-16,6-6 0 0,1 0-832 0,-7 6-192 0,0 0 0 0,6-6 0 15,-6 6 864-15,10-4 128 0,-1 2 32 0,0 1 0 16,-1 2-832-16,0-1-192 0,-1 0 0 0,1 0 0 16,1 0 0-16,-1 0 0 0,2-1 0 0,-2 1 0 15,0 0 864-15,1 0 128 0,1 0 32 0,1 0 0 16,0 0 0-16,1 0 0 0,1 0 0 0,-1 0 0 15,1 0-832-15,0 1-192 0,1 1 0 0,0-2 0 16,0 0 0-16,2 0 0 0,1-2 0 0,-1 1 0 16,2-2 864-16,1 0 128 0,0 0 32 0,1 0 0 15,2 0-832-15,-1 1-192 0,1 1 0 0,1-2 0 16,2 0 0-16,-1 0 0 0,-1 1 0 0,1 1 0 0,0-1 0 0,0 0 0 16,-2 2 0-16,1 0 0 0,-1 0 0 0,0 0 0 15,-2 0 0-15,0 0 0 0,-1 0 0 0,1 0 0 16,2 0 0-16,-1 0 0 0,2 0 0 0,-1 0 0 15,3 2 0-15,1 0 0 16,3-2-768-16,-1 1-208 0,3 1-48 0,0-2 0 0,0 0 832 16,-2 0 192-16,-1 0 0 0,-2-2 0 0,-1 1 0 15,-1 1 0-15,-1-4 0 0,0 2 0 0,-2 2 0 16,-2-4 0-16,0 2 0 0,0 0 0 0,0-1 768 0,0 2 208 16,-1-2 48-16,1 0 0 0,-2 3-832 0,0-2-192 15,2 1 0-15,-1 1 0 0,0-3 0 0,-1 0 0 16,-2 0 0-16,-2 3 0 15,0-2-768-15,-2 1-208 0,-2-4-48 0,1 4 0 0,-1-2 1648 0,-2 0 320 0,-7 3 64 0,9-4 16 16,-9 4-832-16,0 0-192 0,8-2 0 0,-8 2 0 16,7-2 0-16,-7 2 0 0,0 0 0 0,0 0 0 15,0 0 864-15,0 0 128 0,0 0 32 0,0 0 0 16,0 0-832-16,0 0-192 0,0 0 0 0,0 0 0 16,0 0 0-16,0 0 0 0,-6-10 0 0,-1 4 0 15,0 0 0-15,-4 0 0 0,-1-2 0 0,-1 1 0 16,2-4-768-16,-4 0-208 15,-2 3-48-15,0-4 0 0,0-1 1648 0,1 1 320 0,-2 0 64 0,0 1 16 16,-1-1-832-16,0 0-192 0,0 0 0 0,1 2 0 16,2 0 0-16,-1 3 0 0,2-2 0 0,-2 2 0 15,2 1 0-15,-2-2 0 0,1-2 0 0,1 2 0 16,0 5 0-16,-1-3 0 0,3 2 0 0,0-1 0 16,0 4-768-16,1-1-208 0,1-1-48 0,1 2 0 0,0-1 1648 0,2-2 320 15,0 1 64-15,8 3 16 0,-9-1-832 0,9 1-192 16,0 0 0-16,0 0 0 0,0 0 0 0,0 0 0 15,0 0 0-15,0 0 0 0,0 0 0 0,0 0 0 16,0 0 0-16,0 0 0 16,11 2-768-16,0 2-208 0,1 1-48 0,2 1 0 0,2 3 832 0,2-3 192 15,1 5 0-15,0-1 0 0,1-2 0 0,2 2 0 16,-1 2 0-16,0-3 0 0,1 1 0 0,0 0 0 16,2 2 0-16,0-2 0 0,2 2 0 0,1-3 0 15,2 5 0-15,-3-4 0 16,-1 2-864-16,1 0-128 0,-1-1-32 0,-3 0 0 0,0 0 1648 0,-3 1 320 15,-1 0 64-15,-2-1 16 0,1-1-832 0,-3 2-192 0,-2 0 0 0,-1 0 0 32,-2-1-768-32,0 2-208 0,-4 2-48 0,1-3 0 0,-2 3 832 0,-3-2 192 0,0 4 0 0,-1-2 0 31,-1 1-864-31,-1-2-128 0,-1 1-32 0,-1 3 0 0,-1 1 832 0,-1-1 192 0,-1-4 0 0,-1-1 0 16,-2 1 0-16,-1-2 0 0,1 0 0 0,-2 0 0 15,-1-2 0-15,-2-1 0 0,1 1 0 0,0-2 0 16,0 0 768-16,-2 2 208 0,0-3 48 0,-1 1 0 15,0 0-832-15,1-2-192 0,-2-2 0 0,0 2 0 16,0 0-768 0,2 0-208-16,2 0-48 0,0 0 0 0,1 0 832 0,0-3 192 0,1 3 0 0,2-2 0 15,1 0 0-15,2 1 0 0,0 0 0 0,7-5 0 16,-8 3 768-16,1 3 208 0,7-6 48 0,-7 4 0 0,7-4-832 0,0 0-192 16,-6 6 0-16,6-6 0 0,0 0 0 0,0 0 0 15,0 0 0-15,0 0 0 16,-4 8-768-16,4-8-208 0,-1 8-48 0,1-8 0 15,0 8 0-15,0-8 0 0,5 17 0 0,-2-5 0 0</inkml:trace>
  <inkml:trace contextRef="#ctx0" brushRef="#br0" timeOffset="103062.15">27874 13256 1839 0,'0'0'0'0,"0"0"160"0,0 0-160 0,0 0 0 0,-5-7 0 0,5 7 0 16,0 0 848-16,-6-6 144 0,1 1 32 0,5 5 0 16,0 0-832-16,0 0-192 0,-11 1 0 0,2 1 0 15,9-2 0-15,-10 2 0 0,10-2 0 0,-9 1 0 16,9-1 864-16,-8 5 128 0,8-5 32 0,-9 4 0 15,2-1-832-15,7-3-192 0,-7 8 0 0,0 1 0 16,2 0 864-16,-1 0 128 0,0 1 32 0,0 2 0 16,2 2 0-16,-1 4 0 0,1 3 0 0,2 0 0 15,1 0-832-15,0 0-192 0,2 1 0 0,-1 2 0 16,1-1 0-16,0 1 0 0,0-3 0 0,1 3 0 16,0-1 0-16,0 0 0 0,1 1 0 0,-1 0 0 0,2-4 0 15,-1 3 0-15,2 0 0 0,-2 4 0 0,2-3 0 0,-1 4 0 16,-1 1 0-16,1 1 0 0,1-3 0 0,-1 1 0 15,1-1 0-15,-1 0 0 0,0-3 0 0,0 0 0 16,0 1 0-16,0-1 0 0,1-1 864 0,-1-1 128 16,-1 0 32-16,1 0 0 15,1-1-1648-15,-1-1-320 0,0 1-64 0,-1-2-16 0,0 5 832 0,-2-4 192 16,-1 3 0-16,0 1 0 0,1-3 0 0,-1 2 0 16,-2-2 0-16,-2-3 0 0,1-3 0 0,-1 1 0 15,-1-2 0-15,1-1 0 0,-1-1 0 0,0 0 0 16,0-4 0-16,-1 2 0 0,0-5 768 0,1 1 208 15,5-6 48-15,-6 9 0 0,1-2-832 0,5-7-192 16,-4 6 0-16,4-6 0 0,0 0 0 0,0 0 0 0,0 0 0 0,0 0 0 31,0 0-768-31,0 0-208 0,0 0-48 0,0 0 0 0,0 0 832 0,0 0 192 0,0 0 0 0,5 8 0 16,1-2 768-16,2-2 208 0,2-2 48 0,2 2 0 16,3-1 0-16,4 2 0 0,4-2 0 0,2 1 0 15,3 0-832-15,2 0-192 0,1 2 0 0,1-2 0 16,0 2 864-16,1-3 128 0,1 1 32 0,1 1 0 15,0 1-832-15,3-3-192 0,0 3 0 0,3 0 0 16,3-2 0-16,-2 0 0 0,-2 6 0 0,-2-4 0 16,0-3 0-16,-3 2 0 0,1 2 0 0,-1-1 0 15,2-2 864-15,1 0 128 0,1 2 32 0,3-2 0 16,1-2-832-16,-2 3-192 0,0 0 0 0,-2-4 0 16,0 0 0-16,-2 0 0 0,-3 2 0 0,-1-1 0 15,0 2 0-15,0-1 0 0,1 3 0 0,-1 0 0 16,1 0 0-16,1 0 0 0,2 0 0 0,-1 1 0 0,-1 4 0 0,2-2 0 15,-2 5 0-15,-2-1 0 0,0-1 0 0,0 0 0 16,1-2 0-16,-1-1 0 0,1 0 0 0,1-1 0 16,0 1 0-16,2 0 0 0,2 0 0 0,0-2 0 15,1 2 0-15,-2-1 0 0,-3 1 0 0,2-3 0 16,-3 1 0-16,1-1 0 0,-1-1 0 0,2-1 0 16,2 2 0-16,0-4 0 0,-1 4 0 0,0 0 0 15,-1 0 0-15,0 1 0 0,-2-1 0 0,0-1 0 16,-2-1 0-16,-1 1 0 0,-1 1 0 0,0-2 0 15,0 2 0-15,1-4 0 0,2 4 0 0,1-3 0 16,3 3 0-16,-1-3 0 0,-1 0 0 0,1 3 0 0,-3-2 0 0,-1-2 0 16,-1 2 0-16,0-2 0 0,0 2 0 15,0-2 0-15,0 2 0 0,-1-4 0 0,1 3 0 16,-1 0 0-16,0-1 0 0,-1-1 0 0,2 1 0 0,-1 0 0 16,0-1 0-16,-3-1 0 0,-2 0 0 0,-1-1 0 15,-2-1 0-15,-1 0 0 0,2 1 0 0,-2-1 0 16,1-1 0-16,-1 2 0 0,1-1 0 0,-1-2 0 15,1 2 0-15,0-2 0 0,-1-1 0 0,-1 2 0 16,1-1 0-16,-2 1 0 0,-3 0 0 0,0-1 0 16,-1 0 0-16,-2 0 0 0,1 1 0 0,-1-3 0 15,0 0 864-15,1-2 128 0,-3-2 32 0,1 1 0 16,0 0-832-16,0-2-192 0,0-1 0 0,1-1 0 16,-1 1 0-16,0-5 0 0,1 0 0 0,-1 0 0 15,-1-1-768-15,1-4-208 0,-1-4-48 16,0-1 0-16,2 3 832 0,-1 1 192 0,0 1 0 0,-1 1 0 0,1 1 768 0,-1-2 208 15,0 1 48-15,-2 1 0 0,1 1-832 16,-2-3-192-16,0 5 0 0,-2-5 0 16,1 1 0-16,-2 1 0 0,0-1 0 0,0 0 0 15,-2 0 0-15,1-3 0 0,-2 3 0 0,2-4 0 0,-1-4 0 0,2 4 0 16,1 0 0-16,-3 2 0 0,2 0 0 0,0 0 0 16,1 3 0-16,0-3 0 0,0 1 0 0,0-2 0 15,2 5 0-15,-2-2 0 0,-1 1 0 0,-1-2 0 16,2 5 0-16,-1-1 0 0,-1-1 0 0,0 1 0 15,4-2 0-15,-3 1 0 0,1 2 864 0,-1-1 128 16,-1-1 32-16,-1-4 0 16,2-1-1648-16,-1 3-320 0,-2 2-64 0,-1 1-16 0,-1-4 832 0,0 2 192 15,-1 0 0-15,-3 1 0 0,0 1 0 0,-2-1 0 0,-4 3 0 0,2 0 0 32,2 1-864-32,1 1-128 0,0 0-32 0,1 0 0 0,-1 1 832 0,1-1 192 0,1-2 0 0,-1 1 0 15,2 3 0-15,-2-2 0 0,2 1 0 0,0 1 0 16,-1-2 0-16,1 2 0 0,1-2 0 0,0 3 0 15,-3-1 0-15,0 1 0 16,2 2 0-16,-2-1 0 0,1-2 0 0,-2 1 0 0,2 1 0 16,-2-2 0-16,0 3 0 0,0 0 0 0,-1 0 0 0,2-2 0 15,-1 2 0-15,0 2 0 0,5 7 0 0,-7-11 0 32,0 4-864-32,1 1-128 0,6 6-32 0,-8-8 0 0,-2 4 832 0,1-1 192 0,-1 1 0 0,-1 1 0 15,1 3 0-15,-2 0 0 0,-1 3 0 0,0 0 0 16,-1-2 0-16,-1 4 0 0,0-1 0 0,-1 0 0 15,0 1-864-15,-2 0-128 0,0-2-32 0,-2 3 0 16,1-2 1648-16,-1 1 320 0,-2 2 64 0,1-2 16 0,1-2-832 16,0 1-192-16,1-2 0 0,0-1 0 0,0 2 0 0,-1-3 0 15,1-3 0-15,0 2 0 0,0 1 0 0,1 0 0 16,2-5 0-16,1 4 0 16,-2-4-768-16,1 4-208 0,-1-2-48 0,2 0 0 0,-1 1 832 0,0-2 192 15,-1 1 0-15,-1-2 0 0,0 4 0 0,-1 1 0 16,-1-3 0-16,-2 0 0 0,-2 0 0 0,-1 1 0 15,0 1 0-15,-1 1 0 0,1 1 0 0,0-2 0 0,0-4 0 16,0 4 0 0,0-3-864-16,0 2-128 0,0 0-32 0,-1-1 0 0,0 2 832 0,-1-2 192 0,-2-2 0 0,1 1 0 15,-1 1 0-15,0-2 0 0,-3 1 0 0,1 2 0 16,0 1 0-16,1-2 0 0,0 1 0 0,3 1 0 16,1-2 0-16,1 1 0 0,0 1 0 0,1-1 0 31,1 2-864-31,0-2-128 0,2 0-32 0,-2 2 0 0,1 0 832 0,-3 0 192 0,2 0 0 0,-1 0 0 15,2 0 768-15,-2 0 208 0,2 0 48 0,-2 1 0 16,-1 2-832-16,1-1-192 0,2-2 0 0,-1 0 0 16,2 0 0-16,-1-2 0 0,2 2 0 0,-1-2 0 15,-2 1 0-15,1 1 0 0,0 0 0 0,0 0 0 16,0-1 0-16,-1 1 0 0,0 1 0 0,0 0 0 16,1 1 864-16,-2 0 128 0,-1-1 32 0,0 0 0 15,2 3-832-15,-1-4-192 0,2 1 0 0,1 1 0 16,1 1-768-16,1-3-208 0,0 0-48 0,1 0 0 15,0 1 0-15,0-2 0 0,3 1 0 0,-2-3 0 0,2 3 832 0,0-3 192 16,0 0 0-16,0 0 0 0,-1-1 768 0,1 2 208 16,1 2 48-16,-2-2 0 0,0 2-832 0,0 0-192 15,1 0 0-15,-1-2 0 0,0 2 0 0,-2-2 0 16,-1 0 0-16,0 0 0 16,0 2-768-16,0-2-208 0,1-1-48 0,0-2 0 15,1 1 0-15,-1 1 0 0,-1 0 0 0,1 1 0 0,0 1 1648 0,-1-3 320 16,1 2 64-16,1 2 16 0,-1-3-832 0,0 3-192 15,1 3 0-15,1-1 0 0,-1-1 0 0,-1-1 0 16,2 3 0-16,-2-3 0 0,1 0 0 0,-1 0 0 16,2 0 0-16,-3 0 0 0,1 0 0 0,-1-3 0 15,0 2 0-15,0 0 0 0,0 0 0 0,-1-2 0 0,1 2 0 16,-1 0 0-16,-2 1 864 0,1 0 128 0,1 0 32 0,0-1 0 16,1-2-832-16,-2 3-192 0,1 3 0 0,0-3 0 31,1 0-768-31,-2 1-208 0,-1 0-48 0,1-1 0 15,2-2 0-15,-1 2 0 0,-2 0 0 0,0 0 0 0,-2 0 832 0,1-3 192 0,3 2 0 0,0-1 0 16,-1 0 768-16,1 2 208 0,-1 2 48 0,1-2 0 16,0 2 0-16,1-2 0 0,1 1 0 0,-2 2 0 15,2-2-1648 1,-1 0-320-16,1 0-64 0,-1 2-16 0,0-2 0 16,-1 0 0-16,0 3 0 0,-4-4 0 0,2-4 832 0,0 4 192 0,2 4 0 0,0-4 0 15,0 0 0-15,-2 1 0 0,0 4 0 0,-2-4 0 16,2 1 768-16,-1 1 208 0,2-2 48 0,0 1 0 15,2 1-832-15,2 0-192 0,2-1 0 0,4 2 0 0,0-2 0 0,1 2 0 16,2 0 0-16,8-4 0 0,0 0 0 0,-8 4 0 16,-1 6 0-16,9-10 0 15</inkml:trace>
  <inkml:trace contextRef="#ctx0" brushRef="#br0" timeOffset="116246.18">6261 11508 20271 0,'0'0'896'0,"0"0"192"0,0 0-880 0,0 0-208 0,0 0 0 0,0 0 0 32,0 0-768-32,0 0-208 0,0 0-48 0,0 0 0 0,0 0 1648 0,4-8 320 0,-4 8 64 0,0 0 16 15,0 0-832-15,0 0-192 0,0 0 0 0,8-3 0 16,-8 3 0-16,9-5 0 0,-1 4 0 0,0-4 0 16,2 4 864-16,0-3 128 0,1 2 32 0,2-2 0 15,3 2-832-15,1-4-192 0,5 2 0 0,0-4 0 16,2 2 0-16,1-3 0 0,2 0 0 0,1 2 0 15,0 1 0-15,2 0 0 0,-1 0 0 0,1 4 0 0,0-2 864 16,1 1 128-16,2 3 32 0,3 0 0 16,2 1-1648-16,3-1-320 0,2 2-64 0,1-2-16 15,0 0 832-15,0 0 192 0,-2 0 0 0,1 0 0 16,0 0-864-16,2 0-128 0,2 4-32 16,2-6 0-16,1 0 1648 0,0-1 320 0,0 0 64 0,0 0 16 0,-2 1-832 0,-1-2-192 15,-2 2 0-15,1-2 0 0,1-1 0 0,3 4 0 16,4-1 0-16,-2-2 0 0,-2 4 0 0,-2-2 0 15,1 2 0-15,0 0 0 0,1 0 864 0,2 0 128 16,3 2 32-16,0-1 0 16,4 2-1648-16,-5-3-320 0,-2 2-64 0,-2-1-16 0,-1 2 832 0,1 0 192 15,0 2 0-15,3-1 0 0,3 1 0 0,-2-1 0 16,0 2 0-16,-2 0 0 0,-3 0 0 0,0 3 0 0,-2 6 0 16,0-4 0-16,1-1 0 0,3-1 0 0,5 1 0 15,0 1 0-15,-3-2 0 0,-1-3 0 0,-1 0 0 0,2-4 0 16,-1 0 0-16,4 0 0 0,4-2 0 0,0 0 0 15,-2 0 0-15,-3 2 0 0,-1-2 0 0,-2 0 0 16,0 2 0-16,1 0 0 0,0-1 0 0,2 1 0 16,0 2 768-16,1 1 208 0,-2 2 48 0,-2 1 0 15,-1-4-832-15,1 1-192 0,2 0 0 0,3-1 0 16,3 0 0-16,0 0 0 0,-2 2 0 0,-1-1 0 16,-3 0-768-16,3-5-208 0,1 1-48 15,4-1 0-15,2-1 832 0,-2 1 192 0,-1-3 0 0,-2 3 0 16,-3-2 768-16,0 1 208 0,-1-3 48 0,2 2 0 15,2 2-832-15,-2 0-192 0,-2 2 0 0,-1 2 0 0,-2-1 0 0,1 0 0 16,1 0 0-16,3 1 0 16,3 1 0-16,0 1 0 0,-2-1 0 0,-2-1 0 15,-3 2-768-15,1-4-208 16,-2 2-48-16,-1-1 0 0,1 1 0 0,1-2 0 0,3-2 0 16,-1 0 0-16,-2-2 1648 0,0 1 320 0,-4 1 64 0,1-3 16 0,1 1-832 0,5 1-192 15,2 1 0-15,-1 0 0 0,-2 0 864 0,-2 0 128 16,0 1 32-16,-1-1 0 0,0 1-832 0,1 0-192 15,3 2 0-15,4-3 0 16,1 3-768-16,-2 0-208 0,-5 0-48 0,-2 0 0 0,-3 0 832 0,1 0 192 16,1 3 0-16,2-3 0 15,3 0-864-15,-1 0-128 0,-1 1-32 0,0-1 0 0,-2 0 832 0,-1-1 192 0,-1-1 0 16,1-1 0-16,1 0 0 0,3 0 0 0,2 3 0 0,-2-3 0 16,-1-3 0-16,-2 2 0 15,1 1 0-15,-1-2 0 0,0-1 0 0,4 2 0 0,2 1 0 0,-1 0 0 16,-2 0 0-16,-2 0 0 0,-2-2 0 0,1-1 0 15,1 2 0-15,0-1 0 0,2 1 0 0,0 1 0 16,2 0 0-16,-1-3 0 0,-1 3 0 0,-1-3 0 16,1 0 0-16,4 0 0 0,3-3 0 0,2 0 0 31,3 0-864-31,-3-5-128 0,-4 0-32 0,0 0 0 0,-1-1 832 0,3 0 192 0,2-2 0 0,-1 2 0 16,0 2 0-16,-1-2 0 0,-5 3 0 0,0-1 0 15,1 2 768-15,2 0 208 0,3 1 48 0,1 2 0 16,0 5-832-16,-2 0-192 0,-1 0 0 0,-2 0 0 15,0 0-768-15,3 0-208 0,3 1-48 0,0 3 0 16,-3-3 0-16,-1 1 0 0,-3-2 0 0,-1 0 0 0,1 0 832 0,2 3 192 16,0-2 0-16,0 1 0 0,-2 4 768 0,-4 0 208 15,-1 0 48-15,-4-4 0 0,0 2-832 0,0-1-192 16,1 1 0-16,0-2 0 0,-1 3 0 0,1 0 0 16,-1 1 0-16,-2 0 0 0,-1 2 0 0,-1-2 0 15,-1-2 0-15,1 0 0 0,1 0 0 0,2 2 0 16,1 0 0-16,0 0 0 15,-1-3-768-15,-3 0-208 0,0 3-48 0,0-3 0 16,1-1 0-16,1 0 0 0,0 0 0 0,2-2 0 0,1 1 832 16,-2 0 192-16,-1 3 0 0,-2-3 0 0,-1 4 768 0,-2-4 208 15,1 4 48-15,0-2 0 0,0 0-832 0,0 0-192 16,3 0 0-16,1 0 0 16,1 0-768-16,-2-2-208 0,0 1-48 0,-2-2 0 0,0 0 832 0,1 0 192 15,1 0 0-15,2 3 0 0,-1-2 768 0,1 1 208 16,-1 2 48-16,-2-1 0 0,-1 2 0 0,-3-3 0 0,-1 3 0 0,-3 0 0 15,-1-4-832-15,-2 1-192 0,-1 1 0 0,-2-3 0 16,-1-3 0-16,-3 1 0 0,-1 1 0 0,-1-1 0 16,-1-2 864-16,-2-2 128 0,-4 1 32 0,-1 1 0 15,-3-5-832-15,-1 0-192 0,0 0 0 0,-2-5 0 16,0 1 0-16,-2-1 0 0,1 1 0 0,-2-5 0 16,1 3 0-16,0-6 0 0,-2 0 0 0,0-6 0 15,0-9 0-15,0-1 0 0,2 2 0 0,-2-5 0 16,0 1 0-16,1 0 0 0,0-2 0 0,0-2 0 15,-3-5 864-15,1 0 128 0,0-3 32 0,-1 0 0 16,2 3-832-16,-3-1-192 0,-1 4 0 0,-2 0 0 0,1 0 0 16,-2 4 0-16,0-5 0 0,1 4 0 15,-1 0 0-15,0-3 0 0,1 0 0 0,0 6 0 16,-1 3-768 0,1 3-208-16,-1 6-48 0,0 3 0 0,0 2 832 0,-2 5 192 0,0 2 0 0,-1 2 0 0,3 1 768 15,-3 4 208-15,3 8 48 0,-6-7 0 0,6 7-832 16,-11-8-192-16,-1 2 0 0,-1 2 0 0,0-1 0 0,-2 4 0 15,0-1 0-15,-4 1 0 16,-2 1-768-16,-3 0-208 0,-1 0-48 0,-4-2 0 0,-3 2 832 0,-3 2 192 16,0-2 0-16,-2-2 0 0,0 1 0 0,-2-1 0 15,0 1 0-15,-3 0 0 0,-2-1 0 0,-4-1 0 16,-4 3 0-16,-2-3 0 16,-2 3-864-16,-1 0-128 0,0-3-32 0,-1 0 0 0,-1 0 832 0,-4 1 192 0,-5-1 0 15,-3 2 0-15,-2 1 0 0,2 0 0 0,2 1 0 16,-2-2 0-16,-1 1 0 0,-3 1 0 0,-4 2 0 15,3-3 0 1,3 0-864-16,-1 0-128 0,-1-4-32 0,-1 2 0 0,-2-2 832 0,2-1 192 0,4 1 0 0,0-4 0 16,1 1 0-16,-2 1 0 0,-5-2 0 0,4 1 0 15,1 1 0-15,2 0 0 0,1 0 0 0,-5 0 0 16,-2 0 0-16,-1 4 0 0,0 1 0 0,2 1 0 16,2-3 0-16,-4 0 0 0,-2 0 0 0,-2 3 0 15,0 3 0-15,0-3 0 0,0 1 0 0,-5 1 0 16,-5 1 0-16,0 0 0 0,5 1 0 0,-1-2 0 15,-1 1-864-15,-3 0-128 0,-3 4-32 0,3-1 0 16,3 0 832-16,-5 0 192 0,-5 0 0 0,2 2 0 16,2 1 0-16,0 0 0 0,0 1 0 0,-2-1 0 15,-2 3-864-15,2-1-128 0,3 2-32 0,-3-4 0 0,-4 2 832 0,1-2 192 16,1 3 0-16,3-5 0 0,1 4 0 0,-1-5 0 16,0 1 0-16,3-1 0 0,5 2 0 0,-2-2 0 15,-4 0 0-15,3-2 0 0,3-1 0 0,3 2 0 16,0-1 0-16,0-1 0 0,-5 1 0 0,3 1 0 15,6-3 0-15,2 2 0 0,2-4 0 0,-3 0 0 16,-3 0 0-16,3-3 0 0,6 1 0 0,0-2 0 16,0 1 0-16,1-1 0 0,-2-2 0 0,1 1 0 15,4 2 0-15,3-3 0 0,0 0 768 0,2-1 208 16,0 2 48-16,-3 2 0 0,-2-1-832 0,2 2-192 16,4-2 0-16,1 2 0 0,3-2 0 0,-2 2 0 15,-1-4 0-15,0 2 0 16,1 2-768-16,2-2-208 0,2-2-48 0,2 2 0 0,-1 0 1648 0,0 0 320 15,-1-1 64-15,-3 1 16 0,2-2-832 0,2 4-192 0,2-2 0 16,3-1 0-16,2 2 864 0,-1-1 128 0,-2-2 32 0,-2 2 0 16,0 0 0-16,2 0 0 0,1 1 0 0,2 0 0 15,1 0-832-15,2 1-192 0,-1-1 0 0,-1 0 0 16,0-1 864-16,-1-2 128 0,-1 1 32 0,0 2 0 16,2 0-832-16,1 2-192 0,3-2 0 0,0 0 0 15,0 3 0-15,-1-3 0 0,-3 0 0 0,-2 1 0 16,-2 1 0-16,2-2 0 0,2 0 0 0,1 1 0 15,2-1 0-15,0 2 0 0,1-5 0 0,-2 1 0 16,1 2-768-16,-4-1-208 0,-4-1-48 0,1 2 0 16,5 2 832-16,0-2 192 0,3 0 0 0,0 0 0 0,0 1 768 0,-3 1 208 15,-1-2 48-15,-2 3 0 16,-3 3-1648-16,3 0-320 0,1 0-64 0,3-2-16 16,0 4 0-16,1-4 0 0,-1 1 0 0,-3-1 0 0,-4 4 832 15,1-2 192-15,-2 0 0 0,2 3 0 0,1 1 0 16,-1 1 0-16,2 1 0 0,-3-3 0 15,0 1-864-15,-1 1-128 0,-4-2-32 0,4 0 0 0,1 0 832 0,3-3 192 16,2 1 0-16,1 1 0 0,-1-2 0 0,0 1 0 16,1-1 0-16,-3 0 0 0,-2-1 0 0,4 2 0 15,1-2 0-15,3-1 0 0,1 2 0 0,0 0 0 16,0 2 0-16,0 1 0 0,-1 0 0 0,-1-3 0 16,-2-1 0-16,3 0 0 0,1 2 0 0,3 0 0 15,0-2 0-15,2-1 0 0,1 0 0 0,-1-1 0 0,1 0 0 16,-1-1 0-16,0 0 0 0,-3-1 0 0,-1-1 0 0,2 0 0 15,3 1 0-15,1-2 0 0,0 4 0 0,3-3 0 16,2 1 0-16,0 2 0 0,0 0 0 0,0 0 0 16,1 0 768-16,-1 2 208 0,2 3 48 0,-1-1 0 15,0 2-832-15,2-2-192 0,0 4 0 0,2-2 0 32,2 4-768-32,2-2-208 0,3 1-48 0,0-3 0 0,3 4 832 0,2-2 192 0,2 2 0 0,1-3 0 15,1 4 0-15,2-2 0 0,0-1 0 0,3 2 0 16,2-1 0-16,0 0 0 0,4-9 0 0,-5 12 0 15,3 1 0-15,1-2 0 0,1 0 0 0,0 2 0 16,1 7 0-16,1-3 0 0,2 0 0 0,-2 0 0 16,2 2 0-16,1 3 0 0,-1 2 0 0,1 2 0 15,1-1 0-15,0 1 0 0,0 2 0 0,0 4 0 0,1 1 0 16,1 3 0-16,-1 3 0 0,3 4 0 0,-1 2 0 16,1-2 0-16,1-4 0 0,-1-5 0 0,3-3 0 0,-1-5 0 15,0-4 0-15,-1-3 0 0,-1-1 768 0,0-3 208 16,-2-1 48-16,1-1 0 0,-2 2-832 0,-1-3-192 15,-2-1 0-15,1 1 0 0,0 4 0 0,0-4 0 16,-1-1 0-16,1 1 0 0,1 0 0 0,0-2 0 16,0 2 0-16,0-5 0 0,1 1 0 0,-2-2 0 15,-2 0 0-15,-3-6 0 16,4 9-768-16,-4-9-208 0,0 0-48 0,1 9 0 16,0-1 0-16,-1-8 0 0,0 0 0 0,0 0 0 15,-3 7 0-15,-1-1 0 0,2 2 0 0,2-8 0 0</inkml:trace>
  <inkml:trace contextRef="#ctx0" brushRef="#br0" timeOffset="116395.98">5979 11434 2047 0,'0'0'0'0,"3"7"0"0,3 1 0 0,1-2 0 0,3 2 0 0,1-1 0 16,2 3 816-16,2-2 160 0,3 2 48 0,0-2 0 16,1 0-832-16,0-2-192 0,-1 0 0 0,-1-2 0 15,1-2 0-15,0-1 0 0,0 2 0 0,0-3 0 16,-2-3 864-16,1 1 128 0,1 1 32 0,1-4 0 16,2 2-832-16,-1-1-192 0,3-2 0 0,-1 2 0 15,2-1 0-15,0-1 0 0,0 0 0 0,-2 0 0 16,1 0 0-16,-2 2 0 0,0 2 0 0,-2-1-4048 15</inkml:trace>
  <inkml:trace contextRef="#ctx0" brushRef="#br0" timeOffset="121896.1">27761 7049 12895 0,'0'0'272'0,"0"0"64"0,2-9 16 0,-2 9 32 0,8-4-384 0,-8 4 0 0,10-5 0 0,-10 5 0 0,0 0 0 0,7-7 0 16,-7 7 0-16,7-6 0 0,-7 6 0 0,0 0 0 15,6-6 0-15,-6 6 0 0,8-6 896 0,0 3 96 16,-8 3 32-16,9-6 0 0,-1 4 0 0,-8 2 0 0,9-4 0 15,-9 4 0-15,9-2 0 0,-9 2 0 0,9 2 0 0,-9-2 0 32,8 4-1648-32,0-2-320 0,-1 4-64 0,0-3-16 0,-1 3 832 0,0 3 192 0,-1 0 0 0,0 3 0 15,0 3 0-15,-2 3 0 0,2 7 0 0,0 5 0 16,-1 0 0-16,1-1 0 0,0 5 0 0,-2-1 0 16,1 2 0-16,-2 0 0 0,-2 3 0 0,0 1 0 15,1 0 0-15,-1 6 0 0,2 2 0 0,-2 0 0 16,0 2 0-16,-3 1 0 0,1-3 0 0,-2 2 0 15,1-3 0-15,-2 4 0 0,-2 1 0 0,0 0 0 16,1 4 0-16,0-2 0 0,0-4 0 0,2-4 0 16,2-6 0-16,1-1 0 0,1-1 0 0,0-2 0 15,1 0 768-15,0-1 208 0,2 3 48 0,-2 2 0 0,-2 3-832 16,-2-2-192-16,1 2 0 0,0-3 0 16,0-1 0-16,1-5 0 0,0 0 0 0,1 1 0 0,1-1 0 15,-1 0 0-15,-2-3 0 0,1 1 0 0,1 1 0 0,-3-1 0 16,0 1 0-16,0-4 0 0,0-2 0 0,-1-4 0 15,2-2 0-15,-1-5 0 16,1-2-768-16,1-2-208 0,0-1-48 0,-1-2 0 0,2-8 1648 0,0 0 320 16,0 0 64-16,0 0 16 0,0 9 0 0,0-9 0 15,0 0 0-15,0 0 0 16,0 0-1648-16,0 0-320 0,0 0-64 0,0 0-16 0,0 0 832 0,0 0 192 16,5-12 0-16,0-5 0 0,1-2 768 0,-1-5 208 15,-1-2 48-15,1-2 0 0,2-1-832 0,0-2-192 0,1-2 0 0,0-3 0 16,1-2 0-16,1-2 0 0,-1-3 0 0,1-5 0 15,2-3 0-15,-2-8 0 0,1-5 0 0,0-3 0 16,-2 5 864-16,1-4 128 0,-2 1 32 0,0-3 0 16,1-5-832-16,-2 5-192 0,0 5 0 0,0 4 0 15,0 4 0-15,0 4 0 0,2 4 0 0,-1 0 0 16,0 3 0-16,-1-2 0 0,-1 0 0 0,0 3 0 16,-1 6 0-16,0 2 0 0,-2 1 0 0,0 1 0 31,-1 6-768-31,-1-3-208 0,-1 3-48 0,0-1 0 0,-1 2 832 0,0-1 192 0,-2 0 0 0,1-1 0 15,-1 1 0-15,-1-3 0 0,2 3 0 0,-1 1 0 16,1 2-864 0,-1 3-128-16,1 2-32 0,0 1 0 0,-1 4 832 0,2 1 192 0,0 1 0 0,0 1 0 15,0 2 0-15,-1-1 0 0,1 2 0 0,1 8 0 16,0 0-864-16,-1-7-128 0,1 7-32 16,0 0 0-16,0 0 832 0,0 0 192 0,0 0 0 0,0 0 0 0,0 0 0 0,0 0 0 15,0 0 0-15,0 0 0 16,0 0-864-16,0 0-128 0,0 0-32 0,-5 7 0 15,2 1 832-15,-1 2 192 0,-1-2 0 0,-1 4-7424 16</inkml:trace>
  <inkml:trace contextRef="#ctx0" brushRef="#br0" timeOffset="122931.27">26781 12050 20271 0,'0'0'448'0,"0"0"80"0,-3 8 32 0,0 2 16 16,2 2-576-16,0-3 0 0,-1 6 0 0,2 1 0 0,2 1 0 0,2 4 0 15,-1 4 0-15,2 4 0 0,2 7 0 0,0 9 0 16,6 16 0-16,-2 2 0 15,0 2-704-15,-3 5-256 0,-1-1-64 0,-1 7 0 16,-3 7 832-16,-1-3 192 0,-4-6 0 0,0 0 0 16,2-4-864-16,-2-4-128 0,-1 0-32 0,1-9 0 0,1-3 832 0,0-6 192 15,2-8 0-15,0-4 0 0,1-6 0 0,1-7 0 16,0-1 0-16,0-5 0 0,-1 5 0 0,0-7 0 16,0 1 0-16,-2-4 0 15,-3-2-864-15,3-10-128 0,0 0-32 0,0 0 0 16,1 6 0-16,-1-6 0 0,0 0 0 0,0-12 0 0,0 0 832 0,2-8 192 15,0-5 0-15,2-7 0 0,-1-3 0 0,1-10 0 0,-2-7 0 16,2-3 0-16,0-2 768 0,-1-5 208 0,0 5 48 16,1-4 0-16,1-1 0 0,-3-3 0 0,-2-3 0 0,0 2 0 15,1 4-832-15,-1 3-192 0,-2 2 0 0,2 3 0 16,1 0 864-16,-2 1 128 0,-2 0 32 0,3 2 0 16,0 6 0-16,3 3 0 0,-1 6 0 0,1 3 0 15,-1 1-832-15,0 4-192 0,1 2 0 0,-1 4 0 16,2 0 0-16,-2 2 0 0,-1 5 0 0,0-2 0 15,2 4 0-15,-1 3 0 0,-2 10 0 0,1-11 0 16,-1 11 864-16,0 0 128 0,0 0 32 0,0 0 0 16,0 0-832-16,0 0-192 0,0 0 0 0,0 0-10608 15</inkml:trace>
  <inkml:trace contextRef="#ctx0" brushRef="#br0" timeOffset="128429.42">8052 14226 12895 0,'0'0'272'0,"0"0"64"0,0 0 16 0,0 0 32 0,0 0-384 0,-7 8 0 0,3 2 0 0,0 2 0 31,1 3-2384-31,1 3-560 0,0 3-96 0,0 1-32 0,-2-1 2464 0,1 2 608 0,-1-2 0 0,1 3 0 16,0 1 0-16,0 1 0 0,-2 1 0 0,-1 0 0 16,-1 4 704-16,-1 5 256 0,-1 2 48 0,0 6 16 15,-2 7 0-15,2 5 0 0,0 4 0 0,1 3 0 16,1-2-832-16,0 4-192 0,2 5 0 0,0 5 0 16,3 7 0-16,0 1 0 0,0 4 0 0,1 0 0 15,-1 10 0-15,1-1 0 0,1 0 0 0,1-2 0 16,0 1 0-16,1 2 0 0,2 5 0 0,1-3 0 15,-2-9 0-15,0 0 0 0,0-3 0 0,1-3 0 0,-1-4 0 16,1-9 0-16,-1-12 0 0,2-10 0 0,-1-8 864 16,-1-4 128-16,2-6 32 0,-1-2 0 0,-1-4-832 0,-2-2-192 15,-1 2 0-15,2-2 0 0,-1-1 0 16,-1 1 0-16,0-1 0 0,0 1 0 0,-1-5 0 0,-1 1 0 16,1-1 0-16,-1-3 0 0,-1 3 0 0,1 0 0 15,1 1 0-15,0-2 0 0,0 1 0 0,1 0 0 16,2 0 0-16,0 0 0 0,1-3 0 0,0 1 0 15,3 0 0-15,1 0 0 0,2-1 0 0,0-3 0 16,2 0 0-16,1-3 0 0,1 1 864 0,0-2 128 16,2-2 32-16,1 1 0 0,1-2 0 0,1 1 0 15,1 1 0-15,0 1 0 0,1 1 0 0,2 0 0 16,0-2 0-16,1 2 0 0,2 0-832 0,2 3-192 0,4 2 0 16,0 4 0-1,1 0-768-15,0 3-208 0,1 1-48 0,0-3 0 0,2 3 832 0,-1-1 192 0,1 1 0 0,0-1 0 31,2-1-864-31,1-1-128 0,1 2-32 0,5 0 0 16,4-1 0-16,-3 1 0 0,-2-2 0 0,-1 2 0 16,1-4 0-16,-1 2 0 0,-3 3 0 0,2-1 0 0,2 2 1648 0,3 2 320 0,5 1 64 0,-1-2 16 15,-1 3-832-15,-2-5-192 0,0 5 0 0,-3-4 0 16,0 1 864-16,1-1 128 0,1 0 32 16,3 1 0-16,3 0-832 0,-1 0-192 0,0-5 0 0,-2 1 0 15,-2-2 0-15,-2-1 0 0,-2 0 0 0,2-3 0 16,2 0 0-16,1-3 0 0,1 0 0 0,0-2 0 15,-1-3 0-15,0 0 0 0,-3-2 0 0,-1-2 0 16,-2-2 0-16,1 3 0 0,0-3 0 0,-1 3 0 0,3-1 0 16,0 2 0-16,1-3 0 0,-1 2 0 0,-2 0 0 0,0 2 0 15,-2-4 0-15,0 7 0 0,0 2 0 0,-1 1 0 16,3-2 0-16,4-2 0 0,4 2 864 0,-2-1 128 16,-1 1 32-16,-1 0 0 0,-1 0-832 0,-1-2-192 15,0-2 0-15,0 1 0 16,1-5-768-16,2 2-208 0,2-1-48 0,-3-2 0 0,-1 3 832 0,-2 0 192 15,-1-2 0-15,-3 1 0 0,1 1 0 0,-1 0 0 16,0 1 0-16,3 1 0 0,2-1 768 0,3 1 208 16,3 2 48-16,0-1 0 0,1 0-832 0,-1 0-192 15,-1-1 0-15,3 0 0 0,2-1 0 0,3 0 0 16,5-1 0-16,-2 2 0 16,-3 2-768-16,-1-1-208 0,0 3-48 0,-1-4 0 0,-1 1 832 0,2 0 192 15,8 0 0-15,-4 0 0 0,-1-2 0 0,-3-2 0 0,-2 2 0 0,0-4 0 16,1 0 0-16,3 0 0 0,4 0 0 0,-1 0 0 15,-3 0 768-15,-2 0 208 0,-2 0 48 0,1 0 0 16,1 0-832-16,3 2-192 0,4-2 0 0,0 1 0 16,0 2 864-16,-1-1 128 0,-1-2 32 0,2 4 0 31,2-3-1648-31,2 1-320 0,6 1-64 0,-2-3-16 0,1 1 832 0,-3-1 192 0,1 0 0 0,3 0 0 16,3 0 0-16,-3-1 0 0,-3 1 0 0,-2-4 0 15,-2 2 0-15,2-2 0 0,4 2 0 0,-2-2 0 16,0 2 0-16,-3-2 0 0,-3-1 0 0,0 2 0 15,2 0 768-15,4 2 208 0,6-1 48 0,-3 2 0 16,-4-2-832-16,-4 2-192 0,1 0 0 0,2 0 0 0,4 2 0 0,0-2 0 16,-2 2 0-16,-2-2 0 15,0 4 0-15,0-4 0 0,2 2 0 0,2-2 0 16,6-2-768-16,-6-1-208 0,-1 2-48 0,-2-3 0 16,0 0 0-16,2-2 0 0,4-1 0 0,-2 1 0 15,-5 0 0-15,-4-2 0 0,-1 2 0 0,2 2 0 0,4-2 1648 0,0 3 320 16,-1 0 64-16,-2 1 16 0,-1 0 0 0,1 0 0 15,2 4 0-15,1-2 0 0,3 1 0 0,0 0 0 16,-2 3 0-16,0 0 0 0,-1 0-832 0,4-1-192 16,4 0 0-16,-1-1 0 15,1 2-768-15,-5-2-208 0,0-2-48 0,-1 0 0 0,4 0 832 0,-2 0 192 16,-1 0 0-16,-3-2 0 0,-3-2 0 0,0 2 0 16,3 2 0-16,2-3 0 0,0 2 0 0,-2-1 0 0,-3 2 0 15,-1 0 0-15,3 0 768 0,2 0 208 0,3 2 48 0,1-2 0 31,1 0-1648-31,-3 0-320 0,1 0-64 0,3 0-16 0,4 1 832 0,-2 2 192 0,-2-1 0 0,-1-1 0 32,-1 2-864-32,4 0-128 0,2 0-32 0,0-1 0 0,0 2 832 0,-4-2 192 0,-1 2 0 0,4-2 0 15,3-1 0-15,-3 1 0 0,2 2 0 0,-4-2 0 16,-5 1 0-16,2 0 0 0,2-1 0 0,0 0 0 16,2 0 0-16,-6-1 0 0,-3 2 0 0,2-1 0 15,1-1 768-15,4 2 208 0,2-3 48 0,-6 0 0 16,-3-3-832-16,2 3-192 0,-1 3 0 0,2-6 0 15,5 6 0-15,-5-3 0 0,-3 0 0 0,-2-3 0 16,-2 2 0-16,3 1 0 0,1-2 0 0,0-1 0 16,-2 2 0-16,-4 1 0 0,-3 0 0 0,-2 0 0 0,-2-2 0 15,1 2 0-15,4-2 0 0,-2 0 0 0,0 2 0 0,-1-2 0 16,-2-2 0-16,0 2 0 0,0 0 0 0,5 0 0 16,3-1 0-16,-2 1 0 0,-2-1 0 0,-4 2 0 15,-2-1 0-15,-2-2 0 0,-1 2 0 0,0-2 0 16,3-1 0-16,-2 2 0 0,-1-1 0 0,-1 2 0 15,-1-1 0-15,-1 2 0 0,-3-5 0 0,-1 2 0 16,4-1 0-16,-1 0 0 0,0-1 0 0,1 0 0 16,0 3 0-16,-4-3 0 0,-4 0 864 0,0 0 128 15,-5 0 32-15,-2 0 0 0,-5 0-832 0,-2-1-192 16,-3-4 0-16,1-1 0 0,-2-1 864 0,-2-2 128 16,-1-5 32-16,-1-2 0 0,-1 1 0 0,0-3 0 15,2-3 0-15,0-5 0 0,1-1-832 0,-1-3-192 0,0-1 0 0,-2-2 0 16,0 0 0-16,-3-4 0 0,-1-1 0 0,-2-2 0 15,0-2 0-15,-2 3 0 0,-1 3 0 0,-2 0 0 16,-2 6 0-16,-2 0 0 0,1 0 0 0,-2-1 0 16,0 3 0-16,0-3 0 0,-1-2 0 0,-1-3 0 15,-1-4 0-15,-1-2 0 0,-1 0 0 0,2-3 0 16,-1 0 0-16,-2-3 0 0,1-3 0 0,-1-6 0 16,2-7 0-16,-1-1 0 0,3 4 0 0,1 1 0 15,1 0 0-15,0 0 0 0,3 3 0 0,-2 0 0 16,2 3 0-16,-1 3 0 0,-1 3 0 0,1 6 0 15,0 3 0-15,0 2 0 0,-2 1 0 0,2 3 0 16,-2-2 864-16,1-5 128 0,-1-2 32 0,2-1 0 0,3-1-832 16,0 2-192-16,2-1 0 0,3 1 0 15,1-3 0-15,0-8 0 0,2-5 0 0,0-3 0 16,1-1-768-16,-1-1-208 0,0 6-48 0,0-3 0 0,0 5 832 16,-1-5 192-16,-1 1 0 0,-2 7 0 0,-3 3 768 15,-1 5 208-15,1 8 48 0,-5-1 0 0,0 1-832 0,-2 3-192 16,0 4 0-16,-1-5 0 0,0 4 0 0,-1-4 0 15,0-1 0-15,-2 2 0 0,1 1 0 0,-2 1 0 16,2 4 0-16,-3 1 0 16,0 1-768-16,1 0-208 0,-1-1-48 0,0 1 0 0,-2 1 832 15,-1 3 192-15,1 0 0 0,-2 3 0 16,0 0-864-16,-2-2-128 0,0 4-32 0,-1 1 0 0,2 4 832 0,-3 1 192 16,-1 4 0-16,-2 0 0 0,-1 4 0 0,0 1 0 15,-4-3 0-15,0 2 0 0,0 5 0 0,-4-3 0 0,-3 0 0 0,-1 1 0 31,-2 1-864-31,-1 1-128 0,-3-3-32 0,1 0 0 0,0 0 832 0,-1 0 192 0,4 0 0 16,-3-3 0-16,-2-1 0 0,1-1 0 0,-2 2 0 0,-1-3 0 16,-3 3 0-16,-2-1 0 0,-6-2 0 0,0 0 0 15,3 3 768-15,-2 1 208 0,0-2 48 0,-1-1 0 16,-2 2-832-16,-5-1-192 0,-7 0 0 0,2 3 0 31,0-3-768-31,0 2-208 0,2 2-48 0,2-4 0 0,-1 1 832 0,-6 0 192 0,-3 0 0 0,1 1 0 16,2 2 0-16,0-1 0 0,1 0 0 0,-1-1 0 15,-3-1 0-15,-3 3 0 0,-2 0 0 0,-1 4 0 16,2-2 0-16,0 1 0 0,0-2 0 0,-5 1 0 16,-4-2 0-16,3 4 0 0,3 4 0 0,1 1 0 15,0-3 0-15,-2-3 0 0,-1 3 0 0,2 0 0 16,0 0 768-16,3 3 208 0,2-3 48 0,-4-3 0 0,-1 3-832 16,-1-2-192-16,-1 4 0 0,2-2 0 0,2-2 0 0,1-2 0 15,-2-2 0-15,-3 0 0 0,-2 1 0 0,1-3 0 16,3 0 0-16,1-1 0 0,0 0 0 0,-2 3 0 15,2 0 0-15,-1-3 0 0,3-2 864 0,0 1 128 16,-1 4 32-16,-5-3 0 0,-4 0-832 0,2 0-192 16,1 6 0-16,0-3 0 15,4 2-768-15,-6 0-208 0,-1 2-48 0,2 0 0 0,2 2 832 0,2 0 192 16,0-2 0-16,-2 1 0 16,-4 4-864-16,0-3-128 0,3-2-32 0,0 2 0 0,2 2 832 0,-5 0 192 15,-3 2 0-15,-1-2 0 0,1 2 0 0,3 2 0 16,3 0 0-16,-3 0 0 15,-2 3-864-15,-1-3-128 0,3 0-32 0,2 0 0 0,1 0 832 0,-3 1 192 0,-5 4 0 0,3-5 0 16,5 1 0-16,-1 1 0 0,1 1 0 0,0 1 0 31,-3 2-864-31,1-1-128 0,3 1-32 0,1-6 0 0,1 0 1648 0,-2 1 320 0,-5-1 64 0,4 0 16 16,3-1-832-16,4 1-192 0,1 0 0 0,0-2 0 16,-4-1 0-16,1 2 0 0,-1 1 0 0,3 0 0 15,3 0 0-15,-1 0 0 0,-1 0 0 0,-4-3 0 31,-1 3-768-31,0-2-208 0,5 2-48 0,2 0 0 0,0-4 832 0,-2 4 192 0,-3 1 0 0,0 2 0 16,2-1 0-16,2 1 0 0,1-2 0 0,-3 2 0 16,-4 0 0-16,1 2 0 0,-1 0 0 0,4-1 0 15,3-3-864 1,0 4-128-16,1-4-32 0,-6 2 0 0,0-3 832 0,3-1 192 0,2 1 0 0,3 0 0 16,0 0 0-16,-3 0 0 0,-4-1 0 0,0 0 0 0,1 1 768 15,1-3 208-15,2 3 48 0,-1-2 0 0,1 0-832 16,-2 2-192-16,-1-2 0 0,1-2 0 15,4 2-768-15,0-2-208 0,2 2-48 0,-1-3 0 0,-2 0 832 16,1 0 192-16,-2-1 0 0,4 0 0 0,2-1 0 0,1-1 0 16,0 2 0-16,-4 0 0 0,-2-4 0 0,2 2 0 15,3-2 0-15,3 2 0 0,2 0 768 0,0 0 208 16,-1-2 48-16,-4 0 0 0,-3 2 0 0,2 1 0 16,2-2 0-16,2 0 0 0,0 0-832 0,-1 2-192 15,0 1 0-15,-4 0 0 0,0 0 0 0,1 0 0 16,1 0 0-16,4-2 0 0,2-1 0 0,0 1 0 0,0 1 0 15,-4-2 0-15,-3 0 0 0,1 0 0 16,4 2 0-16,2-1 0 0,3-2 0 0,-1 2 0 0,0-2 0 0,-3 2 0 16,-3 0 864-16,0 0 128 0,0 0 32 0,2 2 0 15,1 0-832-15,0 0-192 0,0 0 0 0,-4 2 0 32,-6-2-768-32,1 2-208 0,1-2-48 0,6 0 0 0,2 2 832 0,1-2 192 0,0 0 0 0,-3 0 0 15,-3 2 0-15,2-2 0 0,2 0 0 0,3 0 0 16,4 0 0-16,1-2 0 0,1 2 0 0,0-4 0 15,-1 4 0-15,-4-2 0 0,-3 2 0 0,3 0 0 16,1 0 0-16,2 0 0 0,3 0 0 0,-1 0 0 16,-1 0 0-16,-3 0 0 0,-4 2 0 0,0-2 0 15,3 2 0-15,3 0 0 0,1-2 0 0,2 0 0 16,2 2 0-16,-2-2 0 0,-1 4 0 0,-3-2 0 16,-5 2-864-16,0-2-128 0,6 2-32 15,1-1 0-15,4 2 0 0,1 0 0 0,1-3 0 0,0 1 0 0,2-2 832 0,-3 1 192 16,-2-2 0-16,0 0 0 15,2 0-864-15,3 0-128 0,2-2-32 0,4 1 0 0,0 1 832 0,2-3 192 16,0 2 0-16,2 0 0 0,0 1 768 0,1 1 208 16,1 0 48-16,-1 2 0 0</inkml:trace>
  <inkml:trace contextRef="#ctx0" brushRef="#br0" timeOffset="141212.79">21529 10812 20271 0,'0'0'896'15,"0"0"192"-15,0 0-880 0,0 0-208 0,7 3 0 0,-1 3 0 16,0 6-1600-16,0 2-352 0,-1 5-80 0,-1 5-16 15,0 6 832-15,0 0 144 0,-1 3 48 0,1-3 0 16,-1 2 0-16,0-3 0 0,0-3 0 0,0-5 0 0,1-3 816 0,1-2 208 16,1-7 0-16,0-1 0 0,0-4 0 0,-6-4 0 15,9 5 0-15,1-5 0 0,-1 0 1600 0,3-3 352 16,3 0 80-16,1-3 16 0,4-2 0 0,2-4 0 16,1-4 0-16,6-2 0 0,4-6-832 0,4-5-144 15,2-5-48-15,5-6 0 0,6-5 0 0,2 0 0 16,3 0 0-16,1 0 0 0,1 3-816 0,0-1-208 15,0 0 0-15,1 0 0 0,-2-1 864 0,-1-2 128 16,2-4 32-16,2 5 0 16,-3 4-1648-16,-3 2-320 0,-6 4-64 0,-2-2-16 0,-1 5 832 0,-2-1 192 15,1 0 0-15,-3 5 0 16,1-2-864-16,-4 3-128 0,12-12-32 0,-12 15 0 0</inkml:trace>
  <inkml:trace contextRef="#ctx0" brushRef="#br0" timeOffset="33324.21">14510 7833 5519 0,'0'0'0'0,"0"0"224"0,0 0-64 0,0 0 32 0,0 0-192 0,0 0 0 0,0 0 0 0,0 0 0 0,0 0 0 0,0 0 0 16,-3-17 0-16,3 17 0 0,0 0 848 0,0 0 144 0,7-9 32 0,1 2 0 15,3 1 0-15,1 0 0 0,2 1 0 0,-1 0 0 16,-1 3 0-16,1 2 0 0,1 0 0 0,0 0 0 16,2 1 0-16,-2 1 0 0,1 1 0 0,0 0 0 15,-2 1-832-15,1 1-192 0,3-2 0 0,-2 0 0 16,-1 0 0-16,2 1 0 0,2 0 0 0,1-2 0 15,0 0 0-15,2-1 0 0,4 0 0 0,2-1 0 16,2-2 864-16,0 0 128 0,2 0 32 0,0-2 0 16,1 2-832-16,-1 0-192 0,-1-1 0 0,-2 0 0 15,2 1 864-15,-2 1 128 0,0-2 32 0,-1 3 0 16,0 0-832-16,2 3-192 0,-1-3 0 0,2 3 0 16,1 0 0-16,0 2 0 0,2 1 0 0,0-1 0 15,2 1-768-15,-2 0-208 0,1 0-48 0,0-1 0 0,0 1 832 0,0-5 192 16,3 1 0-16,1-2 0 0,0-3 0 0,3 0 0 15,2 0 0-15,3 0 0 0,1 0 768 16,-1-2 208-16,-1 1 48 0,-2 2 0 0,-2 1 0 0,-1-1 0 16,1 0 0-16,3 1 0 15,2 0-1648-15,1-1-320 0,3 0-64 0,0 2-16 0,-3-2 832 0,0 2 192 16,-1-4 0-16,0 4 0 0,2-2 0 0,0 2 0 16,5-2 0-16,-1 1 0 0,1-2 0 0,-1 3 0 15,-1 0 0-15,-3 0 0 0,-3 0 0 0,-1 0 0 16,-1 0 0-16,0-2 0 0,0 1 0 0,3-2 0 15,0 3 0-15,-2-2 0 0,-3 1 0 0,-1-2 0 0,-1 0 0 16,-1 0 0-16,0 1 0 0,1 1 0 0,1-3 0 16,2 2 0-16,1 2 0 0,-1-3 0 15,2 2 0-15,0 1 0 0,-1-2 0 0,0 2 0 0,-3-2 0 0,-1 0 0 16,0 2 0-16,2 0 0 0,0 0 0 0,0 0 0 16,-2-2 0-16,0-2 0 0,0 2 0 0,-1-2 0 15,-2 4 0-15,-2-2 0 0,-2 2 0 0,-2-3 0 16,-3 0 0-16,-2 0 0 0,-2-1 0 0,-2 2 0 15,-2-2 768-15,-1 2 208 0,0-3 48 0,-2 4 0 16,0 1-832-16,-1-3-192 0,-1 2 0 0,1-1 0 16,0 2-768-1,-1 0-208-15,-1 0-48 0,0 0 0 0,2 0 832 0,-2-3 192 0,0 2 0 0,0 1 0 16,2-2 0-16,-2 0 0 0,-1 2 0 0,0-2 0 16,0 2 0-16,-1-2 0 0,-2-2 0 0,-2 4 0 0,-7 0 768 15,7 0 208-15,1 2 48 0,-8-2 0 0,0 0-832 16,7 2-192-16,-7-2 0 0,7 0 0 0,1 2 0 0,-8-2 0 15,8 0 0-15,1 2 0 0,-2-2 0 0,-7 0 0 16,7 2 0-16,0-2 0 0,0 0 0 0,-7 0 0 16,6-2 0-16,-6 2 0 0,7-2 0 0,-7 2 0 15,0 0 0-15,0 0 0 0,6 0 0 0,-6 0 0 16,0 0 0-16,0 0 0 0,9-2 0 0,-9 2 0 16,5-4 0-16,-5 4 0 0,8 0 0 0,-8 0 0 15,7-2 0-15,-7 2 0 0,7 2 0 0,-7-2 0 16,7 0 0-16,-1 0 0 0,0 0 0 0,-6 0 0 15,0 0 0-15,8 0 0 0,-8 0 0 0,7 0 0 16,0 0 0-16,-7 0 0 0,0 0 0 0,8 0 0 16,-8 0 0-16,7-2 0 0,0 0 0 0,-7 2 0 0,8 0 0 15,0-2 0-15,1 2 0 0,-2-2 0 0,2 2 0 0,1 0 0 16,0 0 0-16,2 0 0 0,1 0 0 0,0 0 0 16,2 2 0-16,0-2 0 0,3 4 0 0,0-4 0 15,0 6 0-15,-1-4 0 0,4 2 0 0,1-1 0 31,-1 2-768-31,1-1-208 0,0-1-48 0,2 0 0 0,0-1 832 0,1-1 192 0,1-1 0 0,1-1 0 16,2 0 0-16,0 0 0 0,3-4 0 0,3 1 0 16,3 3 0-16,1-1 0 0,3-2 0 0,-3 4 0 15,-1-2-864-15,1 2-128 0,1 0-32 16,1 0 0-16,1 0 1648 0,2-2 320 0,4 2 64 0,1 2 16 16,0 0-1648-16,0 2-320 15,-1-2-64-15,-2 2-16 0,-2-3 0 16,1 0 0-16,1 0 0 0,3-1 0 0,1 0 832 0,2-1 192 0,3 0 0 0,-1 0 0 0,0 1 0 15,-2-3 0-15,-2 2 0 0,0-1 0 0,2-1 768 0,0 2 208 16,3-1 48-16,-1 4 0 0,0-1 0 0,-3 4 0 16,-3-1 0-16,0-1 0 0,-2 2-832 0,2 1-192 15,2 1 0-15,-3-1 0 16,1-4-768-16,-3 4-208 0,-1 0-48 0,-3 0 0 0,0 0 832 0,-3 0 192 16,-3-2 0-16,1-1 0 15,2 1-864-15,0 1-128 0,-1-2-32 0,-1 0 0 0,2-2 832 0,-1 1 192 16,0-2 0-16,-4 0 0 0,-2 0 768 0,-2 0 208 15,-4 0 48-15,-2 0 0 0,-4 0 0 0,-2 0 0 16,-2 2 0-16,-3 2 0 0,-4-2-832 0,0 0-192 16,-1 0 0-16,-7-2 0 15,6 6-1600-15,-6-6-352 0,0 0-80 0,0 0-8208 0</inkml:trace>
  <inkml:trace contextRef="#ctx0" brushRef="#br0" timeOffset="35056.78">15369 9308 5519 0,'0'0'240'0,"0"0"64"0,-8-5-304 0,3-1 0 0,5 6 0 0,0 0 0 0,0 0 880 0,0 0 112 16,0 0 32-16,0 0 0 0,0 0 0 0,0 0 0 15,0 0 0-15,0 0 0 0,0 0-832 0,0 0-192 16,0 0 0-16,0 0 0 0,0 0 0 0,0 0 0 16,0 0 0-16,0 0 0 0,8 0 864 0,-8 0 128 15,0 0 32-15,8 0 0 0,-8 0 0 0,0 0 0 16,0 0 0-16,8 1 0 0,-8-1-832 0,0 0-192 15,9 2 0-15,-9-2 0 0,8 3 864 0,-8-3 128 16,10 1 32-16,-2 1 0 0,0-2-832 0,2 2-192 16,0-2 0-16,1 0 0 0,0 0 0 0,1 0 0 15,1-2 0-15,0-1 0 0,1 3 0 0,-1-3 0 0,1 2 0 0,-1-1 0 16,0 2 864-16,0-4 128 0,1 3 32 0,-1 1 0 16,0 0-832-16,0 0-192 0,1 1 0 0,0 0 0 15,0 2 0-15,2-3 0 0,0 0 0 16,1 0 0-16,1 1 0 0,0-1 0 0,1 0 0 0,0-1 0 15,1 1 0-15,1-3 0 0,1 2 0 0,-1-1 0 16,2-1 0-16,-1 2 0 0,2-4 0 0,-3 2 0 16,1-1 0-16,-3 2 0 0,0-4 0 0,-3 2 0 15,0 2 864-15,-1 0 128 0,1 0 32 0,-2-1 0 16,0 1-1648 0,0-1-320-16,2 1-64 0,-2 1-16 0,0-2 832 0,2 2 192 0,-1-1 0 0,0-2 0 15,2-1 0-15,0 2 0 0,-1-1 0 0,1 2 0 16,1-4 0-16,0 2 0 0,-2 0 0 0,1-1 0 15,-1 2 768-15,0-2 208 0,-1 1 48 0,-2-1 0 0,0 4-832 16,-1-1-192-16,1-1 0 0,-1 2 0 0,0-1 0 0,0-2 0 16,1 2 0-16,0-1 0 15,0 2-768-15,0-1-208 0,-1 2-48 0,1-4 0 0,0 2 832 0,0 0 192 16,-1-2 0-16,0 3 0 0,1 0 0 0,0 2 0 16,1-2 0-16,-1 1 0 0,2 0 0 0,-1 0 0 15,0 0 0-15,2 0 0 0,-1 0 0 0,2 0 0 16,-1 2 0-16,2 0 0 0,0 0 0 0,0-1 0 15,1 2 0-15,2-2 0 0,4 2 0 0,0 0 0 16,1 0 0-16,-1-1 0 16,1 2-864-16,0-4-128 0,0 0-32 0,3 0 0 0,2 2 832 0,0-4 192 15,-1-1 0-15,4 2 0 0,0-1 0 0,2-2 0 16,1 2 0-16,1 2 0 0,2 2 0 0,-1-1 0 0,-1 2 0 0,-2-1 0 31,-1 2-864-31,-1-2-128 0,-2-1-32 0,-2 2 0 0,0-1 832 0,0-1 192 0,1 2 0 0,1-1 0 16,1-1 0-16,1 2 0 0,1-2 0 0,-1 1 0 15,1 0 0-15,-2 0 0 0,0 0 0 16,-1 0 0-16,0 0 0 0,-1-1 0 0,0-1 0 0,0 0 0 16,0 0 0-16,1 0 0 0,1 3 0 0,0-3 0 15,-1 0 0-15,-1 0 0 0,1 0 0 0,-3 0 0 16,-1 2 0-16,0 0 0 0,-3-2 0 0,-1 0 0 16,1 2 0-16,0-2 0 0,0-2 0 0,1-2 0 15,3 2 0-15,1 1 0 0,0 1 0 0,0 0 0 16,1 0 0-16,0 0 0 0,0 0 0 0,0 0 0 15,1 1 0-15,-2 1 0 0,1 2 0 0,-1-2 0 16,-1-1-864-16,-1 2-128 16,1-3-32-16,-1 0 0 0,3 0 1648 0,0 2 320 0,0-1 64 0,2-1 16 0,1 3-832 15,1-3-192-15,-1 0 0 0,-1 0 0 16,1 2-768-16,-2-1-208 0,0 2-48 0,-1-1 0 0,-1 2 832 0,1-1 192 16,0 2 0-16,1-1 0 0,2-3 0 0,1 3 0 15,3 0 0-15,1-2 0 0,2 0 0 0,-2 0 0 16,-1 0 0-16,0-2 0 0,-1 2 0 0,-2 0 0 15,2-2 0-15,0 0 0 0,1 2 768 0,1-2 208 16,1 4 48-16,1-4 0 0,1 2-832 0,-1-2-192 16,-1 0 0-16,-1 0 0 0,-1 1 0 0,0 2 0 15,-1-3 0-15,0 2 0 16,1 2-768-16,2-3-208 0,1 4-48 0,1-3 0 0,2 2 832 0,-1-1 192 0,-3-1 0 0,0 2 0 16,-1-2 0-16,0 2 0 0,0 0 0 0,0-2 0 31,1 0-864-31,0-1-128 0,1 2-32 0,2-1 0 0,2-2 1648 0,0 0 320 0,1 0 64 0,-4 0 16 15,-1 0-832-15,-2 0-192 0,0 0 0 0,0-2 0 16,2 2 0-16,1-4 0 0,0 4 0 0,-1 0 0 31,0 0-768-31,-2 0-208 0,-1 0-48 0,-2 0 0 0,-3 0 832 0,-1 0 192 0,1 4 0 0,-2-4 0 16,0 0 768-16,-1 2 208 0,0-1 48 0,0 2 0 16,-1-2-1648-16,-1 0-320 0,1 0-64 0,-2 2-16 15,0-3 1648-15,-2 1 320 0,1 0 64 0,-2-1 16 16,-3 1-832-16,-2 2-192 0,0-3 0 0,-2 1 0 15,-2 0 0-15,-2 3 0 0,0-1 0 0,-2 0 0 16,0 0 0-16,-2-1 0 0,1 4 0 0,-4-2 0 16,-6-4-768-16,3 8-208 0,1 3-48 0,-4-11 0 0</inkml:trace>
  <inkml:trace contextRef="#ctx0" brushRef="#br0" timeOffset="-64872.1">31845 12477 1839 0,'0'0'0'0,"0"0"160"0,0 0-160 0,0 0 0 0,0-12 0 0,-1 3 0 16,1 9 848-16,0 0 144 0,-7-12 32 0,7 12 0 16,0 0 816-16,-8-9 160 0,8 9 48 0,-6-9 0 15,6 9-832-15,0 0-144 0,0 0-48 0,0 0 0 16,0 0-816-16,0 0-208 0,0 0 0 0,0 0 0 15,0 0 864-15,0 0 128 0,0 0 32 0,0 0 0 16,0 0 0-16,0 0 0 0,0 0 0 0,0 0 0 16,-9-3 0-16,9 3 0 0,0 0 0 0,0 0 0 15,0 0-832-15,0 0-192 0,0 0 0 0,-7 2 0 16,7-2 864-16,0 0 128 0,0 0 32 0,0 0 0 16,0 0-832-16,-4 12-192 0,2-1 0 0,0-1 0 15,2-3 0-15,0 2 0 0,0 3 0 0,0-3 0 16,1 1-768-16,0 1-208 0,2 4-48 0,0 0 0 15,-2 3 832-15,-1 0 192 0,0 0 0 0,0 1 0 16,1 4 0-16,-1 1 0 0,0-3 0 0,0 3 0 0,-1 0 0 0,1-3 0 16,0 3 0-16,-1-3 0 0,0 1 768 0,1 1 208 15,0 1 48-15,0-6 0 0,0-3-832 0,1 1-192 16,1-2 0-16,1-2 0 16,1-1 0-16,1-3 0 0,0-2 0 0,-5-6 0 0,0 0 0 0,0 0 0 15,5 6 0-15,-5-6 0 0,0 0 0 0,0 0 0 16,0 0 0-16,0 0 0 0,0 0 864 0,0 0 128 15,0 0 32-15,0 0 0 0,6-6-832 0,-3-2-192 16,-3 8 0-16,1-11 0 0,-1 11 0 0,-1-14 0 16,-1-1 0-16,-1-1 0 0,1-2 864 0,0 0 128 15,-1 3 32-15,1 1 0 16,-1-5-1648-16,3-2-320 0,3 0-64 0,-2 0-16 0,1-3 832 0,0 0 192 16,0 0 0-16,0 1 0 0,0-1 0 0,-1 1 0 0,1 0 0 0,0-1 0 15,1 0 0-15,-1 3 0 0,-1-1 0 0,1 2 0 16,-2 1 768-16,1-5 208 0,0 1 48 0,0 3 0 15,2 4-832-15,-2 4-192 0,-1 12 0 0,0-9 0 32,1-1-1600-32,-1 10-352 0,0 0-80 0,0 0-16 0,0 0 1648 0,0 0 400 0,0 0 0 0,0 0 0 15,0 0 0-15,0 0 0 0,1 12 0 0,-1 0 0 16,0 6 0-16,-1 1 0 0,-1-5 0 0,-1 3 0 16,3 0 0-16,-1 1 0 0,0 2 0 0,1-1 0 15,0 3-896-15,1 0-112 0,0 0-16 16,0-1 0-16,1 3 832 0,-1-3 192 0,0 1 0 0,0-1 0 15,1 2 0-15,0-2 0 0,0 0 0 0,-1 1 0 16,-1-2 0-16,0 1 0 0,0-3 0 0,0-3 0 31,0 7-864-31,0-4-128 0,0-3-32 0,-1-1 0 0,-1-4 832 0,-1-1 192 0,3-9 0 0,-3 11 0 16,0-4 0-16,3-7 0 0,0 0 0 0,0 0 0 0,-4 8 768 0,4-8 208 16,0 0 48-16,0 0 0 15,0 0-1648-15,0 0-320 0,0 0-64 0,-6-10-16 0,2-1 1648 0,2-6 320 16,2 0 64-16,0-2 16 0,-1-3 0 0,1-2 0 15,1 1 0-15,-1-1 0 0,0 0-832 0,-1 2-192 16,-1-2 0-16,0 0 0 0,1-1 0 0,-2 2 0 16,1-1 0-16,0 0 0 0,-2-2 0 0,1 1 0 15,0-2 0-15,1-1 0 0,-1 2 0 0,2 1 0 0,1-2 0 0,0 1 0 16,0 1 0-16,0 1 0 16,1 4 0-16,-1 1 0 0,0 2 0 0,0 4 0 0,0 1 0 15,0 3 0-15,0 9 864 0,0 0 128 0,-2-8 32 0,2 8 0 16,0 0-832-16,0 0-192 0,0 0 0 0,0 0 0 15,0 0 0-15,0 0 0 0,-11 6 0 0,4 0 0 32,1 5-768-32,2 1-208 0,0 3-48 0,0 1 0 15,1 2 0-15,0 6 0 0,2 3 0 0,1 3 0 0,1-1 832 0,1 1 192 0,-2 1 0 0,0-1 0 32,2-1-864-32,-1-1-128 0,0 0-32 0,-1 1 0 0,0-2 832 0,0-3 192 0,2 1 0 0,-1-2 0 15,0 1 0-15,0-6 0 0,0 0 0 0,1-6 0 16,0 1-864-16,-1-2-128 0,0-1-32 15,0-1 0-15,1 2 1648 0,-2-4 320 0,0-7 64 0,0 0 16 16,-2 9-832-16,2-9-192 0,0 0 0 0,0 0 0 16,0 0-768-16,0 0-208 0,0 0-48 0,0 0 0 0,0 0 832 0,0-12 192 15,2-1 0-15,-2 1 0 0,-3 0 768 0,1 0 208 16,1-2 48-16,1 1 0 0,1-2 0 0,-2-2 0 16,-2 1 0-16,2 1 0 0,2-3-832 0,-1 0-192 15,0-3 0-15,0 1 0 0,2-2 864 0,-1-3 128 16,1 2 32-16,-1-4 0 0,0 3-832 0,1-4-192 15,-1 4 0-15,1-3 0 0,1-2 0 0,-2 5 0 16,0 0 0-16,0 3 0 0,0 2 0 0,2 1 0 16,0 0 0-16,0 0 0 0,-2 4 0 0,-1 1 0 15,0 2 0-15,0 1 0 0,1 1 0 0,-1 9 0 16,2-9 0-16,-2 9 0 0,0 0 864 0,0 0 128 16,0 0 32-16,0 0 0 0,0 0-832 0,0 0-192 15,0 0 0-15,0 0 0 16,0 0-768-16,-1 12-208 0,1 3-48 0,-1 3 0 15,-1 3 0-15,2 3 0 0,1 3 0 0,0 3 0 16,-1 3 0-16,1-2 0 0,0 1 0 0,1-1 0 0,-1-1 832 0,0 1 192 0,0 1 0 0,-1-3 0 31,1 2-864-31,1-1-128 0,-2-3-32 0,0 3 0 0,0-2 832 0,0 1 192 0,1-2 0 0,0 0 0 16,0 1 0-16,0-2 0 0,0-5 0 0,-1-2 0 16,0 1-864-1,2-2-128-15,0-2-32 0,-1-4 0 0,-1-3 832 0,1-1 192 0,-1-8 0 0,0 0 0 16,0 0 0-16,0 0 0 0,4 6 0 0,-4-6 0 15,0 0 0-15,0 0 0 0,0 0 0 0,0 0 0 16,6-6 768-16,-1-2 208 0,-2 0 48 0,0-4 0 16,-1-1 0-16,0-5 0 0,0 3 0 0,-1-7 0 15,0-2-832-15,0 1-192 0,0-2 0 0,0 1 0 16,-1-3 864-16,2 3 128 0,-1-2 32 0,0 1 0 0,0-2-832 16,0 0-192-16,2 3 0 0,-1-4 0 0,1 2 0 0,-1-1 0 15,0 1 0-15,1 1 0 0,0 1 0 0,1-1 0 16,-1 3 0-16,0-1 0 0,-1-3 0 0,0 4 0 15,1 2 0-15,-2 4 0 0,-1 1 0 0,0 4 0 16,0-1 0-16,0 2 0 0,0 10 0 0,1-12 0 16,0 6 0-16,-1 6 0 0,0 0 0 0,0 0 0 15,0 0 0-15,2-9 0 0,-2 9 0 0,0 0 0 16,0 0 0-16,0 0 0 0,0 0 0 0,0 0 0 0,0 0 0 16,0 0 0-1,-3 9-768-15,0 3-208 0,-1 6-48 0,1 3 0 0,1 9 832 0,1-3 192 0,0 3 0 0,0-3 0 31,0 1-864-31,1-1-128 0,0-1-32 0,1 3 0 0,0-1 832 0,-1 1 192 0,0-2 0 0,0 0 0 32,0-1-864-32,0-2-128 0,0 0-32 0,0-2 0 0,1 2 832 0,-1 3 192 0,0 5 0 0,1-4 0 15,2-7 0-15,0 3 0 0,1 2 0 0,-2-5 0 16,1-2 0-16,0 2 0 0,1 0 0 0,-2-1 0 31,0-1-1680-31,0-1-304 0,0 0-48 0,0-3-544 16,2-1-112-16,-2-2-32 0</inkml:trace>
  <inkml:trace contextRef="#ctx0" brushRef="#br0" timeOffset="-176331.76">31996 12684 5519 0,'0'0'0'0,"0"0"224"0,0 0-64 0,0 0 32 0,0 0-192 0,0 0 0 0,0 0 0 0,0 0 0 0,0 0 848 16,0 0 144-16,0 0 32 0,0 0 0 0,-13-6-832 0,13 6-192 16,0 0 0-16,0 0 0 0,0 0 864 0,0 0 128 15,0 0 32-15,-5-8 0 0,5 8-832 0,-4-10-192 16,2-2 0-16,-1 3 0 0,0-3 864 0,-1 2 128 15,2-2 32-15,-2 2 0 0,0-1 0 0,-1 3 0 16,0-2 0-16,0 2 0 0,5 8 0 0,-7-12 0 0,1 4 0 0,-1 1 0 16,7 7 0-16,0 0 0 15,-10-10 0-15,-1 4 0 0,11 6-832 0,-12-2-192 0,0-2 0 0,1 4 0 32,11 0-768-32,-13 0-208 0,0 0-48 0,3 0 0 15,-1 0 0-15,0 0 0 0,2 1 0 0,-2-1 0 0,0 3 832 0,1-3 192 0,-1 2 0 0,2-1 0 16,9-1 768-16,-12 3 208 0,0 3 48 0,2-4 0 15,2 3 0-15,-3 1 0 0,3 2 0 0,-2-2 0 16,2 2-832-16,-1 2-192 0,-1 2 0 0,0-3 0 16,-1 3 864-16,0 0 128 0,0 0 32 0,2 1 0 15,-1 1-832-15,2-2-192 0,1-2 0 0,1-2 0 16,3 1 0-16,3-9 0 0,0 0 0 0,-3 9 0 16,3-9 0-16,0 9 0 0,0-9 0 0,0 0 0 15,1 12 0-15,2-2 0 0,0-2 0 0,1 1 0 16,1 0 0-16,1-2 0 0,1 1 0 0,0 2 0 0,0-2 0 0,0 1 0 15,3 3 0-15,-2 0 0 0,0-2 0 0,0-1 0 16,2 2 0-16,1-2 0 16,-1 7-768-16,2-7-208 0,0 2-48 0,0-5 0 0,0 1 832 0,2-3 192 15,-1 0 0-15,0-4 0 0,0 1 768 0,0-1 208 16,0 0 48-16,0-1 0 0,0 1-832 0,-1-3-192 16,-1 0 0-16,-1-3 0 0,0-3 864 0,0-3 128 15,-1 1 32-15,1 2 0 0,0-1-832 0,0 1-192 16,1-3 0-16,-2 0 0 0,1 0 0 0,-2 0 0 15,0-2 0-15,-1 2 0 0,2-1 0 0,-2 1 0 16,-1 3 0-16,-2-5 0 0,1 2 0 0,-2-1 0 16,0 1 0-16,-1-4 0 0,0 2 0 0,-1 0 0 15,0 1 0-15,-2 1 0 0,-2-4 0 0,2 2 0 16,1-1 0-16,-1 1 0 0,0 0 864 0,0-1 128 0,1 1 32 0,-3 0 0 31,1 0-1648-31,0 3-320 0,-2-1-64 0,2 0-16 0,2 12 832 0,-4-13 192 0,4 13 0 0,-5-13 0 16,1 0 0-16,-2 1 0 0,0 4 0 0,6 8 0 15,-7-4 0-15,7 4 0 0,-10-2 0 0,1 2 0 16,-1 0 0-16,1 1 0 0,-1 2 0 0,2 1 0 16,1 4 0-16,-3-2 0 0,0 0 0 0,-1-2 0 31,1-2-864-31,0 2-128 0,-1-2-32 0,0 2 0 0,-1-3 832 0,1 3 192 0,-1-1 0 0,0 0 0 16,1 3 0-16,0-2 0 0,2 2 0 0,-2 2 0 15,-1-1 768-15,0 3 208 0,1 0 48 0,-1 0 0 16,0 2-832-16,0 0-192 0,1 0 0 0,2-3 0 15,-2 3 0-15,3-4 0 0,1 3 0 0,1 0 0 16,0-2-768-16,0-1-208 0,1 0-48 0,5-8 0 0,-3 11 832 16,0-1 192-16,3-10 0 0,-2 11 0 15,2-2 0-15,0 1 0 0,0-1 0 0,0 2 0 0,1-2 0 16,0 1 0-16,0 0 0 0,1 1 0 0,0 0 0 16,0 1 0-16,2-3 0 0,-1 3 0 0,2-2 0 0,0-1 0 15,0 2 0-15,1-2 0 16,0-3-864-16,0 0-128 0,3 0-32 0,-2 0 0 0,0 1 1648 0,2-2 320 15,0-2 64-15,1 1 16 0,0 1-832 0,2-1-192 16,5 1 0-16,-2-4 0 0,1 2 0 0,-1-3 0 16,0 0 0-16,1-3 0 0,-1-1 0 0,1-3 0 15,-1-1 0-15,1-1 0 0,-2 1 0 0,0-4 0 16,2 2 0-16,-3-2 0 0,-2-2 864 0,0 1 128 16,-1 1 32-16,-1 0 0 0,-1 0 0 0,1-2 0 15,-1 1 0-15,-3 1 0 0,0-3-832 0,-1-1-192 0,0 2 0 16,-2-1 0-16,1-2 0 0,-2 0 0 0,-1 3 0 0,0-4 0 31,-1 3-768-31,-2 0-208 0,1-2-48 0,0 1 0 0,-2 3 832 0,-1-2 192 0,0 3 0 0,0-2 0 16,-1 1 0-16,0-1 0 0,-3-4 0 0,2 2 0 15,-1 1 0-15,0 3 0 0,-2 0 0 0,-1 1 0 16,1 4 0-16,-1-1 0 0,0 2 0 0,0 3 0 16,0 3-864-16,-1 2-128 0,0-1-32 0,0 4 0 15,2 1 832-15,-1-3 192 0,-1 3 0 0,0 1 0 16,1 2 0-16,1-1 0 0,-1 2 0 0,-1-1 0 15,0 5 0-15,-1-2 0 0,1 0 0 0,0-2 0 16,3 1 0-16,-2-1 0 0,1 2 0 0,0 0 0 0,3-1 768 0,0 3 208 16,0 0 48-16,0-2 0 15,1 1-1648-15,1 1-320 0,0 0-64 0,0-2-16 0,1 4 832 0,-1-3 192 16,1 3 0-16,1 1 0 0,0-1 0 0,0 1 0 16,1 0 0-16,-2-2 0 0,2-2 0 0,0 1 0 15,2 2 0-15,2-4 0 0,-1-3 0 0,2 0 0 16,3 0 0-16,0 2 0 0,3-4 0 0,-1 1 0 15,1 2 0-15,1-4 0 0,-1 0 0 0,2-1 0 16,2-1 0-16,0 1 0 0,0-2 0 0,1 0 0 16,2 0 0-16,-1-3 0 0,3 1 0 0,0-2 0 15,-1-5 0-15,-1 3 0 0,1 0 0 0,-1 0 0 16,1-3 0-16,-2-2 0 0,1 2 0 0,-1-3 0 0,1-1 0 16,-1-1 0-16,-1-1 768 0,1 0 208 0,-1-1 48 0,0-1 0 15,2 1-832-15,-2-3-192 0,-1 2 0 0,-2-1 0 16,-1-2 0-16,0 4 0 0,-2-2 0 0,-2-1 0 15,-4 2 864-15,1-1 128 0,-2-2 32 0,0 0 0 16,-1 1-832-16,-2-1-192 0,-2-1 0 0,1 0 0 16,-2-2 0-16,0-1 0 0,-1-4 0 0,0 1 0 31,0 3-768-31,0 1-208 0,0-1-48 0,1 2 0 0,-3 2 832 0,1 1 192 0,0 1 0 0,-1 3 0 16,1 0 0-16,-4 0 0 0,2 3 0 0,-1 0 0 15,1 3 0-15,-2 3 0 0,0 3 0 0,-2 0 0 16,-1 3 0-16,0 0 0 0,-2 3 0 0,1 0 0 15,-1 3 0-15,0 3 0 0,-2 1 0 0,0-1 0 16,1 3-864-16,2 2-128 0,-2-2-32 16,1 3 0-16,2-2 832 0,-1 2 192 0,1 1 0 0,1 1 0 0,2-2 0 15,1-1 0-15,0 1 0 0,2-2 0 16,1-1 0-16,0-1 0 0,1-1 0 0,0 2 0 0,0-4 0 0,0 2 0 16,0 3 0-16,2-2 0 0,2 0 0 0,1-1 0 15,0 2 0-15,1-2 0 0,0 1 0 0,1-2 0 16,0 3 0-16,0 0 0 0,2 0 0 0,0 0 0 15,1 0 0-15,-1-3 0 16,2 3-864-16,0-3-128 0,1 0-32 0,2 0 0 0,1-3 832 0,1 1 192 16,2-2 0-16,0-2 0 0,2 1 768 0,1-2 208 15,2-1 48-15,-2 1 0 0,1-1-832 0,0-4-192 16,0 0 0-16,-1 0 0 0,1 0 0 0,-2-4 0 16,1 2 0-16,2-1 0 0,-1 0 0 0,0-1 0 0,0-2 0 0,-1 0 0 15,2 1 0-15,-2-4 0 0,2 2 0 0,-2-5 0 16,1 3 0-16,-1-3 0 0,0 0 0 0,0-2 0 15,-1 1 0-15,-1-2 0 16,-2 2 0-16,-1-1 0 0,0-1 0 0,-3-1 0 0,1 2 0 0,-3-1 0 16,-1 0 864-16,-2-2 128 0,0 1 32 0,-2 1 0 15,-2-1-832-15,0-2-192 0,-1 3 0 0,-2-2 0 16,1 0 0-16,-2-1 0 0,0 1 0 0,0-5 0 16,-1-1 0-16,-2 0 0 0,0 4 0 0,-1 4 0 31,2 1-768-31,0-2-208 0,0 4-48 0,-2 1 0 0,1 1 832 0,-1 1 192 0,-1 3 0 0,1 1 0 15,-2 1 0-15,-1 1 0 0,1 0 0 0,0 1 0 16,0 2 0-16,-1 2 0 0,-1 1 0 0,1 0 0 16,0 0 0-16,0 0 0 0,0 1 0 0,0-1 0 15,1 3 0-15,-1 0 0 0,0 0 0 0,-1 0 0 16,3 2 0-16,-2 1 0 0,-1-2 0 0,3 1 0 0,-1 2 0 16,0-1 0-16,1 2 0 0,2-2 0 0,3 4 0 15,-1 2 0-15,1-3 0 0,-1-1 0 0,2 3 768 0,-1 0 208 16,1-2 48-16,-1 1 0 15,3-1-1648-15,-1 2-320 0,1-2-64 0,-1 3-16 0,2-1 832 0,-1 2 192 16,2-1 0-16,-1-1 0 0,0 2 0 0,2-1 0 16,3 1 0-16,-1-1 0 0,-1 2 0 0,1-2 0 15,0 3 0-15,2-2 0 0,0 1 0 0,1-1 0 16,0-1 0-16,1-1 0 0,0 1 0 0,1-2 0 16,1 1 0-16,2-2 0 0,0-3 0 0,2 3 0 0,1-2 0 0,1 2 0 15,2-6 0-15,-1-1 0 0,2 3 0 0,0-6 0 16,0-2 0-16,2 0 0 0,-2 2 0 0,1-4 0 15,0-2 0-15,-2-2 0 0,1-2 0 0,-2 1 0 16,1-1 0-16,-2 2 0 0,0-1 0 0,-2 0 0 16,-1 2 0-16,-1-4 0 0,2 4 0 0,-1-4 0 15,-2 0 768-15,3-1 208 0,0-2 48 0,-1-2 0 32,0 1-1648-32,-2-2-320 0,-1 0-64 0,1 0-16 0,-1-3 832 0,0 0 192 0,-1 1 0 15,-2-2 0-15,-1-2 768 0,-2 2 208 0,-1-1 48 0,-1 1 0 16,-2 1-832-16,0-2-192 0,0 1 0 0,0 1 0 15,-2 1 0-15,0-1 0 0,-1 0 0 0,0 0 0 16,0-1 0-16,2-1 0 0,-1 5 0 0,0-3 0 16,-2 3 0-16,0 2 0 0,0 4 0 0,0-3 0 15,0 0 0-15,-1 3 0 0,1 0 0 0,-1 3 0 0,0 0 0 16,-2 1 0-16,1-1 0 0,0 2 0 0,-1 0 0 0,0 2 0 16,-1 2 0-16,0 0 0 0,0 0 0 0,-1 1 0 15,1 2 0-15,-2-1 0 16,0 2-768-16,0-2-208 0,2 2-48 0,-2-1 0 0,1 2 832 0,0-2 192 15,2 1 0-15,-3 1 0 0,0-1 0 0,0 1 0 16,0 1 0-16,-1 1 0 0,-1 2 0 0,0-1 0 16,-2 1 0-16,2-1 0 0,0-1 0 0,0 0 0 15,-1 1 0-15,3 2 0 0,1-2 0 0,-1-1 0 16,1 3 0-16,0 0 0 0,2 0 768 0,-1-2 208 16,3-1 48-16,-1 1 0 0,1 2-832 0,-2-2-192 15,2 2 0-15,0-1 0 16,1 1-768-16,0-2-208 0,-1 2-48 0,1 0 0 0,2 0 832 0,-2-1 192 15,1 1 0-15,0 0 0 0,2 0 0 0,-1 2 0 0,0 0 0 0,0 1 0 16,1-1 0-16,2-1 0 0,1 1 0 0,0 0 0 16,1 2 0-16,0-2 0 0,1 4 0 0,-1-4 0 15,0 0 0-15,0-1 0 0,2 2 0 0,0-1 0 16,2-2 0-16,0-1 0 0,1 2 0 0,0-2 0 16,2 1 0-16,0-2 0 0,0-2 0 0,2 0 0 15,-1-3 0-15,1 1 0 0,1 1 0 0,-1-1 0 16,2-1 0-16,-1 0 0 0,-2-1 0 0,2-1 0 15,1 1 0-15,0-2 0 0,0 0 0 0,0-2 0 16,1 2 0-16,0-1 0 0,1-4 0 0,-1 4 0 16,0-4 0-16,0-1 0 0,3-3 0 0,-1-1 0 15,0 4 768-15,2-3 208 0,0-3 48 0,-1 0 0 16,2-3-832-16,-1 0-192 0,-2 1 0 0,-1-2 0 16,1 1-768-1,-4 0-208-15,0 1-48 0,0-2 0 0,-2 2 832 0,-2 1 192 0,2-3 0 0,-3 2 0 16,-3 0 0-16,1 1 0 0,-2-3 0 0,-1 2 0 0,-1-1 768 15,-1-1 208-15,0 2 48 0,0-1 0 0,1-1-832 16,-3-2-192-16,1-3 0 0,1 1 0 0,1 2 0 0,-1 3 0 16,-2-1 0-16,1 4 0 15,0 0-768-15,-1 1-208 0,0-1-48 0,-1 2 0 0,-1 4 832 0,1-2 192 16,-2 1 0-16,-1 1 0 0,-1 1 0 0,-1 2 0 16,-1 0 0-16,0 2 0 0,0 1 0 0,-2 0 0 15,0 1 0-15,-1 4 0 0,-1-1 0 0,-2 1 0 0,-1 4 0 0,-1 0 0 16,-1 3 0-16,0 0 0 0,1 0 0 0,1 3 0 31,0 1-1680-31,4 4-304 0,-1 8-48 0,6-4-9840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26:05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5933 6583 9215 0,'0'0'400'0,"0"0"96"0,0 0-496 0,10-4 0 0,2 4 0 0,-2 1 0 15,-2 3-720-15,-8-4-240 0,9 5-64 0,0 2 0 16,-2 1 832-16,-1 1 192 0,1 3 0 0,-1 0 0 15,0 0 0-15,0 0 0 0,-2 0 0 0,1 6 0 0,0-1 768 0,1 5 208 16,1 2 48-16,-1 4 0 0,-1 4 0 0,1 4 0 16,-2 4 0-16,-1 2 0 0,-3 3 0 0,-1 6 0 15,1 2 0-15,-2-4 0 0,1-2-832 0,0-6-192 16,0-6 0-16,0-3 0 0,-1-4 0 0,0-3 0 16,0-2 0-16,-2-2 0 0,3-4 0 0,-3 2 0 15,0-1 0-15,-1-6 0 0,1 0 0 0,2-3 0 16,1-3 0-16,1-6 0 0,-3 6 0 0,3-6 0 15,0 0 0-15,0 0 0 0,0 0 0 0,0 0 0 16,0 0 0-16,0 0 0 16,3-9-768-16,-2-3-208 0,0 0-48 0,2 0 0 0,-1 0 832 0,0-2 192 15,2-1 0-15,-3 2-5776 0</inkml:trace>
  <inkml:trace contextRef="#ctx0" brushRef="#br0" timeOffset="413.63">5859 6961 16575 0,'0'0'368'0,"0"0"80"0,-1-9 0 0,9 3 16 0,3 1-464 0,-1 2 0 0,2 3 0 0,0 0 0 16,0 2-720-16,1 2-240 0,1-2-64 0,-1 1 0 16,0 0-816-16,1 0-160 0,-1 0-48 0,0-3 0 15,0 0 1648-15,0 0 400 0,0 0 0 0,2 0 0 0,3 0 1552 0,1-3 400 16,4 1 80-16,-1 1 16 0,3-2 0 0,1 0 0 16,2 1 0-16,-1-2 0 0,0 2-1648 0,2-2-400 15,-1 2 0-15,2-1 0 0,1 2 0 0,-3 1 0 16,-3-2 0-16,-1 2 0 0,-2 2 0 0,0-2 0 15,-3 0 0-15,-3 0 0 0,0 0 0 0,-2 0 0 16,-3 1 0-16,-2 2 0 16,0-3-736-16,-9 0-224 0,8 0-64 0,-8 0 0 15,0 0 0-15,0 0 0 0,0 0 0 0,0 0 0 0,0 0 1648 0,0 0 320 16,0 0 64-16,0 0 16 16,5-10-1648-16,-5 10-320 0,6-12-64 0,-6 12-16 0</inkml:trace>
  <inkml:trace contextRef="#ctx0" brushRef="#br0" timeOffset="863.8">6680 6559 16575 0,'0'0'368'0,"0"0"80"0,0 0 0 16,0 0 16-16,0 0-464 0,9 9 0 0,-3 6 0 0,-2 2 0 16,0 7-1536-16,0 1-416 0,-2 1-80 0,0 3-16 0,2 3 1648 15,-2 2 400-15,-2 7 0 0,1-2 0 0,1 0 736 0,-1 0 224 16,0 3 64-16,-1 2 0 0,0 2-832 16,1-3-192-16,0-8 0 0,1-4 0 0,0-5 864 0,-1-3 128 15,0-3 32-15,1-5 0 0,0 0 0 0,-1-2 0 16,-1-1 0-16,0-1 0 0,1-1 0 0,0 1 0 15,1-2 0-15,-1 3 0 0,-1-3-832 0,1 1-192 16,0 1 0-16,0-1 0 0,1 1 0 0,-1-1 0 16,0-1 0-16,0 2 0 15,2-4-768-15,-3-7-208 0,1 8-48 0,-1-8 0 0,0 0 832 16,0 0 192-16,0 0 0 0,0 0 0 0,0 0 768 0,0 0 208 16,0 0 48-16,0 0 0 0,0 0 0 0,0 0 0 15,0 0 0-15,0 0 0 0,0 0-832 0,0 0-192 0,0 0 0 16,0 0 0-16,0 0 0 0,0 0 0 0,0 0 0 0,0 0 0 31,0 0-768-31,0 0-208 0,0 0-48 0,0 0 0 16,0 0 0-16,0 0 0 0,0 0 0 0,0 0-8592 0</inkml:trace>
  <inkml:trace contextRef="#ctx0" brushRef="#br0" timeOffset="2813.81">7550 7048 5519 0,'0'0'0'0,"0"0"224"0,0 0-64 0,0 0 32 0,0 0-192 0,0 0 0 15,0 0 0-15,0 0 0 0,0 0 0 0,0 0 0 16,0 0 0-16,0 0 0 0,0 0 0 0,0 0 0 15,0 0 0-15,0 0 0 0,0 0 848 0,0 0 144 16,0 0 32-16,0 0 0 0,0 0-832 0,0 0-192 16,7-8 0-16,0 4 0 0,2-1 864 0,2 2 128 15,2 0 32-15,2 0 0 0,2-1 0 0,2 2 0 16,1-2 0-16,3 1 0 0,2 0-832 0,2 0-192 16,3 1 0-16,1-2 0 0,2 4 864 0,0-2 128 15,-1 2 32-15,-1 0 0 0,1 0-832 0,-2-4-192 16,-2 2 0-16,0 2 0 0,-2-3 0 0,-3 3 0 15,1 0 0-15,-1-1 0 0,-1-1 0 0,-2 2 0 0,-1-3 0 0,-1 2 0 16,0-1 864-16,-3-1 128 0,-1 3 32 0,-4-1 0 16,0 1-832-16,-10 0-192 15,0 0 0-15,0 0 0 0,0 0 0 0,0 0 0 0,0 0 0 0,0 0 0 16,0 0 864-16,0 0 128 0,0 0 32 0,0 0 0 16,0 0-832-16,0 0-192 0,0 0 0 0,0 0 0 31,-11 1-768-31,3 2-208 0,8-3-48 0,-9 2-10240 0</inkml:trace>
  <inkml:trace contextRef="#ctx0" brushRef="#br0" timeOffset="3324.5">9500 6657 5519 0,'0'0'240'0,"0"0"64"0,-1-11-304 0,0 5 0 15,1 6 0-15,0 0-2400 0</inkml:trace>
  <inkml:trace contextRef="#ctx0" brushRef="#br0" timeOffset="3748.91">9474 6616 2047 0,'0'0'0'0,"-7"-6"0"0,7 6 0 0,-8-6 0 16,-2-2 0-16,1 1 0 0,-1 1 1632 0,-1 0 336 15,0 2 64-15,-3-1 16 0,0 5-832 0,0-1-144 16,0 1-48-16,-4 4 0 16,-1-2-1632-16,0 4-336 0,0 4-64 0,0 1-16 0,1 5 832 15,-1 2 192-15,1-3 0 0,1 5 0 0,-1 5 768 0,0 1 208 16,0-1 48-16,-1 3 0 0,0 1 0 0,0 1 0 15,1 1 0-15,-1 2 0 0,0 3-832 0,0-1-192 16,3 1 0-16,-1 3 0 0,3 4 0 0,2 0 0 16,1-2 0-16,4-4 0 0,2 1 0 0,3-5 0 0,1 0 0 15,2 1 0-15,3-2 0 0,2-5 0 0,2 0 0 0,3 1 0 16,2-7 0-16,1-1 0 0,2-2 0 16,3-3 0-16,3-3 0 0,2-5 0 0,0 2 0 0,5-7 0 15,2-1 864-15,2-1 128 0,4-1 32 0,3-7 0 31,4-5-1648-31,-1-2-320 0,-3-2-64 0,-3-5-16 0,-2 1 832 0,-5-2 192 0,-1 1 0 16,-4-4 0-16,-3 1 0 0,-1-1 0 0,-4-2 0 0,-2 1 0 16,-4 0 768-16,-3-3 208 0,-2 0 48 0,-3-3 0 15,-2-4-832-15,-3 2-192 0,-2 1 0 0,-2 1 0 16,-1 0 864-16,-1 3 128 0,-2 1 32 0,-1 1 0 16,-1 5-1648-1,-1-2-320-15,1 1-64 0,-2 6-16 0,1 0 1648 0,1 4 320 0,1 2 64 0,0 3 16 0,2 1-832 16,-1 3-192-16,1-1 0 0,-1 1 0 0,1 4 0 15,-1 1 0-15,1 0 0 0,-1 1 0 0,2 4 0 0,8-5 0 16,-7 6 0-16,1-1 0 16,6-5-768-16,-5 10-208 0,3-3-48 0,2-7 0 15,3 12-816-15,6-1-160 0,8 4-48 0,1-1 0 0</inkml:trace>
  <inkml:trace contextRef="#ctx0" brushRef="#br0" timeOffset="4147.24">10125 7526 12895 0,'0'0'576'0,"0"10"112"0,-2 4-560 0,0 4-128 0,0 7 0 0,-1 1 0 15,1-1-784-15,-2 1-192 16,0 1-48-16,-1 1 0 0,0-1 1648 0,-2-1 320 0,-1 1 64 0,-1 2 16 0,1-1 0 0,-3 1 0 15,1 1 0-15,-2-1 0 0,1-1 0 0,0-2 0 16,2-5 0-16,-1 0 0 0,2 3-832 0,1-8-192 16,3-4 0-16,1-4 0 15,1-1 0-15,2-7 0 0,0 0 0 0,0 0 0 16,0 0-768-16,0 0-208 0,1-21-48 0,2-6-6960 16</inkml:trace>
  <inkml:trace contextRef="#ctx0" brushRef="#br0" timeOffset="5046.89">10659 6522 5519 0,'0'0'0'0,"0"0"224"0,0 0-64 0,0 0 32 0,0 0-192 0,11 0 0 0,-6 6 0 0,0-1 0 15,0 5-784-15,-1 0-192 0,-2-1-48 16,0 6 0-16,2-1 1648 0,-1 5 320 0,1 5 64 0,1 3 16 15,1 0 0-15,1 5 0 0,1 3 0 0,-1 3 0 0,2 1 816 0,-1 0 160 16,-1 4 48-16,-1 1 0 0,-1 2-1648 16,-2 2-400-16,2 0 0 0,0 0 0 0,2-6 0 0,-1-2 0 15,0-5 0-15,0-5 0 16,-2 0-736-16,2-3-224 0,3-6-64 0,-3-2 0 0,-2 1 832 0,1-2 192 16,0-3 0-16,0 0 0 0,-1-3 0 0,0-3 0 15,1 3 0-15,-2-6 0 0,-3-6 0 0,0 0 0 16,0 0 0-16,0 0 0 0,6 1 768 0,-6-1 208 15,0 0 48-15,0 0 0 0,6-10-832 0,-2-7-192 16,-2-4 0-16,-1-4 0 0,-1-5 0 0,-1-6 0 16,-1-3 0-16,-2-3 0 0,1-6 864 0,-5-3 128 15,0-4 32-15,0 2 0 0,1 2-832 0,-2 2-192 0,1-1 0 0,0 2 0 16,2 1 864-16,-3 3 128 0,4-1 32 0,-3 0 0 16,2 0-832-16,1 4-192 0,0 4 0 0,0 5 0 15,3 3 0-15,-1 5 0 0,1 3 0 0,0 4 0 31,0 6-768-31,2 0-208 0,0 5-48 0,0 6 0 0,0 0 1648 0,0 0 320 0,0 0 64 16,0 0 16-16,0 0-832 0,0 0-192 0,0 0 0 0,0 0 0 31,3 12-768-31,0 3-208 0,4 4-48 0,1 4 0 0,1 4 832 0,2 6 192 0,2 7 0 0,1-1 0 16,0 2-864-16,2 2-128 16,-1 0-32-16,2 1 0 0,1-2 832 0,-1 1 192 0,2 2 0 0,0 5 0 15,-2 7 0-15,0-2 0 0,0-7 0 0,1 0 0 16,0-1-864-1,0-4-128-15,0-4-32 0,1-7 0 0,1-3 0 0,0-5 0 16,0-7 0-16,3-5 0 0,3 0 1648 0,-1-2 320 0,0-4 64 0,0-4 16 0,0-4 0 0,-2-2 0 16,2-2 0-16,-2-5 0 0,-2-2-832 0,-1-4-192 15,-2-4 0-15,0-1 0 16,0-6-768-16,-2-5-208 0,-1-2-48 0,-1-7 0 0,1-5 832 0,-2-2 192 16,-3 1 0-16,-2 2 0 0,1 1 768 0,-4 0 208 15,-2 0 48-15,-3-3 0 0,0 6 0 0,-1-4 0 16,-1-1 0-16,0 2 0 0,0 6 0 0,-2 3 0 15,-1 5 0-15,1 3 0 16,0 5-1648-16,1 2-320 0,-1 4-64 0,0 4-16 0,2 1 832 0,0 4 192 0,2 8 0 16,-4-7 0-16,4 7 768 0,-2-6 208 0,2 6 48 15,0 0 0-15,-4-6-832 0,4 6-192 0,0 0 0 0,0 0 0 32,0 0-768-32,0 0-208 0,0 0-48 0,0 0 0 0,0 0 832 0,0 0 192 0,0 0 0 0,8 0-9056 15</inkml:trace>
  <inkml:trace contextRef="#ctx0" brushRef="#br0" timeOffset="5546.89">12051 7415 20271 0,'0'0'896'0,"0"0"192"0,0 0-880 0,0 0-208 0,0 0 0 0,0 0 0 16,-3 9-1600-16,-1 3-352 0,1 0-80 0,-2 4-16 15,0 1 0-15,-1 5 0 0,0-2 0 0,-1 5 0 0,1 7 1648 0,-2-1 400 0,0-4 0 0,-1 3 0 16,1 1 2368-16,-3-2 576 0,2 1 96 0,-1 0 32 15,1-1-1648-15,1-1-320 0,2-5-64 0,0-1-16 16,1-3 0-16,0-1 0 0,2-4 0 0,0-5 0 16,3 1-816-16,-1-1-208 0,1-3 0 0,0-6 0 15,0 0 0-15,0 0 0 0,0 0 0 0,0 0 0 16,0 0 0-16,0 0 0 0,0 0 0 0,3 6 0 16,-3-6-768-16,0 0-208 0,5 5-48 0,-5-5-5456 15,9 0-1104-15</inkml:trace>
  <inkml:trace contextRef="#ctx0" brushRef="#br0" timeOffset="6846.56">12761 6585 9215 0,'0'0'400'0,"0"0"96"0,0 0-496 0,0 0 0 0,0 0 0 0,0 0 0 16,0 0 0-16,0 0 0 0,8 4 0 0,-3-1 0 15,0 5 0-15,0 5 0 0,0 9 0 0,-1 2 0 16,1 3 0-16,0 5 0 0,0 4 0 0,-1 3 0 16,1 3 912-16,0 0 96 0,1 3 16 0,-1-2 0 15,-2 4 0-15,2 1 0 0,1 1 0 0,0-4 0 16,1-6 0-16,-1-6 0 0,-1-6 0 0,1 0 0 0,0-4 0 0,-2-1 0 16,1-3 0-16,-1 1 0 0,-1-2-832 0,1-2-192 15,-2 2 0-15,0-1 0 16,0-4-768-16,-1-1-208 0,-1-1-48 0,0-2 0 0,0-9 832 0,0 0 192 15,0 9 0-15,0-9 0 0,0 0 0 0,0 0 0 16,0 0 0-16,0 0-9056 0</inkml:trace>
  <inkml:trace contextRef="#ctx0" brushRef="#br0" timeOffset="7197.06">12817 6573 9215 0,'0'0'400'0,"4"-8"96"15,-4 8-496-15,7-6 0 0,-7 6 0 0,8-4 0 16,-1-2-720-16,-7 6-240 0,10-2-64 0,-1 2 0 0,1 2 832 0,-1 2 192 0,1-2 0 0,-1-1 0 16,1 4 768-16,-1-1 208 0,2-1 48 0,0 2 0 15,1 0 0-15,1 0 0 0,2-3 0 0,2 2 0 16,1-2 0-16,0-1 0 0,4 1 0 0,2-4 0 0,3 1 0 0,-1-1 0 16,-1-3 0-16,0-1 0 0,0-1-832 0,-1-2-192 15,-3 2 0-15,-1-1 0 0,-1-2 0 0,-3 5 0 16,-3-4 0-16,-2 2-8960 15</inkml:trace>
  <inkml:trace contextRef="#ctx0" brushRef="#br0" timeOffset="7497.56">12970 7030 16575 0,'16'-5'736'0,"-3"1"160"0,5-1-720 0,2-1-176 0,2-1 0 0,3-1 0 31,4 2-784-31,-1-3-192 0,1 2-48 0,-2-2 0 16,0 0-816-16,-2 1-160 0,-1 1-48 0,-1 1 0 0,-1 0 1648 0,0 1 400 0,-1-1 0 0,0 2 0 15,1-1 2368-15,0 1 576 0,1 1 96 0,-1 0 32 16,1 0-832-16,-2 3-144 0,1 0-48 0,-1 1 0 16,0 1-2448-16,-3 1-496 0,4 3-112 15,-7-2-16-15</inkml:trace>
  <inkml:trace contextRef="#ctx0" brushRef="#br0" timeOffset="26697.17">5333 6904 12895 0,'0'0'272'0,"0"0"64"0,0 0 16 0,15 3 32 0,-15-3-384 0,8 3 0 0,-8-3 0 0,0 0 0 15,5 4 0-15,-5-4 0 0,0 0 0 0,0 0 0 16,0 0 0-16,0 0 0 0,0 0 0 0,0 0 0 15,6 5 0-15,-6-5 0 0,0 0 0 0,0 0 0 16,0 0 896-16,2 9 96 0,-4-2 32 0,1 4 0 16,0-2-832-16,0 3-192 0,0 4 0 0,-2-1 0 15,1 8 0-15,0 2 0 0,-1 4 0 0,0 1 0 16,-1-2 0-16,0 1 0 0,2-1 0 0,0-1 0 16,-1-2 0-16,1-4 0 0,0 1 0 0,0-4 0 15,1 1-768-15,1-5-208 0,0-3-48 0,0 0 0 16,0-2 832-16,0 0 192 0,3 0 0 0,-3-9-5776 15</inkml:trace>
  <inkml:trace contextRef="#ctx0" brushRef="#br0" timeOffset="27014.86">5042 6812 20271 0,'0'0'448'0,"0"0"80"0,3 9 32 0,0 3 16 0,2 5-576 0,0 1 0 15,-1 3 0-15,1 3 0 16,0 3-704-16,-2 0-256 0,1 3-64 0,-1 1 0 15,0 2 0-15,-1 3 0 0,1-5 0 0,-1 1 0 0,0-3 832 0,0-1 192 0,-4-1 0 0,0-2 0 16,0 1 0-16,-2-5 0 0,-1-1 0 0,2-3 0 16,-1-3 0-16,1-2 0 0,-1-2 0 0,-1-2 0 15,1 2 0-15,-4-5 0 0,1 1 0 0,1 0-5776 16</inkml:trace>
  <inkml:trace contextRef="#ctx0" brushRef="#br0" timeOffset="27330.71">4798 6895 9215 0,'0'0'400'0,"0"0"96"0,-5 7-496 0,0 1 0 16,2-1 0-16,-1 4 0 0,2-1 912 0,-2 4 96 16,2 1 16-16,-1 3 0 0,2 3-832 0,0 3-192 15,0 3 0-15,0 3 0 0,1-3 0 0,0-2 0 0,0 2 0 16,-2-4 0-16,4 0 0 0,-2-3 0 0,0-1 0 0,0-1 0 16,1-2 0-16,-1 0 0 0,0-1 0 0,-1-3 0 15,-1 0 0-15,0-2 0 0,0-1 0 0,2-9 0 31,-2 8-768-31,2-8-208 0,0 0-48 0,0 0 0 0</inkml:trace>
  <inkml:trace contextRef="#ctx0" brushRef="#br0" timeOffset="27673.69">4437 6907 12895 0,'0'0'272'0,"0"0"64"0,0 0 16 0,0 0 32 0,-5 9-384 0,3 3 0 16,-1-2 0-16,2-1 0 0,2 3 0 0,-2-1 0 15,-1-2 0-15,2-9 0 0,-3 10 0 0,3-10 0 16,-2 9 0-16,-1-1 0 0,1 1 0 0,0 0 0 15,2-9 0-15,-4 10 0 0,2 2 896 0,-1 3 96 16,2 3 32-16,-1 2 0 0,-1-1 0 0,0 1 0 16,-1 2 0-16,1-1 0 15,-1-3-1648-15,-1 1-320 0,1 1-64 0,-3 0-16 0,-1 2 832 0,0-4 192 16,1 3 0-16,0-4 0 16,0 2-864-16,-2-1-128 0,1 1-32 0,1-1 0 15,1-1 0-15,1-1 0 0,-1 7 0 0,3-5 0 0</inkml:trace>
  <inkml:trace contextRef="#ctx0" brushRef="#br0" timeOffset="27966.3">4123 6913 16575 0,'0'0'368'0,"0"0"80"16,0 0 0-16,0 0 16 0,6 9-464 0,-1 1 0 0,-2-1 0 0,1 2 0 15,0-2-720-15,-2 3-240 0,0 0-64 0,0 0 0 16,-1-1 0-16,0-1 0 0,-1 2 0 0,0-2 0 0,0 2 1648 0,-1-1 320 15,1 7 64-15,-1-2 16 0,1-2-832 0,-3 1-192 16,1-2 0-16,-1 2 0 0,2 0 0 0</inkml:trace>
  <inkml:trace contextRef="#ctx0" brushRef="#br0" timeOffset="33513.89">3036 6830 9215 0,'0'0'192'0,"-7"-10"64"0,7 10 0 0,-6-8 0 0,6 8-256 0,-7-7 0 0,-3 1 0 0,2 1 0 16,-1 1 0-16,1 2 0 0,-1 2 0 0,-1 0 0 16,1 0 0-16,-2 2 0 0,0 1 0 0,1 0 0 15,-1 0 0-15,-1 3 0 0,0 0 0 0,0-2 0 16,-1 2 864-16,0 1 128 0,0 3 32 0,-1-3 0 16,1 4 0-16,0-2 0 0,0 3 0 0,0 0 0 15,1-3-832-15,0 3-192 0,1 0 0 0,2-2 0 16,2-1 0-16,1 2 0 0,1-2 0 0,0 3 0 15,2 0 864-15,0 1 128 0,3 1 32 0,0 2 0 16,0 2-832-16,1 2-192 0,3 2 0 0,1 1 0 16,1-1 0-16,1 0 0 0,1 0 0 0,2 1 0 0,0 0 0 15,3-1 0-15,3 1 0 0,-1-4 0 0,2 1 0 16,-1-5 0-16,2 3 0 0,-1-6 0 0,1 0 0 0,1-5 0 16,2-2 0-16,2-2 0 0,0-3 0 0,2-2 0 15,1-2 0-15,2 1 0 0,1 0 864 0,0-6 128 16,-1-2 32-16,0-2 0 0,-1-1-832 0,-2-3-192 15,-3 1 0-15,1-2 0 0,-3 0 0 0,-2-1 0 16,-3 1 0-16,-3-3 0 0,-2 1 0 0,-3-4 0 16,-1-1 0-16,-3 0 0 0,0 2 0 0,-3 1 0 15,-1 2 0-15,-3-2 0 0,-1 1 0 0,-1-2 0 16,0 4 0-16,0-2 0 0,1 0 0 0,-3 1 0 16,1-2 0-16,-1 2 0 0,1 1 0 0,-1 1 0 0,-1 0 0 15,1 3 0-15,-2 1 0 0,1 2 0 0,1 2 0 0,-1 1 0 16,1 3 864-16,-2 0 128 0,0 2 32 0,-1 2 0 15,2 4-832-15,-2 0-192 0,0 0 0 0,-1 1 0 32,3 3-768-32,-3 3-208 0,-1 0-48 0,-2 3 0 15,-2 0 0-15,0 0 0 0,1 3 0 0,0-3 0 16,2 0 0-16,1 0 0 0,1-3 0 0,1 1-6960 0</inkml:trace>
  <inkml:trace contextRef="#ctx0" brushRef="#br0" timeOffset="34630.79">1695 6827 12895 0,'0'0'272'0,"0"0"64"0,0 0 16 0,9-1 32 0,0-3-384 0,-1 4 0 0,-8 0 0 0,0 0 0 0,10 4 0 0,-10-4 0 15,8 2 0-15,-3 2 0 16,0-1-752-16,-5-3-208 0,0 0-64 15,0 0 0-15,0 0 1648 0,5 9 320 0,-3 0 64 0,0 3 16 0,1 0 0 0,-2 6 0 16,0 1 0-16,0 5 0 0,0-1 0 0,-1 7 0 16,-1 4 0-16,0 4 0 0,0 2-832 0,0-1-192 15,-1 0 0-15,0-3 0 0,0-3 0 0,-1-3 0 16,2-8 0-16,1 1 0 16,0-4-768-16,-1 1-208 0,0-2-48 0,1-3 0 0,1-2 1648 0,-1-1 320 15,-1 0 64-15,1-3 16 16,0 0-1648-16,0-9-320 0,1 8-64 0,-1-8-16 0,1 7 832 0,-1-7 192 0,0 0 0 15,0 0 0-15,0 0 0 0,10-3 0 0,-2-3 0 0,-1-9 0 16,1-1 768-16,0-4 208 0,0-5 48 0,0-4 0 16,0 1-832-16,-2-6-192 0,2-1 0 0,-1-4 0 15,0-1 0-15,-1 1 0 0,0-5 0 0,-2 5 0 16,2 3 0-16,0 3 0 0,-1 5 0 0,0-2 0 16,-1 6 0-16,1 1 0 0,1 1 0 0,-1 2 0 15,-3 1 0-15,3-1 0 0,0 2 0 0,0 3 0 16,-1 2 864-16,0 1 128 0,-1 0 32 0,1 2 0 15,0 4-832-15,-4 6-192 0,0 0 0 0,0 0 0 16,0 0 0-16,0 0 0 0,0 0 0 0,0 0 0 31,9 4-768-31,-2 5-208 0,-1 6-48 0,1 2 0 0,0 2 832 0,-1 5 192 0,-1 2 0 0,0 2 0 16,1 0 0-16,0 2 0 0,1 3 0 0,0 0 0 16,0 2-864-16,1-1-128 0,2 4-32 0,-1-5 0 15,2 1 832-15,2-5 192 0,0-5 0 0,1-3 0 16,2-3-864-16,-1-2-128 0,-1-7-32 0,1 0 0 0,0-6 832 0,1-1 192 15,0 0 0-15,1-4 0 0,-1-2 768 0,-1-2 208 16,-2-1 48-16,-1-3 0 0,-2-1-832 0,0 2-192 16,-2-3 0-16,-2-2 0 0,0-3 864 0,0-3 128 15,-1-1 32-15,-1-7 0 0,1-1-832 0,-1-1-192 16,-1 0 0-16,0 1 0 0,-1-2 0 0,-1 1 0 16,-1 0 0-16,-1 2 0 0,0-2 864 0,-1 1 128 0,-1 1 32 0,0 2 0 15,-3 4 0-15,1-2 0 16,0 2 0-16,0 2 0 0,1 5-832 0,-1-3-192 0,1 3 0 0,1-1 0 15,-1 4 0-15,1 0 0 0,-2 1 0 0,3 2 0 32,2 9-768-32,0 0-208 0,0 0-48 0,1-9 0 15,-1 9 0-15,0 0 0 0,10-10 0 0,-10 10-8592 0</inkml:trace>
  <inkml:trace contextRef="#ctx0" brushRef="#br0" timeOffset="35264.19">741 6793 12895 0,'0'0'576'0,"0"0"112"0,0 0-560 0,0 0-128 0,0 0 0 0,0 0 0 15,0 0 0-15,0 0 0 0,7 6 0 0,-1 3 0 16,-1-1-784-16,-2 3-192 0,1 0-48 0,-2 2 0 16,2 2 832-16,-1 2 192 0,1 2 0 0,-1 2 0 0,0 5 768 0,-1 4 208 15,2 0 48-15,-2 7 0 16,-1 2 0-16,0 0 0 0,-1 4 0 0,0 1 0 0,2-4-832 0,-4 0-192 15,0-5 0-15,1-3 0 0,1-5 0 0,0-3 0 16,0-6 0-16,0-3 0 0,0-2 864 0,0-2 128 16,1-2 32-16,-1-9 0 0,1 6-832 0,-1-6-192 15,3 6 0-15,-3-6 0 0,0 0 0 0,0 0 0 16,0 0 0-16</inkml:trace>
  <inkml:trace contextRef="#ctx0" brushRef="#br0" timeOffset="35597.32">814 6793 12895 0,'3'-12'576'0,"-3"12"112"0,5-11-560 16,-1 4-128-16,1-1 0 0,-5 8 0 0,6-7 0 0,0 1 0 0,1 1 0 0,1 0 0 15,1 3-784 1,-1-3-192-16,0 4-48 0,3-3 0 0,-2 4 1648 0,2 0 320 0,0 0 64 0,2 0 16 16,1 0-832-16,3 0-192 0,2 0 0 0,1-2 0 0,1-2 864 0,1 2 128 15,0 2 32-15,2-2 0 0,1 0-832 0,-1-2-192 16,-2 0 0-16,0-2 0 0,-1 3 0 0,-1-1 0 15,-1-1 0-15,0 2 0 0,0-3 0 0,-2 2 0 16,-1 0 0-16,0 0-7328 16</inkml:trace>
  <inkml:trace contextRef="#ctx0" brushRef="#br0" timeOffset="35880.23">746 7042 16575 0,'0'0'368'0,"7"-2"80"16,8-2 0-16,3-1 16 0,1-1-464 0,1 2 0 0,1-1 0 0,1 1 0 0,-1 2 0 0,1 0 0 0,0 0 0 15,0 0 0-15,-1 1 0 0,0 1 0 0,1-2 0 0,-2-1 0 16,-1 2 0-16,1-1 0 0,1-2 0 0,0 2 0 16,-1-2 0-16,-1 2 0 0,0-1 0 0,0 2-7280 15</inkml:trace>
  <inkml:trace contextRef="#ctx0" brushRef="#br0" timeOffset="36198.6">1409 7487 5519 0,'0'0'240'0,"-2"12"64"0,-1 4-304 0,0 1 0 15,-1 5 0-15,0-2 0 0,-1-1 0 0,-2-1 0 0,-2 1 0 0,0 1 0 16,-2-2 880-16,-1 1 112 0,1 1 32 0,-3-1 0 16,1 3 0-16,-1-3 0 0,0 3 0 0,0-2 0 15,1-1 816-15,0-1 160 16,1 0 48-16,0-1 0 15,2 1-2464-15,2-4-480 0,1 3-112 0,2-5-6976 0</inkml:trace>
  <inkml:trace contextRef="#ctx0" brushRef="#br0" timeOffset="36915.23">2466 7485 16575 0,'0'0'368'0,"0"0"80"0,0 0 0 0,0 0 16 16,0 0-464-16,0 0 0 0,9-4 0 0,-9 4 0 0,9-2-1680 15,-9 2 656-15,7-1 0 0,1 1-816 0,-8 0-160 0,0 0-48 0,0 0 0 0,0 0 1648 0,0 0 400 16,8 0 0-16,-8 0 0 0,0 0 736 0,0 0 224 16,9 0 64-16,-9 0 0 0,0 0 0 0,0 0 0 15,0 0 0-15,0 0 0 0,0 0 0 0,0 0 0 16,0 0 0-16,0 0 0 0,0 0 0 0,0 7 0 16,-1 1 0-16,-2 2 0 0,0-2-832 0,-2 4-192 15,-1 3 0-15,-1 3 0 0,0 4 0 0,-3-1 0 16,1 3 0-16,-1-3 0 0,1 3 0 0,-2-1 0 15,0 1 0-15,-1-2 0 0,2-1 0 0,-1-3 0 16,0-3 0-16,1 1 0 0,0-2 0 0,2-2 0 0,1-3 0 16,1 0 0-16,6-9 0 0,-6 9 0 0,6-9 0 0,-6 6 0 15,6-6 864-15,0 0 128 0,0 0 32 0,0 0 0 32,0 0-1648-32,0 0-320 0,0 0-64 0,0 0-16 0,0 0 832 0,0 0 192 0,0 0 0 0,0 0-9056 15</inkml:trace>
  <inkml:trace contextRef="#ctx0" brushRef="#br0" timeOffset="45014.45">7455 8735 16575 0,'0'0'736'0,"0"0"160"0,0 0-720 0,0 0-176 16,0 0 0-16,0 0 0 0,7 6 848 0,-7-6 144 15,8 6 32-15,-1 0 0 0,0 0-832 0,-1-3-192 16,1 2 0-16,-7-5 0 16,7 5-768-16,-7-5-208 0,9 5-48 0,-9-5 0 0,9 2 832 0,-9-2 192 15,0 0 0-15,10 0 0 0,-1-2 768 0,0-2 208 16,-9 4 48-16,10-6 0 0,1 0 0 0,0-5 0 15,-1 2 0-15,1-3 0 0,1 3 0 0,0-3 0 16,0 0 0-16,-1-2 0 0,4 1-832 0,-2-3-192 16,-1 1 0-16,1 2 0 15,0 2-768-15,-1-1-208 0,-1 0-48 0,0 0 0 0,-1 0 832 16,-2 1 192-16,-1-5 0 0,-2 1 0 0,0 0 768 0,-2 1 208 16,1-1 48-16,-3-1 0 0,-1-3-832 0,-2 2-192 15,-2-4 0-15,-1 0 0 0,-2-3 0 0,-2-1 0 0,-2-3 0 0,0-1 0 16,1 0 864-16,-2-3 128 0,-3-3 32 0,1 0 0 15,-1-3-832-15,-3 1-192 0,1 1 0 0,0 5 0 16,-1 2 0-16,-4-1 0 0,0 3 0 0,-1 2 0 16,-1 1 864-16,0 3 128 0,-3 0 32 0,-1 2 0 15,-1 2-1648 1,1-1-320-16,1 4-64 0,-1 0-16 0,1 0 832 0,0 1 192 0,-1 5 0 0,2-2 0 16,1 0-864-16,0-2-128 0,2 2-32 0,-1 1 0 15,1 0 832-15,2 0 192 0,0 1 0 0,0 1 0 16,1-3 768-16,-1 2 208 0,1-4 48 0,1 2 0 15,1 1-832-15,1 1-192 0,1-2 0 0,0-1 0 0,2 5 0 16,1 2 0-16,0 1 0 0,1 0 0 16,0 0-768-1,0 5-208-15,2 2-48 0,1-2 0 0,9-2 832 0,0 0 192 0,-8 4 0 0,1 6 0 16,2-2-864-16,2 2-128 0,0-2-32 0,3-8 0 16,-3 9 832-16,3-9 192 0,0 0 0 0,0 0 0 0,-2 10 0 0,2-10 0 15,0 9 0-15,0-9 0 0,0 0 0 0,0 0 0 16,0 0 0-16,0 0 0 0,0 0 0 0,0 11 0 15,-1-4 0-15,1-7 0 0,1 8 0 0,-1-8 0 16,-3 12 0-16,-1-2 0 16,1-2-864-16,-1 2-128 0,1-3-32 0,-1 1 0 0,0 0 832 0,4-8 192 15,-4 10 0-15,4-10 0 0,0 0 0 0,-6 6 0 0,6-6 0 16,0 0 0-16,0 0 0 0,-6 6 0 0,6-6 0 0,0 0 0 16,0 0 768-16,0 0 208 0,-8 2 48 0,8-2 0 15,0 0-832-15,0 0-192 0,0 0 0 0,-9 1 0 16,9-1 0-16,0 0 0 0,0 0 0 0,0 0 0 31,0 0-768-31,0 0-208 0,0 0-48 0,0 0 0 0,0 0 832 0,0 0 192 0,0 0 0 0,0 0 0 16,0 0 768-16,0 0 208 0,0 0 48 0,0 0 0 15,0 0-832-15,0 0-192 0,0 0 0 0,0 0 0 16,0 0 0-16,0 0 0 0,0-9 0 0,0 9 0 16,0 0 0-16,-1-10 0 0,-1 2 0 0,2 8 0 15,0-9 864-15,0 9 128 0,0-11 32 0,0 11 0 16,-2-10-832-16,1 3-192 0,1 7 0 0,-1-12 0 15,0 2-768 1,1 0-208-16,-1 3-48 0,2-1 0 0,-1 8 1648 0,2-15 320 0,1 2 64 0,-1 2 16 16,0-1-832-16,2 2-192 0,0-2 0 0,-2 3 0 0,3 1 0 15,-1-1 0-15,2 2 0 0,0 1 0 0,0-2 0 16,0 0 0-16,0 0 0 0,0 2 0 0,-6 6 0 0,7-8 0 16,-7 8 0-16,8-7 0 0,-8 7 0 0,0 0 0 15,9-2 0-15,-9 2 0 0,9-4 0 0,-9 4 0 16,10 4 0-16,-1-2 0 15,2-1-768-15,1 4-208 0,0-1-48 0,1-2 0 0,2 4 832 0,-1-5 192 16,1 1 0-16,1 1 0 0,3 0 0 0,-1 0 0 16,-1 0 0-16,-1-2 0 0,2 1 0 0,0-1 0 15,-1 1 0-15,-2-2 0 0,0 0 0 0,-1 0 0 16,-3 0 0-16,0 1 0 0,-1 1 768 0,-10-2 208 16,0 0 48-16,9 0 0 0,-9 0-832 0,0 0-192 0,0 0 0 15,0 0 0 1,0 0-768-16,0 0-208 0,0 0-48 0,0 0 0 0,0 0 832 0,0 0 192 0,0 0 0 0,0 0 0 15,0 0 0-15,0 0 0 0,0 0 0 0,0 0 0 16,8-3 768-16,-8 3 208 0,0 0 48 0,0 0 0 16,0 0-832-16,0 0-192 0,0 0 0 0,0 0 0 31,0 0-768-31,0 0-208 0,0 0-48 0,0 0 0 0,0 0 832 0,0 0 192 0,0 0 0 0,0 0 0 16,0 0 0-16,0 0 0 0,-9 0 0 0,-2 0 0 15,1 0 0-15,-2 0 0 0,1 0 0 0,-1 1 0 16,0 1 0-16,0-2 0 0,-1-2 0 0,0 2 0 15,-1 3 0-15,0-1 0 0,1-2 0 0,-2 1 0 16,1 2-864-16,-1-3-128 0,-1 2-32 16,-1-1 0-16,-1 4 832 0,1-1 192 0,2-2 0 0,-2 2 0 0,0 1 0 15,1 1 0-15,2 0 0 0,-2 4 0 0,1 2 0 16,-1 0 0-16,1-4 0 0,1 1 0 0,0-2 0 0,3-1 0 16,1-1 0-16,10-5 0 15,-8 7-864-15,8-7-128 0,0 0-32 0,-9 5 0 0,9-5 1648 0,0 0 320 16,0 0 64-16,0 0 16 0,0 0-832 0,0 0-192 15,0 0 0-15,0 0 0 0,0 0 864 0,0 0 128 16,0 0 32-16,0 0 0 0,0 0-832 0,0 0-192 16,6 6 0-16,-6-6 0 15,10 6-768-15,-2 0-208 0,1 1-48 0,-1-1 0 0,-1 0 832 0,-1 2 192 16,1 2 0-16,-1-3 0 0,-1 3 0 0,-1 0 0 16,1-1 0-16,-1 1 0 0,-1 1 0 0,0-2 0 15,-2 1 0-15,-1 0 0 0,0 0 0 0,-1-2 0 16,0-1 0-16,1-7 0 0,-2 9 0 0,0-2 0 0,0 1 0 0,2-8 0 15,-4 8 0-15,0 2 0 0,1-3 0 0,3-7 0 16,-5 11 0-16,0-4 0 0,2 1 0 0,3-8 0 16,-4 7 0-16,4-7 0 0,0 0 0 0,0 0 0 31,0 0-864-31,0 0-128 0,-4 6-32 0,4-6 0 0,0 0 1648 0,0 0 320 0,0 0 64 0,0 0 16 16,0 0 0-16,0 0 0 0,0 0 0 0,0 0 0 15,-3-9-832-15,3 9-192 0,0-10 0 0,0 1 0 16,0 9 0-16,3-15 0 0,-1 4 0 0,0-1 0 15,1 0 0-15,-1-1 0 0,0 1 0 0,2-4 0 16,0 2 0-16,-1 0 0 0,1-2 0 0,-1 1 0 0,2-3 0 0,-3 3 0 16,3-3 0-16,-1 4 0 0,-1 1 0 15,0-3 0-15,-1-2 0 0,-1 4 0 0,-1 2 0 0,1 3 0 16,1-4 0-16,-1 2 0 0,-1 11 0 0,0-13 0 16,0 2 0-16,0 2 0 0,0 9 0 15,0 0 0-15,0 0 0 0,3-10 0 0,-3 10 0 0,0 0 0 16,4-8 0-16,-4 8 0 0,0 0 0 0,0 0 0 15,8-4 0-15,0 4 0 0,-8 0 0 0,10 3 0 16,-1 0 0-16,0 0 0 16,-1 2-768-16,0 0-208 0,2 1-48 0,-1 3 0 0,2-3 832 0,0 0 192 15,1 0 0-15,1-3 0 0,2 2 0 0,1-2 0 16,0 1 0-16,1-2 0 0,1 2 768 0,-1-2 208 16,1-1 48-16,0 2 0 15,-1-3-1648-15,-1 0-320 0,1 0-64 0,-2 0-16 0,0 0 832 0,-2-3 192 16,0 2 0-16,-3-2 0 0,0 3 0 0,-10 0 0 0,9-1 0 0,-9 1 0 15,9 2 768-15,-9-2 208 0,0 0 48 0,0 0 0 32,0 0-1648-32,0 0-320 0,0 0-64 0,0 0-16 15,0 0 0-15,0 0 0 0,0 0 0 0,0 0 0 16,0 0 0-16,0 0 0 0,0 0 0 0,0 0-5312 0</inkml:trace>
  <inkml:trace contextRef="#ctx0" brushRef="#br0" timeOffset="52397.38">3005 11480 9215 0,'0'0'192'0,"0"0"64"0,0 0 0 0,0 0 0 0,5-13-256 0,-5 13 0 0,0 0 0 0,2-10 0 0,-1-1 864 0,-1 0 128 16,0 11 32-16,0-10 0 0,0 10-832 0,0-9-192 15,0 9 0-15,-3-10 0 0,3 10 864 0,-5-8 128 16,5 8 32-16,0 0 0 0,-7-7 0 0,0 1 0 15,-1 1 0-15,1 2 0 0,-1-3-832 0,-1 2-192 0,-2-1 0 0,-1 2 0 16,-1-3 864-16,-2 0 128 0,0 0 32 0,-1 0 0 16,-2 3-832-16,-1-3-192 0,-1 0 0 0,-3 0 0 15,-1 0 864-15,-1-2 128 0,-2 0 32 0,-4-1 0 16,-1-2-832-16,-1 2-192 0,1-1 0 0,1-2 0 16,0 0 864-16,1-2 128 0,2 2 32 0,1 2 0 15,1-5-832-15,-2 0-192 0,1 0 0 0,0-3 0 16,-2-2 0-16,-1-2 0 0,1 1 0 0,-2-5 0 15,-1 1 864-15,0-5 128 0,0-1 32 0,1 2 0 16,1-4-832-16,2 4-192 0,0 0 0 0,3 0 0 16,3-2 0-16,-2 1 0 0,0-3 0 0,1-2 0 15,0 1 864-15,1-5 128 0,-2-3 32 0,0-1 0 16,3-4-832-16,-1 4-192 0,0-1 0 0,-3 3 0 0,-1 2 0 16,2-1 0-16,4 0 0 0,2 2 0 15,0 1 0-15,4-2 0 0,1 3 0 0,1 0 0 0,1-6 0 16,1 4 0-16,1 4 0 0,2 2 0 0,1 1 0 0,0-1 0 15,2 1 0-15,-1 0 0 0,0-1 0 0,2 1 0 16,0-3 0-16,1-1 0 0,-1 3 0 0,3-2 0 16,2-1 0-16,-1 1 0 0,0 2 0 0,0 1 0 15,-1 4 0-15,1-3 0 16,2 3-768-16,-1-1-208 0,-1 0-48 0,3-1 0 0,-1 0 832 0,1-3 192 16,1 3 0-16,-2-4 0 0,1 3 0 0,-1 0 0 15,-1-2 0-15,0 4 0 0,0 1 0 0,1 1 0 16,-2 1 0-16,0-2 0 0,1 6 0 0,0 0 0 15,-1 1 0-15,0 1 0 0,3-2 0 0,-1 2 0 0,3-1 0 0,1 1 0 16,3-5 0-16,-1 3 0 0,0-3 0 0,-1 1 0 31,0 1-864-31,0 1-128 0,0 3-32 0,-3-2 0 0,3 2 832 0,-4 3 192 0,0-1 0 0,-3 1 0 16,0 3 0-16,0-2 0 0,-1-2 0 0,-3 2 0 16,-2 1 0-16,0 1 0 0,2 3 0 0,0-2 0 15,3 11 0-15,-2-10 0 0,0-2 0 0,2 12 0 16,0 0 0-16,-4-9 0 0,4 9 0 0,0 0 0 15,0 0 0-15,-7-8 0 0,7 8 0 0,-8-7 0 16,2 1-864-16,-2 0-128 0,-1 1-32 0,1 1 0 16,8 4 832-16,-13-2 192 0,1 1 0 0,-1 1 0 15,0 0 0-15,0 1 0 0,0 1 0 0,-2-2 0 16,1 4-864 0,-1 1-128-16,-2-2-32 0,-1 3 0 0,1 0 832 0,-2 1 192 0,0 4 0 0,-2-2 0 15,1 3 0-15,-1 0 0 0,-1 1 0 0,1 4 0 0,1 1 0 16,1-2 0-16,0 2 0 0,1-1 0 0,1-2 0 0,3 3 0 15,2 0 0-15,0-3 0 0,1 3 0 0,2-7 0 16,3-1 0-16,3-3 0 0,3-7 0 0,0 0 0 16,0 0 0-16,0 0 0 0,0 0 0 0,0 0 0 15,0 0 0-15,10-7 0 0,4-2 0 0,1-3 0 16,0-2 0-16,3-2 0 0,2-2 0 0,2 1 0 16,0-7 0-16,1 3 0 0,-1 2 0 0,1 1 0 15,0-2 0-15,-1 2 0 0,-1 2 0 0,1-1 0 16,-1 1 0-16,1 1 0 0,-2-1 0 0,0 4 0 15,0-2 0-15,0 2 0 0,1 0 0 0,-2 3 0 0,0-1 0 16,2-2 0-16,1 4 0 0,-1 1 0 0,-6 1 0 0,0 4 0 16,1-2 0-16,-2 4 0 0,-1 4 0 0,1 2 0 15,2 3 0-15,-1 3 0 0,2 6 0 0,0 1 0 16,-1 5 0-16,1 2 0 0,-2 3 0 0,1 6 0 31,-2 4-864-31,0 3-128 0,-1-3-32 0,0-1 0 0,0-4 832 0,-1-2 192 0,0-4 0 0,-1-5 0 16,-1-1 0-16,1-5 0 0,1 1 0 0,-1-2 0 15,-2-3 768-15,1 1 208 0,-1-2 48 0,0 0 0 16,-2-3-832-16,0 3-192 0,1-2 0 0,0-1 0 16,1-1 0-16,-1 1 0 0,2-3 0 0,-1 1 0 15,-2-1 0-15,0 0 0 0,3 2 0 0,-2-2 0 16,0 0-768 0,-1-3-208-16,4 3-48 0,-11-6 0 0</inkml:trace>
  <inkml:trace contextRef="#ctx0" brushRef="#br0" timeOffset="72798.74">14483 13645 5519 0,'0'0'0'0,"0"0"224"0,0 0-64 0,0 0 32 0,0 0-192 0,-7-5 0 0,2-1 0 0,5 6 0 16,0 0 0-16,-8-6 0 0,1 0 0 0,-1 2 0 15,8 4 848-15,-7-8 144 0,0 2 32 0,1 0 0 16,6 6 0-16,-7-8 0 0,1 1 0 0,-1 1 0 16,0 0 0-16,0-3 0 0,0 2 0 0,0 1 0 0,-1 0-832 15,-1-2-192-15,0 1 0 0,-1 1 0 16,1 0-768-16,-2 0-208 0,0-2-48 0,0 0 0 0,0 0 1648 0,-2-1 320 16,-2 1 64-16,1-4 16 0,0 2-832 0,-3 0-192 15,-2 0 0-15,0 1 0 0,1-1 864 0,-2-2 128 16,-2 0 32-16,0 0 0 0,2 3 0 0,0 1 0 15,-1 0 0-15,-1 3 0 16,1-1-1648-16,1 0-320 0,1 0-64 0,0 1-16 0,0 4 832 0,0-2 192 16,0 1 0-16,0 2 0 0,0 0 0 0,0 2 0 15,1 1 0-15,0-3 0 16,0 1-864-16,0-1-128 0,1 2-32 0,-1 2 0 0,1 1 1648 0,1-2 320 16,0 1 64-16,-1-1 16 0,1 0-832 0,-2-1-192 0,1 4 0 15,0 1 0-15,-1 4 0 0,-1 1 0 0,0 1 0 16,-1 1 0-16,-1 1 0 0,0 3 0 0,1 4 0 0,0-1 0 31,1 0-1600-31,-1 0-352 0,1-4-80 0,1 1-16 0,0 0 1648 0,1 1 400 0,1-1 0 0,0 0 0 16,2-3 0-16,1-1 0 0,0-2 0 0,1 1 0 15,0-1 0-15,1-2 0 0,2 0 0 0,-1 0 0 16,5-1 736-16,-3 0 224 0,1 0 64 0,0 1 0 16,0 1-832-16,-2 1-192 0,-2 0 0 0,1 6 0 15,2 0 0-15,0 0 0 0,1-2 0 0,1 1 0 31,1 1-768-31,1 1-208 0,2-4-48 0,1 1 0 0,0-2 832 0,1 0 192 0,-2-1 0 0,2-1 0 16,0 2 768-16,0-2 208 0,2 0 48 0,-1 0 0 16,0 1-832-16,0-1-192 0,2 1 0 0,-1 1 0 15,1-2 0-15,1 2 0 0,1-2 0 0,0 1 0 16,-1-1 0-16,2 0 0 0,3 2 0 0,-1-1 0 16,0 1-768-16,0-2-208 0,2 1-48 0,-1 5 0 0,2-2 1648 0,0 4 320 15,2 4 64-15,0-3 16 0,1 3-832 0,0-3-192 16,2-2 0-16,-1 1 0 15,1-2-768-15,-1-3-208 0,1-2-48 0,-2 2 0 0,1-6 1648 0,1 2 320 16,-1-2 64-16,2 0 16 0,1 0-832 0,-2-3-192 16,3 1 0-16,0-1 0 0,3 0 864 0,-1 0 128 15,2 2 32-15,0-2 0 16,2-2-1648-16,0 2-320 0,0 0-64 0,-1 0-16 16,0 1 0-16,-1-2 0 0,0-2 0 0,1 1 0 0,-1 0 832 0,1-2 192 15,0 0 0-15,0-2 0 0,2 0 768 0,0-4 208 16,1 1 48-16,2-2 0 0,0 2 0 0,2-3 0 15,1-3 0-15,-1 2 0 0,-1-1-832 0,-2-2-192 16,1-1 0-16,-3-4 0 0,-1 2 0 0,0-3 0 16,-2 3 0-16,0-3 0 0,-2-2 0 0,1 1 0 0,0-1 0 15,1-4 0-15,-1-1 864 0,0-5 128 0,0-1 32 0,0-1 0 16,-2 1 0-16,-2 1 0 0,-2-1 0 0,1 0 0 16,0 1-832-16,-3-1-192 0,-5-1 0 0,-2-1 0 15,-2 2 0-15,-4-1 0 0,-1-1 0 0,-2-7 0 16,-3-1 0-16,-4 0 0 0,-3-1 0 0,-4 1 0 15,-1 2 0-15,-1 2 0 0,0 3 0 0,-2 1 0 16,1 4 0-16,1-1 0 0,1 5 0 0,1 1 0 16,0-2 0-16,2 7 0 0,2 1 0 0,0 1 0 15,3 1 0-15,-2-1 0 0,2 2 0 0,-1 3 0 0,1 2 0 0,-1 0 0 16,1 1 0-16,-1 1 0 0,1 4 0 0,-1-2 0 16,1-1 0-16,-2 4 0 15,0 5-1600-15,1-2-352 0,0 4-80 0,1 4-8208 16</inkml:trace>
  <inkml:trace contextRef="#ctx0" brushRef="#br0" timeOffset="73999.44">15119 13826 9215 0,'0'0'400'0,"-12"-2"96"0,2-1-496 0,-2 2 0 0,0 1 0 0,0 0 0 15,0 0-720-15,2 0-240 0,0 2-64 0,1 0 0 16,-1 0 0-16,-1 2 0 0,1 1 0 0,-1 4 0 0,3-3 832 0,1 0 192 0,1 1 0 0,0 1 0 16,-1-2 0-16,1 1 0 0,0 1 0 0,1 1 0 15,0 0 1600-15,0 1 352 0,1 2 80 0,-1-1 16 16,1 3-1648-16,1 0-400 0,0 0 0 0,2 1 0 16,0 1 896-16,0-2 112 0,0 5 16 0,1-1 0 15,0 2-832-15,0-1-192 0,-2 1 0 0,2 3 0 16,-1 1 0-16,1-1 0 0,1 3 0 0,-1 3 0 15,0 3 0-15,0-5 0 0,0 3 0 0,0-5 0 16,0 1 0-16,2-1 0 0,-1-2 0 0,-1-1 0 16,0 1 864-16,0-2 128 0,0 0 32 0,0 3 0 15,0-2-832-15,0 1-192 0,1 1 0 0,0 1 0 16,0 5 0-16,-1 3 0 0,0 3 0 0,2 0 0 16,0 0 0-16,-1 0 0 0,0-2 0 0,1 2 0 15,-1-3-768-15,-1-1-208 0,1 1-48 0,0-2 0 0,1-1 832 0,0 1 192 16,0 2 0-16,2 1 0 0,0-1 0 0,1 3 0 15,1 2 0-15,0 0 0 0,1-5 768 0,0-2 208 16,2 1 48-16,-1-4 0 16,0-2-1648-16,2-5-320 0,2 0-64 0,1 0-16 0,1 0 832 0,0-3 192 15,2 3 0-15,-2-3 0 0,1 1 768 0,1 1 208 16,-1-1 48-16,1-1 0 0,-1-3-832 0,2 0-192 16,-2-4 0-16,0-1 0 15,2-2-768-15,-2 2-208 0,2-1-48 0,0-6 0 0,1-6 832 0,-1 0 192 0,2-3 0 16,0 2 0-16,0-4 0 0,0 0 0 0,3-2 0 15,-1 1 0-15,0-1 768 0,0-1 208 0,0 0 48 0,-1-1 0 16,-1-1-832-16,0 1-192 0,0-4 0 0,0 1 0 16,-1 1 0-16,0-4 0 0,-2 0 0 0,1-1 0 15,-2-1 0-15,0-2 0 0,-2-2 0 0,-1-3 0 16,-2 0 0-16,0-6 0 0,-1-6 0 0,0 1 0 16,-1 1 864-16,0-2 128 0,-1 3 32 0,-1-3 0 15,-1 0 0-15,-3-4 0 0,0 1 0 0,-4-3 0 16,-1-3 0-16,-3-6 0 0,-1-6 0 0,-4 0 0 15,-1 0-832-15,-1 3-192 0,1-3 0 0,0 2 0 16,1-1-768 0,-1 1-208-16,1-8-48 0,0 7 0 0,1 3 832 0,-1 3 192 0,-1 2 0 0,0 3 0 15,2 6 0-15,-1 0 0 0,0 3 0 0,0 2 0 16,0 1 768-16,-1 1 208 0,1 7 48 0,-1 1 0 16,-2 0-832-16,0 3-192 0,1 3 0 0,-3 3 0 0,1 0 0 15,-1 3 0-15,1-2 0 0,1 4 0 0,1 1 0 0,0 3 0 16,-1 0 0-16,1 2 0 0,0 2 0 0,0-2 0 15,0 1 0-15,0 2 0 16,0 2-768-16,0 2-208 0,0 0-48 0,0 0 0 0,0 4 832 0,0-2 192 16,0-2 0-16,-2 6 0 0,0-2 0 0,-3 5 0 15,-2 2 0-15,1 2-7152 16,1-1-1376-16</inkml:trace>
  <inkml:trace contextRef="#ctx0" brushRef="#br0" timeOffset="76832.53">13633 12814 12895 0,'0'0'576'0,"0"0"112"0,0 0-560 0,0 0-128 0,0 0 0 0,0 0 0 32,0 0-784-32,0 0-192 0,0 0-48 0,0 0 0 0,7 5 832 0,-1 1 192 0,1 1 0 0,-1 4 0 15,0 1 0-15,-1 3 0 0,2 3 0 0,-1 3 0 16,1 1 768-16,-1 2 208 0,0-1 48 0,1-1 0 15,1 1 0-15,-1-1 0 0,0 1 0 0,1 1 0 16,0-2-832-16,-1-1-192 0,0-2 0 0,-1 1 0 0,1-2 0 16,0 0 0-16,-1-3 0 0,0-3 0 15,0-4 0-15,0 2 0 0,0-1 0 0,0 0 0 0,-6-9 864 0,6 3 128 16,0 3 32-16,-6-6 0 0,0 0-832 0,0 0-192 16,0 0 0-16,0 0 0 0,0 0 0 0,0 0 0 15,0 0 0-15,8-6 0 16,-2 0-768-16,-2-3-208 0,-3-3-48 0,-1 0 0 0,0 0 832 0,-3-2 192 15,0 2 0-15,-2 1 0 0,-1-3 768 0,1 0 208 16,-1 1 48-16,-1-3 0 0,0 5-832 0,0-5-192 16,-1 2 0-16,-1-2 0 0,2 2 864 0,-2 1 128 15,1 1 32-15,0 0 0 0,1-2-832 0,0 1-192 16,-1-4 0-16,0 2 0 0,-1 2 0 0,2-1 0 0,-1-2 0 16,-2-2 0-16,2-3 0 0,-2 1 0 0,1 1 0 15,-1 1 0-15,2-2 0 0,0 1 0 0,1 1 0 0,1 0 0 16,2-2 864-16,-1 1 128 0,2 1 32 0,1-1 0 15,0 2-832-15,4-1-192 0,-1-2 0 0,1 2 0 16,3 2 0-16,1 1 0 0,1-3 0 0,1 3 0 16,2 0 0-16,0 2 0 0,2 1 0 0,1 1 0 15,3 5 0-15,-1-4 0 0,2 4 0 0,1 0 0 16,-1 0 0-16,2 4 0 0,0-2 0 0,2 4 0 16,0-3 0-16,0 3 0 0,0 1 0 0,-2 1 0 15,1 2-768-15,-1 2-208 16,1 0-48-16,1 2 0 0,1 3 832 0,-1 1 192 0,2 4 0 0,-3 0 0 15,0 2 0-15,-2-1 0 0,-2 0 0 0,0 0 0 0,-3 0 0 16,-2-1 0-16,-1 2 0 0,-1 1 0 16,-4-3 0-16,-1 1 0 0,-3 3 0 0,0-2 0 15,-2 0-864-15,-2-2-128 0,-2 2-32 0,0 0 0 16,-1 2 0-16,0 1 0 0,-2 3 0 0,0 0 0 0,1-3 832 0,-2 1 192 16,-1 1 0-16,-1 1 0 0,1 0 0 0,-1 1 0 15,-3 0 0-15,0 1 0 16,1-5-864-16,-1 3-128 0,1 0-32 0,-1-6 0 15,-1-1 0-15,1-4 0 0,1 2 0 0,0-6 0 0,1 0 832 0,0-5 192 16,2 2 0-16,-1-1 0 0,0-4 768 0,0-1 208 16,2-1 48-16,1-3 0 0,1-4 0 0,1 2 0 15,0-3 0-15,1-2 0 0,1-2 0 0,2 1 0 16,0 0 0-16,0 0 0 0,4-1-832 0,-2 3-192 0,3 0 0 16,0 1 0-16,-3 9 0 0,0 0 0 0,5-6 0 0,-5 6 0 31,9-6-768-31,-9 6-208 0,0 0-48 0,9-3 0 0,0 3 832 0,-9 0 192 0,16 4 0 15,-3 1-7424-15</inkml:trace>
  <inkml:trace contextRef="#ctx0" brushRef="#br0" timeOffset="78082.25">15308 13072 16575 0,'0'0'736'0,"0"0"160"0,0 0-720 16,0 0-176-16,0 0 0 0,8 2 0 0,-8-2 0 0,9 4 0 0,-1 2 0 0,-1 0 0 16,0 0 0-16,0 1 0 0,0 1 0 0,1 4 0 0,0 0 0 0,1 1 0 15,1 4 0-15,1 2 0 0,-2 1 0 0,1 1 0 16,0 3 0-16,0 0 0 0,-1 1 1664 0,2 1 320 15,-2 1 48-15,0 3 16 0,0-2-1648 0,0 2-400 16,-1-3 0-16,0-4 0 16,-1-2-736-16,0-3-224 0,-1 1-64 0,0-1 0 0,-1 0 832 0,1-5 192 15,0-1 0-15,0-2 0 0,0 0 0 0,0-3 0 16,-3 1 0-16,1-2 0 0,1 0 768 0,-1 0 208 16,2 0 48-16,-1-3 0 0,-5-3-832 0,0 0-192 0,5 5 0 15,-5-5 0-15,0 0 0 0,0 0 0 0,0 0 0 0,0 0 0 16,0 0 0-16,0 0 0 0,0 0 0 0,-5-8 0 15,1-2 864-15,-1 0 128 0,-3 0 32 0,1 1 0 16,0-1-832-16,0 0-192 0,-1-2 0 0,-1 0 0 16,2 0 0-16,-2 1 0 0,-1-3 0 0,0 1 0 15,0 1 864-15,-1-2 128 0,1-2 32 0,-1 1 0 16,2-2-832-16,-2 2-192 0,-1-3 0 0,-1-1 0 16,1-5-768-1,0 1-208-15,0 1-48 0,0 4 0 0,2-2 832 0,-1 1 192 0,0 1 0 0,2-2 0 16,-1 1 768-16,2-5 208 0,0 1 48 0,1-2 0 15,1-1-832-15,1-3-192 0,1-1 0 0,1 1 0 16,0-4 0-16,1-3 0 0,1-3 0 0,1 3 0 16,2 5 0-16,2 2 0 0,1 5 0 0,-1 2 0 0,3 2 0 15,-1 1 0-15,3 4 0 0,0-2 0 0,2 4 0 0,1-1 0 16,1 2 0-16,1 1 0 0,0 3 0 0,3 0 0 16,2 2 0-16,0 2 0 0,2 1 0 0,1 3 0 15,0 0 0-15,1 0 0 16,-1 3-768-16,0 1-208 0,0 4-48 0,1 4 0 0,-1 2 832 0,1 3 192 15,-2 4 0-15,-1 2 0 16,-1 2-864-16,-2 4-128 0,0 7-32 0,-2-7 0 0,-1-3 832 0,1-3 192 16,-1 1 0-16,-1-1 0 0,0 0 0 0,-1 4 0 15,1 0 0-15,-1-3 0 0,-1 3 0 0,-2-1 0 16,-1 5 0-16,1 0 0 16,0 1-864-16,-2-2-128 0,-1-2-32 0,-1 4 0 15,0 1 0-15,-3 1 0 0,0-5 0 0,-2 1 0 16,-3-3 0-16,-2-3 0 0,-2 1 0 0,-1-4 0 0,1 3 832 0,-2-4 192 0,0-3 0 0,-2-1 0 15,0 0 768-15,-2-1 208 0,-1 0 48 16,-1-4 0-16,-1 1-832 0,2-2-192 0,1-3 0 16,0-1 0-16,0 0 864 0,0-1 128 0,1-4 32 15,0 1 0-15,0-2 0 0,0-2 0 0,2-2 0 0,-2 1 0 16,1-2 0-16,0-1 0 0,2 0 0 0,1 0 0 16,-1 1-832-16,1-1-192 0,0 0 0 0,8 6 0 31,-10-2-768-31,10 2-208 0,-7-6-48 0,7 6 0 15,0 0 0-15,0 0 0 0,0 0 0 0,0 0 0 0</inkml:trace>
  <inkml:trace contextRef="#ctx0" brushRef="#br0" timeOffset="84748.46">12462 13532 12895 0,'0'0'576'0,"-6"-10"112"0,2 4-560 0,4 6-128 0,0 0 0 16,-5-6 1664-16,5 6 320 0,0 0 48 0,0 0 16 15,0 0-1648-15,0 0-400 0,0 0 0 0,0 0 0 16,0 0 0-16,0 0 0 0,-7 6 0 0,7-6 0 16,0 0 0-16,-4 10 0 0,3 1 0 0,2-1 0 15,2-1 0-15,0 3 0 0,2 3 0 0,1 0 0 16,1 3 896-16,0 1 112 0,0-1 16 0,0 2 0 16,0-1-832-16,1 3-192 0,-1 0 0 0,-1-1 0 0,1 0 0 15,-1 0 0-15,0-2 0 0,-2-2 0 0,1 1 0 0,-3 0 0 16,1-2 0-16,-1-1 0 0,1-3 0 0,-1 0 0 15,0-3 0-15,-2-9 0 0,1 8 0 0,-1-8 0 16,0 0 0-16,0 0 0 0,0 0 0 0,0 0 0 16,0 0 0-16,0 0 0 0,0 0 864 0,-1-11 128 15,0-5 32-15,-1-2 0 0,-1 3 0 0,0-6 0 16,-2-2 0-16,-1-1 0 0,0 2-832 0,0-2-192 16,1 3 0-16,1-1 0 0,-2 2 0 0,0 2 0 15,0-2 0-15,0 1 0 0,1-1 0 0,2 1 0 16,2-1 0-16,-2 1 0 0,1 1 0 0,-1-1 0 0,2 5 0 15,0-2 0-15,1 1 0 0,0 1 0 0,0 2 0 16,0-3 0-16,0 4 0 0,1-3 0 0,0 3 0 0,1-4 0 16,-2 3 0-16,1-1 0 0,1 2 0 0,-1-1 0 15,-1 12 0-15,3-10 0 0,-3 10 0 0,1-9 0 16,-1 9 0-16,0 0 0 16,0 0 0-16,0 0 0 0,0 0 0 0,0 0 0 0,6-5 0 0,-6 5 0 31,9-1-768-31,1 4-208 0,-1 6-48 0,1 0 0 0,0-3 832 0,2 1 192 0,0 4 0 0,0 1 0 15,0-3 0-15,1 1 0 0,0-1 0 0,0 2 0 16,0 1 0-16,0-2 0 0,2 1 0 0,0-4 0 16,0 5 0-16,1 0 0 0,-1 2 0 0,1-1 0 15,-2 2-864-15,0-4-128 16,0-1-32-16,1-1 0 0,-2 0 832 0,0-3 192 0,0-3 0 0,-1 0 0 16,0-1 0-16,-1-3 0 0,0-3 0 0,0 1 0 0,0 0 768 0,-2 0 208 15,2-3 48-15,-1 0 0 0,1 0-832 0,-1 2-192 16,-2-2 0-16,-1 2 0 0,-7 4 0 0,7-5 0 15,-7 5 0-15,0 0 0 0,6-5 0 0,-6 5 0 16,0 0 0-16,0 0 0 0,0 0 0 0,0 0 0 16,0 0 0-16,0 0 0 0,0 0 0 0,0 0 0 15,0 0 0-15,0 0-8144 16,0 0-1680-16</inkml:trace>
  <inkml:trace contextRef="#ctx0" brushRef="#br0" timeOffset="85281.51">12497 13757 23951 0,'0'0'1056'0,"0"0"224"0,0 0-1024 0,0 0-256 15,0 0 0-15,0 0 0 16,6-9-1584-16,0 0-368 0,1 3-80 16,1-3-16-16,1-1 832 0,1 2 144 0,-1-1 48 0,0 3 0 15,-2 0 0-15,0-3 0 0,-1 1 0 0,1 1 0 16,1 1 1632-16,0 0 336 0,-3 0 64 0,3 0 16 0,-1-2 816 0,1 1 160 16,0-2 48-16,3 2 0 0,1-1 0 0,1-1 0 15,1-2 0-15,2 0 0 0,0-1-832 0,0 0-144 16,2 2-48-16,-2-1 0 0,1-3-816 0,-3 2-208 15,0-2 0-15,-2 1 0 16,-1 3-768-16,-3 2-208 0,0 2-48 0,-2-1 0 0,-6 7 832 0,0 0 192 0,0 0 0 0,0 0 0 16,0 0 768-16,0 0 208 0,0 0 48 0,0 0 0 15,0 0-832-15,0 0-192 0,0 0 0 0,0 0 0 32,0 0-768-32,0 0-208 0,0 0-48 0,0 0-11872 0</inkml:trace>
  <inkml:trace contextRef="#ctx0" brushRef="#br0" timeOffset="97998.61">15189 15170 9215 0,'0'0'400'0,"0"0"96"0,0 0-496 0,0 0 0 16,0 0 0-16,0 0 0 0,0 0 0 0,0 0 0 0,3 8 0 0,-3-8 0 31,0 0-720-31,0 0-240 0,0 0-64 0,0 0 0 16,0 0 0-16,0 0 0 0,0 0 0 0,0 0 0 0,0 0 1648 0,0 0 320 0,0 0 64 0,0 0 16 15,0 0 816-15,0 0 160 0,0 0 48 0,0 0 0 16,0 0-832-16,0 0-144 0,0 0-48 0,0 0 0 15,0 0-816-15,0 0-208 0,-3 10 0 0,1-3 0 32,3 1-768-32,-1 0-208 0,0-8-48 0,-2 10 0 0,1-1 832 0,1 6 192 0,0 0 0 0,-2-1 0 15,0-1 768-15,1 2 208 0,1-2 48 0,1 3 0 16,1 1-832-16,0 1-192 0,-1 0 0 0,0-1 0 16,0 1-768-1,0 0-208-15,2-3-48 0,0 1 0 0,1-1 0 0,-1 2 0 16,1-2 0-16,-2-2 0 0,2 4 832 0,-2-1 192 0,2-1 0 0,-1 3 0 15,1 0 0-15,-1-1 0 0,1 1 0 0,-2 0 0 0,1-3 0 16,-2 7 0-16,0 5 0 0,0-6 0 0,-1 0 0 0,0-4 0 16,0 1 0-16,0-1 0 0,0 0 0 0,0-6 0 15,2 1 0-15,-2-1 0 0,1 1 0 0,-1-1 0 16,0-2 0-16,0-1 0 16,0 3-864-16,0-3-128 0,0-8-32 0,0 0 0 0,0 0 832 15,0 0 192-15,0 9 0 0,0-9 0 0,0 0 0 0,0 0 0 16,0 0 0-16,0 0 0 15,0 0-864-15,0 0-128 0,0 0-32 0,0 0 0 16,0 0 832-16,0 0 192 0,-5 6 0 0,5-6 0 0,0 0 0 0,0 0 0 16,0 0 0-16,-5 4 0 0,5-4 0 0,0 0 0 15,0 0 0-15,-5 6 0 0,2 3 0 0,3-9 0 16,-5 5 0-16,5-5 0 0,0 0 768 0,-5 9 208 16,1-3 48-16,4-6 0 0,0 0 0 0,-5 6 0 0,5-6 0 15,0 0 0-15,0 0-832 0,0 0-192 0,0 0 0 0,0 0 0 16,0 0 864-16,0 0 128 0,0 0 32 0,0 0 0 31,0 0-1648-31,0 0-320 0,0 0-64 0,0 0-16 0,0 0 832 0,0 0 192 0,0 0 0 0,0 0 0 16,0 0 768-16,0 0 208 0,0 0 48 15,0 0-6144-15</inkml:trace>
  <inkml:trace contextRef="#ctx0" brushRef="#br0" timeOffset="99531.57">15122 16312 20271 0,'0'0'896'0,"0"0"192"0,0 0-880 0,0 0-208 0,0 0 0 0,-5 8 0 16,1 2 864-16,4-10 128 0,0 0 32 0,0 0 0 31,0 7-2464-31,0-7-480 0,-1 11-112 0,0-4-16 16,1-7 832-16,0 10 144 0,-1 2 48 0,-2 0 0 0,1 1 816 0,1-1 208 0,-3 1 0 0,1-1 0 16,2 2 768-16,-2-2 208 0,1-2 48 0,1 0 0 15,-1 0 0-15,1-1 0 0,0 0 0 0,1-9 0 16,0 0 0-16,-1 9 0 0,1-9 0 0,0 0 0 15,0 0-1648-15,0 0-320 0,0 0-64 0,0 0-16 16,0 0-816-16,0 0-160 0,-1-12-48 0,-2 0 0 16,2-1 832-16,-1 2 144 0,-1 0 48 0,2 1 0 15,1 1 816-15,0-1 208 0,0 2 0 0,0 8 0 0,0-9 768 0,0 9 208 16,0 0 48-16,0 0 0 0,0 0 0 0,3-9 0 16,-3 9 0-16,0 0 0 0,9-2-832 0,-1 2-192 15,1 5 0-15,0-2 0 0,2 0 0 0,0 0 0 16,-2 1 0-16,3-1 0 0,0 0 0 0,1-1 0 15,1-2 0-15,-2-2 0 16,0-2-768-16,-2 0-208 0,1 2-48 0,-1-4 0 0,-1 3 1648 0,-1-3 320 16,-8 6 64-16,9-6 16 0,-3 0-832 0,-6 6-192 15,0 0 0-15,4-6 0 16,-4 6-768-16,4-10-208 0,-4 10-48 0,2-8 0 16,-2 8 0-16,0 0 0 0,2-9 0 0,-2 9 0 0,1-9 832 0,-1 9 192 15,0 0 0-15,0 0 0 16,0 0-864-16,0 0-128 0,0 0-32 0,7 3 0 0,-1 3 832 0,1 1 192 15,-1 3 0-15,-1 2 0 0,-1 4 768 0,0-4 208 16,-3 3 48-16,0 0 0 0,-1 1 0 0,0-1 0 16,0-1 0-16,-1 1 0 0,-2-3 816 0,0-1 160 0,1 3 48 0,-2-5 0 15,1 2-832-15,-1-2-144 0,2 1-48 0,2-10 0 16,-3 9 0-16,1 0 0 0,2-9 0 16,-5 14-12688-16</inkml:trace>
  <inkml:trace contextRef="#ctx0" brushRef="#br0" timeOffset="99832.34">15157 16893 12895 0,'0'0'272'0,"0"0"64"0,0 0 16 0,0 0 32 0,0 0-384 0,0 0 0 0,0 0 0 0,0 0-5664 0</inkml:trace>
  <inkml:trace contextRef="#ctx0" brushRef="#br0" timeOffset="99948.34">15162 16889 12895 0,'0'0'272'0,"-1"8"64"0,2 8 16 0,-3-1 32 0,-1 3-384 0,2 0 0 0,0 1 0 0,0 2 0 15,-2 2 1712-15,1-2 272 0,0 1 48 0,-1-2 16 16,2 1-832-16,0-3-144 0,0-3-48 0,-2-2 0 16,2-1-816-16,1-1-208 0,0-4 0 0,0-7 0 15,0 0-768 1,0 0-208-16,0 0-48 0,0 0 0 0,8 0-816 0,0-4-160 0,2-7-48 15,-2-4 0-15</inkml:trace>
  <inkml:trace contextRef="#ctx0" brushRef="#br0" timeOffset="100848.78">15167 17325 1839 0,'-11'-4'0'0,"11"4"160"0,-9 1-160 0,-1 2 0 0,10-3 0 0,-13 2 0 0,4 2 1664 0,0-1 320 16,1 3 48-16,1 0 16 0,1 2 816 0,-1-2 160 15,0-2 48-15,-1 2 0 0,1 0-2464 0,1 0-480 0,6-6-128 16,-8 7 0-16,1 1 0 0,7-8 0 15,-7 6 0-15,0 0 0 0,0 0 0 0,-1 0 0 0,8-6 0 0,0 0 0 16,-8 6 0-16,1-3 0 0,7-3 0 0,-7 9 0 16,7-9 832-16,0 0 160 0,-5 7 32 0,5-7 0 15,-5 8-832-15,5-8-192 0,0 10 0 0,0-10 0 32,3 10-768-32,-1 0-208 0,2-1-48 0,2 0 0 0,2 0 832 0,0-1 192 0,1 2 0 0,0-4 0 31,2 3-864-31,1 0-128 0,0 0-32 0,1 0 0 0,0 0 0 0,-1 1 0 15,-1-2 0-15,0-1 0 0,2-1 832 0,0-1 192 0,-1-2 0 0,-1-2 0 16,2-1-864-16,-1-1-128 0,0-5-32 0,-2 0 0 16,1 0 832-16,-2 0 192 0,1-2 0 0,-3 1 0 15,-1-2 0-15,-1 0 0 0,-2 0 0 0,-3 9 0 16,0 0 0-16,0-12 0 0,0 1 0 0,-2 0 0 16,0 1-864-16,-2-2-128 0,0-1-32 15,0 1 0-15,-2-2 832 0,0 1 192 0,0 1 0 0,0 0 0 0,0 2 0 0,1 2 0 16,5 8 0-16,0 0 0 15,0 0-864-15,0 0-128 0,-9-3-32 0,9 3 0 0,-10 5 1648 0,4 5 320 16,2 3 64-16,0 1 16 0</inkml:trace>
  <inkml:trace contextRef="#ctx0" brushRef="#br0" timeOffset="101150.62">15372 17770 12895 0,'0'0'272'0,"0"0"64"0,0 0 16 16,0 0 32-16</inkml:trace>
  <inkml:trace contextRef="#ctx0" brushRef="#br0" timeOffset="101296.87">15386 17604 9215 0,'0'0'400'0,"0"0"96"0,0 0-496 0,-7 6 0 15,1-3 0-15,0 3 0 0,0 4 2560 0,1-2 400 16,-1 1 96-16,-2 1 16 0,1 4-832 0,0 2-144 16,1-2-48-16,-1 1 0 0,1 1-1632 0,0-4-416 15,0-3 0-15,2 1 0 0,-1 0 0 0,1-4 0 16,1 1 0-16,3-7 0 16,-1 9-736-16,1-9-224 0,0 0-64 0,-2 6 0 15,2-6-816-15,0 7-160 0,0-7-48 0,3 8-6544 0</inkml:trace>
  <inkml:trace contextRef="#ctx0" brushRef="#br0" timeOffset="101931.29">15554 17446 23951 0,'0'0'1056'0,"0"0"224"16,-4 8-1024-16,3 0-256 0,2 2 0 0,0-2 0 15,2 2 0-15,-1-1 0 0,1-3 0 0,-1 3 0 16,-1 0-768-16,-1-2-192 0,0-7-64 0,0 11 0 15,-1 1 0-15,1 0 0 0,0 1 0 0,1 1 0 0,0-1 832 0,0 1 192 16,1-1 0-16,-2 1 0 0,0-2 768 0,0 0 208 16,1 0 48-16,-1 0 0 0,1 0 0 0,-1-1 0 15,0-3 0-15,0-8 0 0,1 8-832 0,-1-8-192 16,0 0 0-16,0 0 0 16,0 0-768-16,0 0-208 0,6-12-48 0,0-2 0 15,-1-1-816-15,0-6-160 0,-1 0-48 0,0 0 0 16,-2 2 832-16,1-1 144 0,0-1 48 0,0 2 0 0,-2 4 816 0,0-3 208 15,-1 3 0-15,0 3 0 0,0 1 768 0,-1 2 208 0,1 9 48 16,-4-10 0-16,4 10 0 0,0 0 0 0,0 0 0 16,0 0 0-16,0 0 816 0,0 0 160 0,0 0 48 0,0 0 0 15,0 0-832-15,0 0-144 0,0 0-48 0,0 0 0 16,1 12-816-16,3 2-208 0,3 5 0 0,1-1 0 31,3 3-1600-31,0 1-352 0,1-1-80 0,1 2-16 16,1 2 832-16,0 1 144 0,0 5 48 0,2-4 0 15,-1-3 0-15,0-4 0 0,-1-4 0 0,-1-1 0 0,1-6 816 0,2-3 208 0,-1-3 0 0,0-3 0 16,1-6 0-16,-1-3 0 0,1 0 0 0,-2-7 0 16,-2-1 0-16,-3-7 0 0,0-7 0 0,0 1 0 15,1-2-864-15,-6-1-128 16,-1-4-32-16,-7 4 0 0,-1-3-816 0,0 5-160 16,-1 2-48-16,-2 1 0 0,0 5 1648 0,0 1 400 0,1 2 0 0,1 2 0 15,1 5 1552-15,1 5 400 0,4 8 80 0,0 0 16 0</inkml:trace>
  <inkml:trace contextRef="#ctx0" brushRef="#br0" timeOffset="104570.26">16128 14440 16575 0,'0'0'368'0,"0"0"80"0,0 0 0 0,9-6 16 0,-13-4-464 0,-1-2 0 0,-1 3 0 0,2-2 0 16,-2 4 0-16,6 7 0 0,-6-6 0 0,6 6 0 15,0 0 0-15,-10-3 0 0,1 3 0 0,-1 3 0 16,2 4 912-16,-1 4 96 0,-1 1 16 0,1 3 0 15,-1 3 0-15,1 1 0 0,-2 4 0 0,0-1 0 16,0 1 0-16,-2 2 0 0,-2 2 0 0,0-1 0 16,0 1-1648-16,2-3-320 0,1 1-64 0,2-1-16 0,1-5 832 15,2-2 192-15,3-4 0 0,-1-3 0 0,5-10 768 0,0 0 208 16,0 0 48-16,0 0 0 0,0 0-832 0,0 0-192 16,0 0 0-16,0 0 0 0,0 0 0 0,10-6 0 15,2-4 0-15,0-2 0 0,2-4 0 0,2 1 0 16,2-5 0-16,-2 1 0 0,1 1 0 0,0-2 0 15,-2 1 0-15,-1 1 0 0,-3 2 864 0,0 1 128 16,-2 1 32-16,-1 1 0 0,-2 1-832 0,0 4-192 16,0-2 0-16,-1 4 0 0,0-2 864 0,-5 8 128 15,7-7 32-15,-1 1 0 16,-6 6-1648-16,0 0-320 0,6-5-64 0,-6 5-16 0,8-4 832 0,-8 4 192 16,0 0 0-16,11 0 0 0,-2 3 0 0,1 3 0 0,-1 3 0 15,1 1 0-15,-1 2 0 0,0 5 0 0,1 1 0 0,1 4 0 16,0 1 0-16,-1 1 0 0,1 1 0 0,-2 1 0 31,2-1-864-31,1 0-128 0,-1 1-32 0,-2-2 0 0,1 3 832 0,-1-7 192 16,1-3 0-16,-2-3 0 0,0-4 0 0,-1 0 0 0,2 0 0 15,-3-4 0-15,-2-3 768 0,2 3 208 0,-1-2 48 0,-5-4 0 16,0 0-832-16,5 5-192 0,1 1 0 0,-3-2 0 16,-3-4 0-16,0 0 0 0,4 5 0 0,-2 1 0 15,-2-6 0-15,4 4 0 0,-4-4 0 0,0 0 0 16,2 6-768-1,-2-6-208-15,0 0-48 0,0 0-11872 0</inkml:trace>
  <inkml:trace contextRef="#ctx0" brushRef="#br0" timeOffset="104952.96">16001 14652 16575 0,'0'0'368'0,"0"0"80"0,0 0 0 0,0 0 16 0,0 0-464 0,0 0 0 0,0 0 0 0,0 0 0 0,0 0 912 0,0 0 96 0,0 0 16 15,0 0 0-15,0 0 0 0,0 0 0 0,0 0 0 0,11 4 0 16,-7 4-832-16,-4-8-192 0,3 7 0 15,1 2 0-15,2-3 864 0,1-3 128 0,1 3 32 16,2-4 0-16,0 2-832 0,2-2-192 0,1 2 0 0,0-2 0 16,3-1 864-16,-1-1 128 0,1 3 32 0,-1-3 0 15,-1 2-832-15,1 2-192 0,-2-4 0 0,1 1 0 16,0 4 0-16,-1-4 0 0,0 1 0 0,-1 1 0 16,-1 0 0-16,-2 0 0 0,0 0 0 0,-9-3 0 15,8 3 0-15,-8-3 0 0,9 1 0 0,-2-1 0 16,-7 0 0-16,9-1 0 0,-9 1 0 0,9-9-13888 15</inkml:trace>
  <inkml:trace contextRef="#ctx0" brushRef="#br0" timeOffset="106086.42">12403 14744 9215 0,'0'0'400'0,"0"0"96"0,0 0-496 0,-7-10 0 15,1 2 0-15,0-2 0 0,1 1 0 0,0-1 0 0,1-1 0 16,-2-1 0-16,0-3 912 0,-1 2 96 0,0 1 16 0,-3-2 0 15,2 2-832-15,-2 0-192 0,0 1 0 0,-2 0 0 16,-1 3 864-16,-3-2 128 0,1-1 32 0,-2 2 0 16,1 2 816-16,-5-2 160 0,1 4 48 0,-2-4 0 15,-2 3-832-15,-1 0-144 0,0 2-48 0,-1 1 0 16,0 0-816-16,1 1-208 0,0 2 0 0,0 2 0 16,1-2 0-16,0 1 0 0,0 2 0 0,0 2 0 15,0-1 0-15,-1 2 0 0,0-3 0 0,1 2 0 16,-1 1 0-16,2 1 0 0,-1 1 0 0,0-2 0 15,3 0 0-15,0 0 0 0,-2 1 0 0,4 2 0 16,1-1 0-16,3 1 0 0,0 3 0 0,1 0 0 16,1 4 0-16,1-3 0 0,2 3 0 0,0 0 0 15,3 3 0-15,2 4 0 0,0 10 0 0,2-4 0 0,1 4 0 16,2 1 0-16,1-3 0 0,1 1 0 0,0-2 0 0,2 1 0 16,2 1 0-16,1 2 0 0,1-2 0 0,1 1 0 15,0 1 0-15,1 4 0 0,0 3 0 0,1-1 0 16,2-1 0-16,0 0 0 0,3-2 0 0,3 0 0 15,2 1 0-15,2-5 0 16,3 1-768-16,1-2-208 0,0-4-48 0,2-2 0 0,0-4 832 16,2-5 192-16,1-1 0 0,2-4 0 0,0-3 0 0,1 1 0 15,0 0 0-15,2-4 0 0,2 0 0 0,-1-5 0 16,1 2 0-16,0-7 0 0,1-2 0 0,-2-2 0 16,-2-2 0-16,-1-4 0 0,-2 1 0 0,-1-5 0 0,-1 1 0 15,0-5 0-15,-3-2 0 0,1-2 0 0,-1-1 0 16,0 0 0-16,-1-1 768 0,-4-2 208 15,-4 0 48-15,-4-3 0 0,-2-5-832 0,-2 1-192 0,-2-1 0 16,-3 1 0-16,-2 1 864 0,-5 2 128 0,-3 2 32 0,-4-1 0 16,-4 2-832-16,-5 1-192 0,-2 0 0 0,-3 1 0 15,-3 4 864-15,-1 1 128 0,-2 3 32 0,0-1 0 16,-2 5-832-16,-2-1-192 0,-2-4 0 0,-1 5 0 16,2 5 0-16,-3 0 0 0,2 4 0 0,-2 2 0 15,1 0 0-15,-1 0 0 0,5 2 0 0,3 1 0 16,3 0 0-16,5 0 0 0,3 3 0 0,5 0 0 15,4 0 0-15,8 0 0 0,0 0 0 0,2 9-15520 16</inkml:trace>
  <inkml:trace contextRef="#ctx0" brushRef="#br0" timeOffset="106965.29">12401 15894 23951 0,'0'0'1056'16,"0"0"224"-16,-10 0-1024 0,10 0-256 0,-8 4 0 0,8-4 0 0,-7 6 880 0,1 2 112 0,1-1 32 0,-1 4 0 0,0 1-2464 0,0-2-480 15,-2 5-112-15,1-4-16 0,-2 4 832 0,1 0 144 0,0 1 48 0,-1 1 0 0,2-1 816 0,-1 2 208 16,0 2 0-16,1 1 0 0,-1-2 768 0,2 1 208 16,1-2 48-16,0 0 0 0,0-1 0 0,3-1 0 15,2 1 0-15,0-1 0 0,1-4-832 0,1 0-192 16,2-2 0-16,-4-10 0 15,3 6-768-15,-3-6-208 0,0 0-48 0,0 0 0 0,10 0 832 0,-2-5 192 0,0-5 0 16,0-3 0-16,-1-7 0 0,0 1 0 0,-1-1 0 0,1-4 0 16,0 0 0-16,0 0 0 0,-1-4 0 0,0 1 0 31,-1-3-864-31,0 3-128 0,-1-3-32 0,2 1 0 16,0-2 0-16,0 1 0 0,1 0 0 0,2 3 0 0,0 1 832 0,-2 3 192 0,1 0 0 0,0 5 0 15,-2 2 768-15,-1 6 208 0,1 3 48 0,-6 7 0 16,6-6 816-16,-6 6 160 0,7-5 48 0,-7 5 0 15,9 5-832-15,0 1-144 0,2 5-48 0,0 7 0 16,2 7-816-16,1 1-208 0,3 2 0 0,-1 1 0 16,2 5 0-16,0 0 0 0,0 4 0 0,-1-1 0 15,2 1-768-15,-3-1-208 16,0-1-48-16,0-2 0 0,-2-5 832 0,-2-1 192 0,-2-6 0 0,-2-3 0 16,-1-5 0-16,-1-2 0 0,0-5 0 0,-6-7 0 0,5 6 768 0,-5-6 208 15,6 4 48-15,-6-4 0 0,0 0-832 0,0 0-192 16,0 0 0-16,4-7 0 15,0 1-1600-15,-1-10-352 0,4-10-80 16,-4 5-8208-16</inkml:trace>
  <inkml:trace contextRef="#ctx0" brushRef="#br0" timeOffset="107248.45">12348 16033 20271 0,'0'0'448'0,"0"0"80"0,12-9 32 0,-12 9 16 0,11-6-576 0,1 2 0 15,1 4 0-15,1-2 0 0,3 4 928 0,0-1 80 0,2 4 16 0,2 1 0 0,1 0-832 0,2 0-192 0,2 0 0 0,1-3 0 32,2 1-768-32,-1-2-208 0,2-4-48 0,-1-1 0 0,-1-1 832 0,-1-2 192 0,1 0 0 0,0-2-9056 15</inkml:trace>
  <inkml:trace contextRef="#ctx0" brushRef="#br0" timeOffset="-209443.95">23369 13622 5519 0,'0'0'0'0,"0"0"224"0,0 0-64 0,-8 0 32 0,8 0-192 0</inkml:trace>
  <inkml:trace contextRef="#ctx0" brushRef="#br0" timeOffset="-208813.25">23305 13630 6143 0,'0'0'0'0,"-9"1"0"16,0 5-832-16,0-3-144 0,-2 0-48 0,0 1 0 16,0 2 832-16,0-2 192 0,-1 2 0 0,1-1 0 0,1 2 768 15,-1 3 208-15,0-1 48 0,2 3 0 0,-2 1 0 0,-1 4 0 16,-1-2 0-16,1 4 0 0,2 4-832 0,-1-1-192 16,1 7 0-16,1-2 0 0,2 0 0 0,0 1 0 15,0-2 0-15,1-1 0 0,1 2 0 0,0-1 0 16,0-3 0-16,2 0 0 0,0 1 864 0,0 0 128 15,-2 0 32-15,2-3 0 0,1 3-832 0,0 1-192 16,0 2 0-16,-1 3 0 0,0 5 0 0,-1-5 0 16,1 1 0-16,0-1 0 0,2 0 864 0,0 3 128 15,1-3 32-15,0 5 0 0,0 4-832 0,0 0-192 16,0 6 0-16,0 4 0 0,3 4 864 0,0-2 128 16,-1 4 32-16,1-7 0 0,0 0-832 0,1-5-192 15,3 1 0-15,-2 1 0 0,-2 0 0 0,1 4 0 0,0 4 0 16,0-4 0-16,1-2 0 0,-2-2 0 0,2-2 0 0,1-7 0 15,1-3 0-15,3-2 0 0,-1-4 0 16,1-1 0-16,-2-4 0 0,3 2 0 0,4-7 0 0,-1 1 0 16,-1-1 0-16,0-3 0 0,3 0 0 0,-1-2 0 15,4-2 0-15,1-1 0 0,3-1 0 0,0-2 0 32,0-4-768-32,3-2-208 0,3-2-48 0,-1 0 0 0,6-4 832 0,-1-3 192 0,1-2 0 0,3 0 0 31,2-1-864-31,-2-3-128 0,-1-2-32 0,-2-2 0 0,-2-2 832 0,-1 1 192 0,0-2 0 15,-3-1 0-15,3-5 0 0,-1-1 0 0,0-2 0 0,1-4 0 16,-2-2 0-16,2-2 0 0,0-8 0 0,1 1 0 16,1-2 0-16,-2 3 0 0,0 0 0 0,-5-4 0 15,-1 2 768-15,-4-2 208 0,-2-4 48 0,-2-6 0 16,-5-4 0-16,-1 1 0 0,-2 0 0 0,-3-1 0 0,-4-1-832 16,-3-8-192-16,-4-6 0 0,-3 2 0 0,-1 4 864 15,-7 5 128-15,0 4 32 0,-5 0 0 0,-2 2-832 0,-2 2-192 16,-3 3 0-16,-1 1 0 0,-2 10 0 0,0 3 0 15,2 5 0-15,1 8 0 0,2 1 0 0,0 5 0 16,2 1 0-16,1 2 0 0,1 5 864 0,-1-3 128 16,0 6 32-16,0 3 0 0,-1 0-832 0,-2 6-192 15,0-3 0-15,-2 6 0 0,-2 0 0 0,-2 3 0 16,0 6 0-16,1-2 0 0,0 1 0 0,4 2 0 16,2 0 0-16,1 1 0 15,0 2-768-15,4-2-208 0,3 1-48 0,1-1 0 16,4 0 0-16,3 0 0 0,-2 3 0 0,4-2-8592 0</inkml:trace>
  <inkml:trace contextRef="#ctx0" brushRef="#br0" timeOffset="-207829.77">22151 12968 1839 0,'0'0'0'16,"0"0"0"-16,0 0 0 0,6-10 160 0,-6 10-160 0,-5-9 0 0,1-3 0 0,-2 3 0 0,-1 3 0 0,-1 1 0 0,1 0 0 0,-1 2 0 15,-2 1 0-15,0 1 0 0,-1 4 0 0,-1-1 0 16,-1 0 848-16,-3 3 144 0,-1 4 32 0,-1 1 0 15,2-7 0-15,-2 8 0 0,0 1 0 0,-1 3 0 16,0 3 0-16,-2-1 0 0,-1 3 0 0,-2-1 0 16,1 3-1648-16,0 0-320 15,-3-1-64-15,2 1-16 0,2-1 1648 0,0-1 320 0,0-2 64 0,0 0 16 16,3-3-832-16,3 3-192 0,0 0 0 0,1-3 0 0,-1 3 864 16,3 0 128-16,2 7 32 0,0 1 0 0,0-4-832 15,3 2-192-15,1 2 0 0,0-1 0 0,1 3 0 0,1 0 0 16,0-1 0-16,0 3 0 0,2 4 864 15,1 2 128-15,-1 3 32 0,2 6 0 0,1 6-832 16,1 3-192-16,0-5 0 0,3-2 0 0,1-2 0 0,2-5 0 16,2-2 0-16,1-2 0 0,0-3 864 0,1-4 128 15,2-1 32-15,0 1 0 0,1 0-832 0,2 1-192 16,-2 0 0-16,2-3 0 16,0-2-768-16,3 1-208 0,1-2-48 0,1-3 0 0,0-3 832 0,0 4 192 15,2-5 0-15,1 1 0 16,3 0-864-16,-1-1-128 0,1-1-32 0,1 0 0 0,0-5 832 0,4-5 192 15,4 0 0-15,3-4 0 0,4-4 0 0,4-7 0 16,5-3 0-16,0-2 0 0,-4-8 0 0,0-1 0 0,-1-5 0 16,-1-5 0-16,2-3 768 0,1 0 208 0,-2-9 48 0,1 3 0 31,-2-1-1648-31,-3 5-320 0,-4 1-64 0,-4-1-16 0,0 3 1648 0,-4-2 320 0,-4 0 64 0,-1-2 16 16,-1 0-832-16,-4-3-192 0,-2-3 0 0,-4 0 0 15,-5 0 864-15,-2 0 128 0,-5 0 32 0,-4 0 0 16,-4-3-832-16,-6-4-192 0,-5-2 0 0,-4-6 0 15,-2-3 864-15,-4 6 128 0,-5 2 32 0,-4 4 0 16,-2 0-1648 0,-6 4-320-16,-7 2-64 0,-2 6-16 0,1 3 1648 0,-1 0 320 0,-2 2 64 0,2 5 16 15,-1 4-1648-15,-3 8-320 0,1 7-64 0,-2 4-16 16,-2 3 832-16,2 6 192 0,1 3 0 0,4 10 0 16,1 7 0-16,3 7 0 0,-13 15 0 15,10 0-10688-15</inkml:trace>
  <inkml:trace contextRef="#ctx0" brushRef="#br0" timeOffset="-206930.16">17975 14658 1839 0,'-17'-8'0'0,"5"4"160"0,-1 0-160 0,-1 0 0 0,-2-2 0 0,2 0 0 0,1-2 848 0,-2 1 144 16,-4 3 32-16,-3-1 0 0,0 5 0 0,-2 3 0 16,-1-1 0-16,1 2 0 15,3-2-1648-15,-3 3-320 0,-1 3-64 0,-1 4-16 0,1 2 1648 0,-2 3 320 16,0 5 64-16,-2 2 16 0,2 5-832 0,-2 0-192 15,3 1 0-15,0 1 0 0,0 1 0 0,2 1 0 0,2 0 0 0,0 0 0 16,2 0 864-16,1 0 128 0,1-2 32 16,2 1 0-16,1 1-832 0,2 0-192 0,1 7 0 0,1-5 0 15,0-2 864-15,1-2 128 0,3-1 32 0,2 0 0 16,3-3 0-16,1 0 0 0,1-3 0 0,2 1 0 31,2 1-1648-31,3-2-320 0,1-2-64 0,3 2-16 0,1 0 832 0,3 0 192 0,2-1 0 0,3 1 0 31,1-1-864-31,6 0-128 0,2 4-32 0,4-4 0 0,5 1 832 0,2 1 192 0,1-4 0 0,1 0 0 16,0-2 0-16,2-5 0 0,3-5 0 0,0-3 0 16,3-6 0-16,0-3 0 0,1-9 0 0,-1-4 0 15,0-1 0-15,-5-10 0 0,-2-6 0 0,-3-2 0 16,-1 0 0-16,0 1 0 0,-1-1 0 0,-1 0 0 16,-1-2 768-16,-4 1 208 0,-1 1 48 0,-4-2 0 0,-2-1-832 15,-4 2-192-15,-1 2 0 0,-3-4 0 0,-2-3 864 0,-3 2 128 16,-2 1 32-16,-3 1 0 0,-3-2-832 0,-3 0-192 15,-1-2 0-15,-5-5 0 0,0-2 0 0,-1-6 0 16,-1-3 0-16,-2 3 0 16,-3-1-768-16,-2 5-208 0,-1 4-48 0,-3 2 0 15,2 2 0-15,-3 6 0 0,-1 2 0 0,0 7 0 0,-2 3 832 0,0 4 192 16,-1 4 0-16,-3 4 0 0,-1 3 0 0,-3 3 0 16,-1 4 0-16,-2 4 0 0,-3 8 768 0,-1 4 208 15,-2 8 48-15,-1 1 0 0,-2 7-832 0,2 4-192 16,2 6 0-16,2 3-7328 0</inkml:trace>
  <inkml:trace contextRef="#ctx0" brushRef="#br0" timeOffset="-206028.2">18810 16086 9215 0,'-20'-15'400'0,"7"3"96"0,0 0-496 0,0 0 0 16,0 3 0-16,-1-2 0 0,-2 2 912 0,-2 0 96 0,3 5 16 16,-2-2 0-16,2 3-832 0,-2 0-192 0,-1 3 0 15,0 0 0-15,-1 0 0 0,0 0 0 0,0 0 0 0,-2 0 0 16,0 3 0-16,0 0 0 0,-1 3 0 0,1 0 0 15,1 3 864-15,-2-2 128 0,-1 4 32 0,0-2 0 16,3 4-832-16,0 4-192 0,1 1 0 0,0 3 0 16,0 4 0-16,1 5 0 0,1 6 0 0,2-1 0 15,1 2 0-15,2 2 0 0,1-2 0 0,1 2 0 16,3 1 864-16,1 3 128 0,4-1 32 0,1-2 0 16,2 2-832-16,3 3-192 0,0 0 0 0,2 0 0 15,3-2 0-15,-1-3 0 0,1-1 0 0,1-2 0 0,2-1 0 16,1-3 0-16,-1 0 0 0,1 0 0 0,0 0 0 0,1-3 0 15,2-2 0-15,-1-1 0 0,2 3 0 16,2-5 0-16,3 1 0 0,2-5 0 0,3 3 0 0,2-4 0 16,2-3 0-16,2-1 0 15,1-4-768-15,2 0-208 0,3-5-48 0,1-1 0 16,2-4 0-16,2-6 0 0,0-3 0 0,0-4 0 0,-2-5 832 0,-1-5 192 16,-3-4 0-16,1-7 0 15,-2-5-864-15,-2-2-128 0,-1-2-32 0,-1-2 0 0,-1 1 832 16,-1-3 192-16,0 0 0 0,-3-4 0 0,-3 2 768 0,-2-4 208 15,-3-3 48-15,-4 2 0 0,-1 1-832 0,-5 4-192 16,-1 1 0-16,-5 1 0 0,-2 4 864 0,-6 0 128 16,-3 0 32-16,-5-1 0 0,-3 1 0 0,-4 4 0 0,-4 4 0 15,-3 3 0-15,-3 5-832 0,0 3-192 0,-2 5 0 0,-2 3 0 16,-2 2 0-16,-2 5 0 0,1 4 0 0,-4 3 0 16,0 6 0-16,-1 0 0 0,-1 6 0 0,-1 1 0 15,-2 5 0-15,5 2 0 0,2-1 0 0,3 2 0 16,3 3 0-16,4 0 0 0,3-4 0 0,4-1 0 31,3-1-768-31,5-4-208 0,0 9-48 0,10-7-6960 0</inkml:trace>
  <inkml:trace contextRef="#ctx0" brushRef="#br0" timeOffset="-204213.75">18553 17470 5519 0,'0'0'0'0,"0"0"224"0,0 0-64 0,0 0 32 0,-1 15-192 0,1 2 0 0,1-2 0 0,1 6 0 0,2 1 848 0,0 5 144 16,4 5 32-16,1 7 0 0,1 6-832 0,0 3-192 15,2-5 0-15,1-2 0 0,-1-2 0 0,-1-3 0 16,-1-3 0-16,0-4 0 0,-2-2 0 0,-1-3 0 16,-1-3 0-16,-2-3 0 0,-1-1 0 0,-1-5 0 15,-2-3 0-15,0-9 0 0,0 0 864 0,0 0 128 16,0 0 32-16,0 0 0 0,0 0 0 0,0 0 0 16,0 0 0-16,-12-5 0 0,1-2-832 0,0-5-192 15,2-2 0-15,0 1 0 16,2-5-768-16,0 0-208 0,0 1-48 0,-1-1 0 15,2 0 0-15,-1-1 0 0,-2-2 0 0,1-3 0 0,1 0 832 0,1-3 192 0,0-1 0 16,0-1 0-16,1 1 0 0,2-1 0 0,-1-8 0 0,1 5 0 16,0 2 0-16,1 2 0 0,1-1 0 0,0 4 0 15,1 4 0-15,0-3 0 0,1 3 0 0,0-1 0 16,1 2 0-16,1 1 0 0,2-1 0 0,0-4 0 16,3 3 768-16,-1-3 208 0,3 5 48 0,2-2 0 15,0 1-832-15,2-2-192 0,4-1 0 0,0 1 0 16,2 4 0-16,0 3 0 0,3 4 0 0,1 4 0 15,1 1 0-15,0 3 0 0,-1 4 0 0,1 4 0 16,-1 2-768-16,0 7-208 0,0 4-48 16,-1 3 0-16,-1 1 832 0,-3-1 192 0,-3-1 0 0,-1 1 0 15,-1 1 0-15,-3-1 0 0,-2 1 0 0,-1-1 0 0,-1-1 0 16,-2 0 0-16,-1 2 0 0,-2-1 0 0,-1 0 0 0,1 0 0 16,-4 0 0-16,0 0 0 0,-2 0 0 0,1-2 0 15,-1 1 0-15,-2-5 0 0,-1 3 0 0,-1 3 0 16,-2 3 0-16,1-3 0 0,1-3 0 0,-3 1 0 15,-1 1 0-15,-1-2 0 16,0 0-864-16,-4-3-128 0,2-1-32 0,-1-4 0 0,0 2 1648 0,-2-2 320 16,0-1 64-16,-1-1 16 0,0 4 0 0,1-2 0 15,1-2 0-15,0 2 0 0,3-1 0 0,3-1 0 16,3-2 0-16,8-6 0 0,-7 5-832 0,7-5-192 16,0 0 0-16,0 0-7328 0</inkml:trace>
  <inkml:trace contextRef="#ctx0" brushRef="#br0" timeOffset="-203092.53">17899 15657 1839 0,'0'0'0'0,"0"12"160"0,3-1-160 0,-1 2 0 0,1-1 0 0,3 5 0 16,1 2 848-16,1 0 144 0,2-1 32 0,-1-2 0 15,1 1-832-15,0 0-192 0,0 0 0 0,-2 1 0 16,1 1 0-16,0-1 0 0,-2-4 0 0,-1-1 0 16,-1-1 0-16,0 0 0 0,-3-2 0 0,0-1 0 15,0 2 864-15,-2-11 128 0,-2 9 32 0,2-9 0 16,0 9-832-16,0-9-192 0,-2 10 0 0,0-1 0 0,2-9 864 0,-4 8 128 16,4-8 32-16,0 0 0 15,0 0-1648-15,0 0-320 0,0 0-64 0,0 0-16 0,0 0 832 0,0 0 192 16,0 0 0-16,0 0 0 0,0 0 0 0,0 0 0 15,-9-5 0-15,1-1 0 0,8 6 0 0,-8-9 0 16,1 2 0-16,-1-2 0 0,3 3 0 0,-2-3 0 16,1 1 0-16,-2-1 0 0,3 2 0 0,-1-2 0 15,-2-3 0-15,0 0 0 0,1 0 0 0,0-2 0 16,1 1 0-16,-1-3 0 0,0 2 0 0,1 2 0 16,0 0 0-16,0-2 0 0,1 1 0 0,1-1 0 15,-1-2 0-15,3-2 0 0,3-1 768 0,0 2 208 0,0-4 48 16,0 4 0-1,0 0-1648-15,2 0-320 0,0 4-64 0,2-2-16 0,1 1 832 0,0-2 192 16,1 2 0-16,1 1 0 0,3-1 0 0,0-2 0 0,1 2 0 0,0 1 0 16,2 1 0-16,-1 0 0 0,-1 3 0 0,1-2 0 15,0 4 0-15,0-1 0 0,0 0 0 0,0 3 0 16,0 2 768-16,-1 0 208 0,0 0 48 0,0 3 0 16,0 0-832-16,-1 3-192 0,0-2 0 0,0 1 0 15,-2 2 0-15,2-1 0 0,1 2 0 0,-3 1 0 16,1-2 0-16,-2-1 0 0,-1 2 0 0,-1 1 0 15,-6-6 0-15,6 7 0 0,-1 1 0 0,0 2 0 16,-1 2 0-16,-1-1 0 0,-2 5 0 0,-1 2 0 16,0 0 0-16,-2-1 0 0,0 5 0 0,0-1 0 15,1 3 0-15,-1-4 0 0,-2 3 0 0,-1 0 0 16,2 3 0-16,-2-4 0 0,-1-1 0 0,-1-1 0 16,0-3-768-1,1 0-208-15,-1-6-48 0,0 3 0 0,-2 0 1648 0,0-1 320 0,-1 1 64 0,1-2 16 16,-1 0-832-16,1 0-192 0,0 0 0 0,0-3 0 15,1 3 864-15,0-5 128 0,3 1 32 0,5-8 0 0,0 0-832 0,-9 6-192 16,9-6 0-16,-9 0 0 0,9 0 0 16,0 0 0-16,-9-3 0 0,9 3 0 0,-7-6 0 0,1 0 0 15,6 6 0-15,-3-8 0 0,3 8 0 0,-3-10 0 16,3 10 0-16,-2-9 0 16,2 9-768-16,0 0-208 0,0 0-48 0,-1-9 0 0,1 9 832 0</inkml:trace>
  <inkml:trace contextRef="#ctx0" brushRef="#br0" timeOffset="-201897.01">22137 12742 9215 0,'0'0'192'0,"0"0"64"0,0 0 0 0,0 0 0 0,0 0-256 0,0 0 0 0,-1 8 0 0,1-8 0 16,0 0-768 0,0 0-208-16,0 0-48 0,0 0 0 0,3 9 0 15,-3-9 0-15,0 0 0 0,0 0 0 0,0 0 832 0,0 0 192 0,9 4 0 0,-3 1 0 16,-6-5 2416-16,7 10 528 0,2 4 96 0,1 4 32 16,-1 3-1648-16,-1 3-320 0,2-2-64 0,-2 7-16 15,2 2-816-15,-2 2-208 0,2 0 0 0,-3 0 0 0,-1-1 0 0,0-4 0 16,0 1 0-16,-2-4 0 0,1-1 0 0,-1-2 0 15,-1-1 0-15,0-3 0 0,-2 0 0 0,0-1 0 16,1 4 0-16,-2-5 0 0,-1-2 0 0,0-2 0 16,1-3 0-16,0-9 0 0,0 0 0 0,0 0 0 15,0 0 0-15,0 0 0 0,0 0 864 0,-8-6 128 16,8 6 32-16,-9-11 0 0,5-1 0 0,-1-1 0 16,0-2 0-16,-1-3 0 15,-1 0-1648-15,-1-3-320 0,1 0-64 0,-1 0-16 0,0 0 832 0,1-3 192 16,1 3 0-16,-2-2 0 15,-2-2-864-15,1 0-128 0,2-1-32 0,-1 1 0 16,0-1-816-16,2-1-160 0,0-1-48 0,0-1 0 0,0-1 1648 0,2 3 400 16,0-1 0-16,3 1 0 0,2 0 0 0,4-1 0 15,3 2 0-15,0 0 0 0,2 1 0 0,3 0 0 0,4-1 0 16,-1-1 0-16,1 0 0 0,2 3 0 0,2-1 0 0,-2 2 0 16,1 4 736-16,1-2 224 0,-1-3 64 0,-1 4 0 15,-1 5-832-15,-2 0-192 0,3 4 0 0,-2 1 0 16,-2 4 0-16,1 0 0 0,-1 5 0 0,-2 1 0 15,-1 4 0-15,0 1 0 0,1 5 0 0,-1 4 0 16,0 4 0-16,-3 0 0 0,0 3 0 0,-1 1 0 16,0 1 864-16,1 2 128 0,-2 1 32 0,-4-1 0 15,0 1-832-15,-1-3-192 0,0 1 0 0,0-2 0 16,0 0 0-16,0-1 0 0,-1 0 0 0,-2 3 0 16,-2 0 0-16,-3-3 0 0,-1 3 0 0,1 1 0 15,1 1-768-15,-5 1-208 16,1 1-48-16,-2 1 0 0,-1-1 832 0,1 1 192 0,-1 2 0 0,-1 2 0 15,1 3-864-15,0-5-128 0,1 1-32 0,2-2 0 16,-1-3 832-16,1-2 192 0,0-1 0 0,1-4 0 16,2-5-864-16,-1-2-128 15,3-2-32-15,-2-5 0 0,6-6 1648 0,-9 4 320 0,1-2 64 0,-2 1 16 0,-1 0 0 0,1-6 0 16,-1 0 0-16,-1-2 0 0,0 2 816 0,-1-5 160 16,-1 3 48-16,1-1 0 0,2 3-1648 0,-1-3-400 15,1 4 0-15,1-2 0 0,10 4 0 0,0 0 0 16,-11-6 0-16,11 6 0 15,-8-8-736-15,1 1-224 0,7 7-64 0,0 0 0 0,0 0 832 0,0 0 192 16,-2-11 0-16,2 11-7424 0</inkml:trace>
  <inkml:trace contextRef="#ctx0" brushRef="#br0" timeOffset="-200647.28">23981 13312 12895 0,'0'0'272'0,"0"0"64"0,0 0 16 0,0 0 32 0,0 0-384 0,0 0 0 0,0 0 0 0,-7 9 0 0,-3-6 0 0,2 4 0 16,1 7 0-16,1-2 0 16,0 0-752-16,1 0-208 0,1 3-64 0,1 3 0 0,-1-1 2464 0,1 3 480 15,0-2 112-15,2 5 16 0,0 1-1648 0,1 1-400 16,0 1 0-16,0 1 0 0,0 1 896 0,0-1 112 16,0-2 16-16,0-2 0 0,0-1-832 0,0 1-192 15,0-2 0-15,0 3 0 0,1 3 0 0,0-6 0 16,1-6 0-16,-1-2 0 0,0-1 0 0,1-4 0 15,-2-8 0-15,0 0 0 0,3 6 864 0,-3-6 128 16,0 0 32-16,0 0 0 0,0 0-832 0,0 0-192 16,0 0 0-16,0 0 0 0,0 0 864 0,0 0 128 15,6-8 32-15,-3-4 0 16,0 0-1648-16,-2-1-320 0,-1 1-64 0,0 0-16 0,0 0 832 0,0 3 192 0,1-2 0 0,-1 11 0 16,0-10 0-16,0-1 0 0,0-1 0 15,-1 0 0-15,-2 0 0 0,1 1 0 0,0 3 0 0,-1-4 0 16,1-2 0-16,0 1 0 0,-1-3 0 0,1 0 0 15,-1-2 768-15,1-1 208 0,0-2 48 0,-1-3 0 16,1-2-832-16,1-3-192 0,2-3 0 0,0-3 0 31,0-2-768-31,2-2-208 0,0 5-48 0,1 3 0 0,3 5 0 0,0-1 0 16,2 1 0-16,1 1 0 0,2 1 1648 0,1-1 320 0,2 5 64 0,2-1 16 16,0-1-832-16,2 1-192 0,3 3 0 0,1 0 0 15,0 1 0-15,1 1 0 0,-1 4 0 0,-2 0 0 16,0 1 0-16,1 2 0 0,-1 6 0 0,-2 0 0 15,0 6 0-15,0-1 0 0,-1-1 0 0,-1 4 0 16,-1 2 0-16,-1 3 0 0,-1 0 0 0,-2 2 0 0,-2 1 0 0,0 1 0 16,-2 4 0-16,-1-1 0 0,0 1 0 0,1-1 0 15,-4 4 0-15,1-4 0 0,0 5 0 0,-3-1 0 16,-1 3 0-16,-1 0 0 0,2 4 0 0,-2 4 0 16,-3 2 0-16,1-1 0 15,-2 0-768-15,-1 0-208 0,0 3-48 0,-1-6 0 0,0-1 832 0,0-5 192 16,0 1 0-16,-1-1 0 0,0-5 0 0,-1 1 0 15,1-1 0-15,-1-1 0 16,-3-1-864-16,1 1-128 0,-1 0-32 0,0 0 0 0,2 3 832 0,-2-5 192 16,0-1 0-16,2-3 0 15,-1-1-864-15,0 2-128 0,-1 1-32 0,0-5 0 0,1-3 832 16,-3-3 192-16,-3-6 0 0,-1 0 0 0,2 0 1600 0,-2-2 352 16,2 1 80-16,-2-2 16 0,2 0-832 0,-3-2-144 15,-2 1-48-15,0-2 0 0,1 3-816 0,1 0-208 0,0 1 0 0,2 1 0 31,1-2-768-31,3 2-208 0,2 0-48 0,1 0 0 0,9 4 832 0,0 0 192 0,0 0 0 0,0 0 0 16,0 0 0-16,0 0 0 0,0 0 0 0,0 0-9056 16</inkml:trace>
  <inkml:trace contextRef="#ctx0" brushRef="#br0" timeOffset="-197197.23">17985 17389 5519 0,'0'0'0'0,"0"0"224"0,0 0-64 0,0 0 32 0,0 0-192 16</inkml:trace>
  <inkml:trace contextRef="#ctx0" brushRef="#br0" timeOffset="-196747.46">17996 17313 9215 0,'0'0'192'0,"0"0"64"0,0 0 0 0,0 0 0 0,0 0-256 0,0 0 0 0,0 0 0 0,0 0 0 15,0 0 864-15,0 0 128 0,0 0 32 0,0 0 0 16,0 0 0-16,0 0 0 0,0 0 0 0,0 0 0 0,0 0-832 16,0 0-192-16,0 0 0 0,6-4 0 0,3-10 0 0,1 1 0 15,-1-1 0-15,1-5 0 0,1 1 864 0,-1-2 128 16,1 1 32-16,0 1 0 15,-1 0-1648-15,1 0-320 0,0 1-64 0,-2-2-16 0,2 2 832 16,-2 2 192-16,0 0 0 0,-1 0 0 0,-1 2 768 0,1 1 208 16,-2-2 48-16,-1 1 0 0,0 2-832 0,-2-1-192 15,2 0 0-15,-1 1 0 0,0 3 0 0,1-1 0 16,-2 3 0-16,-3 6 0 0,3-11 0 0,1 4 0 16,-4 7 0-16,4-6 0 15,-4 6-768-15,5-8-208 0,-5 8-48 0,0 0 0 0,5-7 832 0,-5 7 192 16,0 0 0-16,0 0 0 0,0 0 0 0,0 0 0 0,0 0 0 0,5 9 0 15,-2-1 0-15,1 3 0 0,-2 1 0 16,1 0 0-16,-1 2 768 0,0-1 208 0,2 4 48 16,-1-2 0-1,2 3-1648-15,0 1-320 0,0 1-64 0,-1 2-16 16,0 1 0-16,0-1 0 0,0 1 0 0,2 1 0 0,-1 1 832 0,-1 1 192 0,-2 1 0 0,0-3 0 16,2-1 0-16,1-1 0 0,-3-3 0 0,0-1 0 15,1 0 0-15,-1-4 0 0,0-1 0 0,0-1 0 16,-1 0 768-16,0 0 208 0,1-4 48 0,1 2 0 15,-1-3-832-15,-2-7-192 0,1 8 0 0,-1-8 0 16,0 0 0-16,0 0 0 0,0 0 0 0,0 0 0 31,0 0-768-31,0 0-208 0,15-9-48 0,-11-6 0 0</inkml:trace>
  <inkml:trace contextRef="#ctx0" brushRef="#br0" timeOffset="-196380.08">18094 17156 27647 0,'0'0'608'0,"0"0"128"0,0 0 32 0,0 0 0 0,0 0-624 0,0 0-144 0,15-3 0 0,-15 3 0 0,10 3 0 0,0-3 0 0,-1 1 0 0,1 2 0 32,-1-3-784-32,1 2-192 0,-1-1-48 0,1 2 0 15,1 0 0-15,-1 2 0 0,0 1 0 0,-1 0 0 0,0 0 832 0,-1 1 192 0,-1 1 0 16,0-2 0-16,3 0 768 0,-3 0 208 0,0-2 48 0,-7-4 0 15,8 3 0-15,0 2 0 0,2 0 0 0,-1-3 0 16,-1 0-832-16,-1 0-192 0,1-2 0 0,0 0 0 16,2 0 0-16,-1-5 0 0,1-3 0 0,-1-8-12240 15</inkml:trace>
  <inkml:trace contextRef="#ctx0" brushRef="#br0" timeOffset="-195296.49">18359 14057 12895 0,'0'0'576'0,"0"0"112"0,0 0-560 0,-5 10-128 16,-1-1 0-16,-1 2 0 0,0-1 0 0,0 2 0 15,1-3 0-15,-2 3 0 0,-2 0 0 0,2 0 0 16,1 0 0-16,-3-1 0 0,0 5 0 0,-1-4 0 16,2 0 0-16,-1-1 0 0,1 0 0 0,-1 0 0 15,2 1 0-15,1 3 0 0,0 1 848 0,1 1 144 0,1-2 32 0,0-2 0 32,0-1-1648-32,2-1-320 0,-1-1-64 0,4-10-16 15,-2 8 0-15,2-8 0 0,0 0 0 0,0 0 0 0,0 0 832 0,0 0 192 16,0 0 0-16,0 0 0 0,0 0 0 0,0 0 0 0,0 0 0 0,0 0 0 15,0 0 768-15,0 0 208 0,0 0 48 0,0 0 0 16,0 0-832-16,0 0-192 0,9 3 0 0,-9-3 0 16,10-3 0-16,-10 3 0 0,9-8 0 0,0-2 0 31,-2 1-768-31,-1-3-208 0,0-6-48 0,0 3 0 0,-2-2 1648 0,2 4 320 0,0-2 64 0,1-1 16 16,0 0-832-16,1-2-192 0,-1 1 0 0,0 1 0 15,1 0 864-15,0-2 128 0,0 3 32 0,0 1 0 16,0 1-1648-16,1 1-320 0,-1-4-64 0,-2 4-16 15,-2 3 832-15,-1 1 192 0,0 2 0 0,-3 6 0 0,5-9 0 0,-5 9 0 16,4-7 0-16,-4 7 0 0,4-8 768 0,-4 8 208 16,0 0 48-16,0 0 0 0,0 0-832 0,5-7-192 15,-5 7 0-15,0 0 0 0,0 0 0 16,0 0 0-16,0 0 0 0,0 0 0 0,0 0 0 0,0 0 0 16,9 5 0-16,-9-5 0 0,3 14 0 0,-1-2 0 15,2 0 0-15,0 1 0 0,0 3 0 0,1 1 0 16,0 3 0-16,1 1 0 0,1 3 0 0,-1 0 0 15,-1 3 0-15,-2 0 0 16,1 3-768-16,-1-3-208 0,2 0-48 0,-1-5 0 0,-2 4 832 0,0-2 192 16,2-3 0-16,-2-2 0 0,-1 2 768 0,1-6 208 15,-1 0 48-15,1 0 0 0,1-1-832 0,-1-3-192 0,2-1 0 0,-1 0 0 16,1-2 0-16,-1-1 0 0,-3-7 0 0,4 9 0 31,-4-9-768-31,0 0-208 0,3 5-48 0,-3-5 0 0,0 0 832 0,0 0 192 0,0 0 0 0,0 0 0 16,0 0 0-16,0 0 0 0,6 6 0 0,-6-6-5776 15</inkml:trace>
  <inkml:trace contextRef="#ctx0" brushRef="#br0" timeOffset="-194913.11">18233 14376 9215 0,'6'-15'400'0,"-1"4"96"0,2-5-496 0,1 4 0 0,1-2 0 0,-1 2 0 16,0 1 0-16,0 1 0 15,-1 3 0-15,-1 1 0 0,0 0 0 0,-6 6 0 0,0 0 0 0,0 0 0 0,0 0 912 0,0 0 96 16,0 0 16-16,0 0 0 0,0 0 0 0,0 0 0 15,0 0 0-15,0 0 0 0,0 0 0 0,0 0 0 16,2 7 0-16,-2-7 0 0,0 0-832 0,6 8-192 16,2-2 0-16,0-4 0 0,1 2 0 0,1-4 0 15,3 0 0-15,1-4 0 0,0 2 0 0,1 0 0 16,1-2 0-16,-1 1 0 0,-1 3 864 0,1 0 128 0,0 0 32 0,-2 0 0 16,0 0-832-16,-1 0-192 0,0 1 0 0,-1 1 0 15,-2 1 0-15,-1-2 0 0,1 1 0 0,-9-2 0 31,8 4-768-31,-1 0-208 0,3 2-48 0,-10-6-8592 0</inkml:trace>
  <inkml:trace contextRef="#ctx0" brushRef="#br0" timeOffset="-193795.91">21330 13357 12895 0,'0'0'272'0,"0"0"64"0,0 0 16 0,-2-8 32 0,2 8-384 0,-9-7 0 0,1-1 0 0,8 8 0 0,0 0 896 15,0 0 96-15,-8-4 32 0,8 4 0 0,0 0-832 0,0 0-192 16,0 0 0-16,0 0 0 0,-9 3 1680 0,2 3 304 16,2 6 48-16,0 3 16 0,2 4-1648 0,0 4-400 15,3-2 0-15,0 3 0 0,2 3 0 0,-1-2 0 16,0 2 0-16,0-3 0 0,3 3 0 0,-1-4 0 15,1 2 0-15,-1 1 0 16,2-4-736 0,0-4-224-16,0-1-64 0,1 0 0 0,-2 0 832 0,0-1 192 0,1 1 0 0,-1-2 0 0,1 3 0 0,0-5 0 15,0-1 0-15,-1 0 0 0,0-3 0 0,-2 0 0 16,1-1 0-16,-3-8 0 0,2 10 768 0,0-5 208 0,-2-5 48 16,0 0 0-16,3 9-832 0,-3-9-192 0,0 0 0 0,0 0 0 15,2 7 0-15,-2-7 0 16,0 0 0-16,0 0 0 0,0 0 0 0,1-10 0 0,1-4 0 0,-4-4 0 15,0-4 864-15,-2-1 128 0,1 4 32 16,-2-2 0-16,0-3-832 0,-1 3-192 0,1-3 0 0,-1 0 0 16,0-1 0-16,0 2 0 0,0-5 0 0,-1 5 0 15,2-1 864-15,-1-4 128 0,0 2 32 0,0 1 0 16,1-2-832-16,2 1-192 0,-1 2 0 0,2 2 0 16,0-2 0-16,0 0 0 0,1 4 0 0,0 1 0 15,1 1 0-15,-1 3 0 0,2-1 0 0,0 2 0 16,2-1 0-16,-1 3 0 0,1 1 0 0,1 2 0 15,0 1 0-15,-4 8 0 0,3-8 0 0,1 0 0 16,-4 8 0-16,4-7 0 0,1-2 0 0,-5 9 0 16,6-6 0-16,-6 6 0 0,0 0 0 0,8-1 0 15,2 1 0-15,-1 4 0 0,1-2 0 0,-1 8 0 16,0-1-768-16,-1 3-208 0,2 1-48 0,-1 4 0 0,1-2 832 0,-1 3 192 16,1 3 0-16,-1 3 0 15,1 3-864-15,0-3-128 0,1 0-32 0,0-2 0 0,0 5 832 16,1-6 192-16,0-1 0 0,0 2 0 0,0-1 0 0,0-1 0 15,0-2 0-15,-3 1 0 0,3 1 0 0,-2-1 0 16,-2-3 0-16,0-1 0 0,0 2 0 0,1-4 0 16,-3 1 0-16,0-1 0 0,2-1 0 0,-2 0 0 15,1 0 0-15,1-2 0 0,1 3 0 0,-1-4 0 16,-1 0 0-16,0-1 0 0,-1 3 768 0,0 0 208 0,-1-4 48 16,0 1 0-16,-1-1-832 0,1-1-192 0,-1 1 0 0,-2 3 0 15,0-4 0-15,-2-6 0 0,0 0 0 0,0 0 0 31,0 0-768-31,0 0-208 0,0 0-48 0,0 0-10240 0</inkml:trace>
  <inkml:trace contextRef="#ctx0" brushRef="#br0" timeOffset="-193404.95">21266 13669 1839 0,'0'0'0'0,"0"0"160"0,0 0-160 16,0 0 0-16,0 0 0 0,0 0 0 0,0 0 848 0,0 0 144 0,0 0 32 0,0 0 0 0,-5-6 816 15,5 6 160-15,0 0 48 0,0 0 0 0,0-12-832 0,2 4-144 16,3-1-48-16,1-1 0 0,3 2 0 0,3-2 0 16,1 0 0-16,3-1 0 0,1-1 0 0,1 0 0 15,1 0 0-15,1 0 0 0,-1 1-816 0,0-4-208 0,0 2 0 0,-1 1 0 16,0 3 0-16,-1-3 0 15,-1 1 0-15,0 2 0 0,-2 2 0 0,-1 1 0 16,-1 0 0-16,-1 0-10608 0</inkml:trace>
  <inkml:trace contextRef="#ctx0" brushRef="#br0" timeOffset="-192279.43">24402 14181 20271 0,'0'0'448'0,"0"0"80"0,4-6 32 0,-4 6 16 0,0 0-576 0,0 0 0 16,0 0 0-16,0 0 0 0,0 0 0 0,0 0 0 16,0 0 0-16,0 0 0 0,-10 8 0 0,1 2 0 15,-1 5 0-15,0-1 0 0,-2 2 0 0,0 2 0 16,-1 1 0-16,-2 7 0 0,2 4 928 0,-2 0 80 16,-2 0 16-16,1-3 0 0,-1-2-832 0,0 1-192 15,0 2 0-15,0-5 0 0,2-1 0 0,-1-2 0 16,1-2 0-16,2-3 0 0,1-2 0 0,0-2 0 15,-1-1 0-15,2-5 0 0,11-5 0 0,-7 6 0 0,7-6 0 16,0 0 0-16,0 0 864 0,-7 4 128 0,7-4 32 16,0 0 0-16,0 0-832 0,0 0-192 0,0 0 0 0,0 0 0 15,0 0 0-15,0 0 0 0,11-10 0 0,-1 1 0 16,2 1 0-16,0-2 0 0,0-2 0 0,-1 0 0 16,1 1 0-16,-1-5 0 0,4 2 0 0,-2-2 0 15,-1 1 0-15,-1-3 0 0,1-2 0 0,0 1 0 16,1-1 0-16,-1-2 0 0,0-1 0 0,0-5 0 15,1-5 0-15,-1 1 0 0,0 4 0 0,-2 0 0 16,2 5 0-16,-1-1 0 0,0 2 0 0,-3 2 0 16,0 1 0-16,1 3 0 0,-1 3 0 0,-2 3 0 15,0 2 0-15,-6 8 0 0,6-6 0 0,-6 6 0 16,0 0 0-16,0 0 0 0,0 0 0 0,0 0 0 16,4 6 0-16,0 2 0 0,-3 3 0 0,0-1 0 15,1 0-768-15,-1 2-208 0,1 2-48 0,2 2 0 16,-1 1 0-16,2-1 0 0,2 3 0 0,0 2 0 0,2 5 1648 0,0 0 320 15,2 5 64-15,-1-1 16 0,1-3-832 0,0 1-192 16,-3-2 0-16,3-1 0 0,3-5 0 0,-2 1 0 16,-3 0 0-16,-2-3 0 0,1-2 0 0,-2-1 0 15,1 1 0-15,-1-5 0 0,-2 0 0 0,2-1 0 16,-6-10 0-16,7 9 0 0,-1 1 0 0,-6-10 0 16,9 8 0-16,-9-8 0 0,8 8 864 0,-8-8 128 15,0 0 32-15,0 0 0 0,7 10-832 0,-7-10-192 16,0 0 0-16,0 0 0 15,5 7-768-15,-5-7-208 0,0 0-48 0,0 0 0 16,0 0 0-16,0 0 0 0,0 0 0 0,0 0-8592 0</inkml:trace>
  <inkml:trace contextRef="#ctx0" brushRef="#br0" timeOffset="-191894.12">24171 14535 27647 0,'0'0'1216'0,"0"0"256"0,0 0-1168 0,0 0-304 0,0 0 0 0,0 0 0 16,0 0-1584-16,0 0-368 0,0 0-80 0,8 1-16 16,0-5 0-16,-1-2 0 0,0 0 0 0,-1 1 0 15,0-4 832-15,-6 9 144 0,9-7 48 0,-1 1 0 0,0 1 3264 0,2 1 672 16,0 1 128-16,1 0 32 0,1 0-832 0,1 0-144 16,3 3-48-16,-1 0 0 0,2 0-1632 0,-1 0-416 15,2 0 0-15,0 0 0 0,1 0 0 0,-1 0 0 16,-1 0 0-16,0 0 0 15,0 0-736-15,-2 0-224 0,1 0-64 0,-3 0 0 0,-3 0 832 0,2 0 192 16,4 0 0-16,-6 0 0 0,-1 0 0 0,-9 0 0 0,8 0 0 16,-8 0-10688-16</inkml:trace>
  <inkml:trace contextRef="#ctx0" brushRef="#br0" timeOffset="-181812.98">31268 13754 1839 0,'-7'-15'0'0,"1"6"160"16,-3-2-160-16,0 0 0 0,-1 0 0 0,0 0 0 16,-2 1 0-16,0 2 0 0,-1 1 0 0,0 1 0 0,1 0 0 0,0 0 0 15,0 3 0-15,0 0 0 0,1 0 0 0,0 0 0 16,1 2 0-16,2-1 0 0,0-1 0 0,-1 0 0 16,2-1 0-16,7 4 0 0,-8-2 1664 0,1-4 320 15,7 6 48-15,-8-6 16 0,8 6-1648 0,-9-6-400 16,2 2 0-16,7 4 0 0,0 0 896 0,-9-2 112 15,9 2 16-15,-11 0 0 0,1 4-832 0,0 0-192 16,-1 0 0-16,0 4 0 0,1 2 0 0,-1 2 0 16,2 3 0-16,-2 0 0 0,-1 3 0 0,-1 2 0 15,0 3 0-15,0 1 0 0,0 2 0 0,0-2 0 16,0 3 0-16,1-2 0 0,2-1 0 0,0-1 0 0,-1-2 0 16,1-2 0-16,4-2 0 0,-1-1 0 0,-1-1 0 0,0 2 0 15,1-1 864-15,-2 1 128 0,1 0 32 0,1 1 0 16,1 2-832-16,1 1-192 0,0 3 0 0,2 3 0 15,-1 0 0-15,0 5 0 16,-1 5 0-16,0 0 0 0,0 1 0 0,1 1 0 0,-1 0 0 16,1 3 0-1,2-3-768-15,-1 3-208 0,1 0-48 0,-1 1 0 0,0 1 832 0,1-1 192 0,1 4 0 0,1-4 0 16,3-4 0-16,0 0 0 0,-2-3 0 0,1 0 0 16,3 1 768-16,0-2 208 0,-1 1 48 0,1 1 0 31,0-2-1648-31,-2 0-320 0,1-1-64 0,1 3-16 0,1 0 832 0,0-2 192 0,-2 1 0 0,2-3 0 15,1 0-864 1,-1-2-128-16,0 1-32 0,1-2 0 0,3 0 0 0,1-3 0 0,2-4 0 16,1-6 0-16,0 0 832 0,2-5 192 0,0-2 0 0,2-1 0 0,1-3 0 15,2-4 0-15,1-2 0 0,0 0 0 0,2 0 768 0,0-6 208 16,0-2 48-16,0-2 0 0,5-5-832 0,1-2-192 16,-1 0 0-16,1-2 0 0,0-3 0 15,1 1 0-15,2-3 0 0,-2-3 0 16,0-2-768-16,-3-2-208 0,-1 0-48 0,1-8 0 0,-2-2 1648 0,-1-1 320 15,-2 3 64-15,0 0 16 0,0 0 0 0,-2-3 0 16,-1-1 0-16,-1-1 0 0,-1 1-832 0,-3-7-192 16,0-1 0-16,-4-2 0 0,-2 4 0 0,-3 0 0 15,-3-2 0-15,0 2 0 0,-3-1 0 0,-2 2 0 16,0-1 0-16,0-1 0 0,-1-5 0 0,0 7 0 0,-1 0 0 16,1 5 0-16,-2 0 864 0,1 2 128 0,1 2 32 15,-1 0 0-15,2 3-832 0,-2 1-192 0,1-1 0 0,-2 2 0 16,1-2 0-16,0 6 0 15,-2 4 0-15,0 4 0 0,-1 1 0 0,0 4 0 0,-1 1 0 0,-1 4 0 16,-2 0 864-16,1 4 128 0,-2 1 32 0,0 3 0 16,-1 2 816-16,-2 0 160 0,-1 2 48 0,-1 4 0 15,1 2-1648-15,-3 4-400 0,-2 2 0 0,-1 0 0 16,-2-1 0-16,-2 1 0 0,-2 5 0 0,-1 3 0 31,-1 2-736-31,3-1-224 0,4-1-64 0,1-2 0 0,4-3-816 0,0-2-160 0,-5 4-48 16,2-5 0-16</inkml:trace>
  <inkml:trace contextRef="#ctx0" brushRef="#br0" timeOffset="-180847.2">30076 13133 5519 0,'-5'-10'240'0,"0"2"64"0,-1 1-304 0,-1-3 0 0,1 4 0 0,-2-2 0 15,-1-2 880-15,-2 2 112 0,-1 1 32 0,-1-1 0 16,0-2-832-16,-3 2-192 0,-1 2 0 0,-1 0 0 0,0 2 864 0,-1-1 128 16,-1 1 32-16,-3 3 0 0,1 2-832 0,-2 3-192 15,1 1 0-15,0 1 0 0,-2 0 0 0,0 1 0 16,1 4 0-16,2 1 0 15,-1 1-768-15,0 1-208 0,1 2-48 0,-1-3 0 0,2 1 1648 16,-2-2 320-16,1 1 64 0,-1 1 16 0,2 0 0 16,0-2 0-16,0 1 0 0,2-1 0 0,2-2-832 0,0 2-192 15,1 3 0-15,1 2 0 0,2-4 864 0,1 5 128 16,1 2 32-16,0 1 0 16,-1 3-1648-16,1 0-320 0,1 1-64 0,3-2-16 0,3 1 832 0,-1 3 192 15,0 1 0-15,2 1 0 0,1-4 0 0,2 1 0 16,2-1 0-16,0 1 0 0,0 2 768 0,1-1 208 0,-1 0 48 0,2 3 0 15,2-3-832-15,1 3-192 0,1 0 0 16,0 3 0-16,2 0 0 0,-1-2 0 0,3 1 0 16,1-2 0-1,5 3-768-15,-1-2-208 0,-1-1-48 0,0-1 0 16,0 0 0-16,1-1 0 0,0 0 0 0,3 0 0 0,2 2 832 0,0-3 192 16,-1-1 0-16,0-4 0 0,1-5 0 0,0 1 0 0,2 0 0 0,1-3 0 15,2-3 0-15,2-3 0 0,2-2 0 0,2-1 0 16,1-3 0-16,3 0 0 0,1-6 0 0,1 0 0 15,-2-3-864-15,-2-6-128 0,-1-1-32 16,-1-5 0-16,0-3 832 0,1-6 192 0,-1 0 0 0,-1-3 0 16,-1 3 768-16,0-4 208 0,0 2 48 0,-4-1 0 15,-1-2 0-15,-3 1 0 0,-3-2 0 0,0 0 0 16,-3-1 0-16,-3-1 0 0,-3-5 0 0,-6-1 0 16,-1-2 0-16,-3-2 0 0,-1 6 0 0,-1-3 0 0,-1 3 0 0,-3 0 0 15,-3 2 0-15,-2 2 0 0,-2-1-832 0,-2 3-192 16,-1-4 0-16,-3 5 0 0,-1-1 0 0,-1 3 0 15,-2 0 0-15,0 2 0 0,-2 4 0 0,1 0 0 16,1 3 0-16,-2 1 0 0,0 1 0 0,1 1 0 16,0 2 0-16,-1 5 0 0,-1-1 0 0,0 0 0 15,2 2 0-15,-1 2 0 0,0 0 0 0,-1 4 0 16,-1 1 0-16,0 3-12240 0</inkml:trace>
  <inkml:trace contextRef="#ctx0" brushRef="#br0" timeOffset="-179979.58">26735 14220 1839 0,'-5'-14'0'0,"2"4"160"0,-2 1-160 0,-1-1 0 0,-1-1 0 0,0 1 0 0,0 2 848 0,-3-2 144 16,-1 2 32-16,1 0 0 0,-1 0 0 0,-2 3 0 15,-2-1 0-15,-3 0 0 0,-1-4 0 0,1 4 0 16,0 1 0-16,0 2 0 0,-1-1 816 0,-1 2 160 15,0 2 48-15,-3-2 0 16,0 2-2464-16,-2-2-480 0,0-1-112 0,1 2-16 0,0 1 1648 0,2 0 320 0,-2 1 64 16,2-1 16-16,0 3 0 0,1 1 0 0,-1 0 0 0,2 4 0 15,0 0 0-15,0 2 0 0,1 2 0 0,-3 3 0 16,2 3-832-16,-1 3-192 0,-2 3 0 0,1 6 0 16,0 4 0-16,0-2 0 0,-1 1 0 0,2 1 0 15,1 1 0-15,2-2 0 0,3-2 0 0,-1-2 0 16,2-2 0-16,0 0 0 0,1 1 0 0,-1-1 0 15,4-1 0-15,0-3 0 0,2 0 0 0,1 1 0 16,1 0 0-16,0 0 0 0,2 3 0 0,3 0 0 16,1-3 0-16,1 0 0 0,2-1 0 0,0 2 0 15,3-1 0-15,0 0 0 0,1 3 0 0,2-2 0 16,3 1 0-16,2 2 0 0,2 1 0 0,3-1 0 16,2 1 0-16,4 4 0 0,3-3 0 0,3 1 0 15,2-1-768 1,2-5-208-16,1-3-48 0,1-3 0 0,0-1 0 15,-1-6 0-15,-1-6 0 0,3-3 0 0,1-5 832 0,3-4 192 0,3-3 0 0,-1-3 0 0,0-1 768 0,0-5 208 16,-1-4 48-16,-3-1 0 0,0 1 0 0,-2-1 0 16,-2-1 0-16,-2-1 0 0,1 1-832 0,-3-2-192 15,-2-1 0-15,-2-1 0 0,0-1 0 0,-3-1 0 16,-4-3 0-16,-6 0 0 0,-2-4 0 0,-2-2 0 16,-3-1 0-16,-3 1 0 0,-3 0 864 0,-4 1 128 15,-3 2 32-15,-2 2 0 0,-1 2-832 0,-4-1-192 16,-2-1 0-16,-5 4 0 0,-4 0 0 0,-1 3 0 15,1 1 0-15,-4 1 0 0,0 2 864 0,-1 0 128 16,0 0 32-16,0 3 0 0,-1 6-832 0,0 3-192 0,-3 2 0 0,1 3 0 31,1 3-768-31,3 3-208 0,1 0-48 0,2 1 0 16,2 4-816-16,5 7-160 0,-5 11-48 0,12 11 0 0</inkml:trace>
  <inkml:trace contextRef="#ctx0" brushRef="#br0" timeOffset="-179179.95">26380 16291 9215 0,'-2'-21'400'0,"-1"4"96"0,0-2-496 0,-2-3 0 16,-1 5 0-16,0-1 0 0,1 0 912 0,-2 0 96 16,-2 5 16-16,-2-1 0 0,0 0 0 0,-3 3 0 0,1-1 0 0,-4 4 0 15,-2-2 0-15,0 4 0 0,2 0 0 0,-4 0 0 16,1 3 0-16,-1 3 0 0,-2 0 0 0,0 0 0 16,-2 3 0-16,-1 1 0 0,-1-2 0 0,-1 1 0 15,-1 1-832-15,2 2-192 0,2 3 0 0,1-1 0 16,1 1 864-16,0 0 128 0,1 1 32 0,1 2 0 15,1 3-832-15,1-2-192 0,0 1 0 0,0 0 0 16,1 4 0-16,1 3 0 0,1 1 0 16,2 1 0-16,2 1 0 0,3 1 0 0,0-1 0 0,2 0 0 15,4 1 0-15,3 1 0 0,2 1 0 0,0 0 0 16,2 1-768-16,-1 1-208 16,3 2-48-16,2 1 0 0,-1-1 832 0,2 1 192 0,1 7 0 0,0-5 0 15,5-1 0-15,-2-2 0 0,1-2 0 0,1-1 0 16,3-2-864-1,2-3-128-15,3-1-32 0,2-3 0 0,3-1 832 0,6-3 192 0,4-1 0 0,1 1 0 16,0-5-864-16,2 1-128 0,3-4-32 0,0-1 0 0,-1-1 832 0,0-4 192 16,-2 1 0-16,2-4 0 0,-3 1 0 0,0-5 0 15,-1 0 0-15,-1-5 0 0,1 2 0 0,-2-1 0 16,-4-4 0-16,-3 1 0 0,-2-1 768 0,-1-2 208 16,0 1 48-16,-4-3 0 0,-1 0-832 0,-4-2-192 15,-2 1 0-15,0-2 0 0,-2-3 0 0,-2-3 0 16,-4-1 0-16,-2-1 0 0,-1-2 864 0,-3 2 128 15,-2 2 32-15,-2 0 0 0,-2-3-832 0,-2 3-192 16,-2-1 0-16,-3 1 0 0,-1 0 864 0,-1 1 128 16,-1 2 32-16,-1 1 0 0,-2 3-832 0,2 0-192 15,-2 1 0-15,1 1 0 0,2 4 864 0,0 3 128 0,0 3 32 0,1 2 0 16,1 0-832-16,0 2-192 0,0 2 0 0,0 4 0 16,2 2 0-16,0 2 0 0,2-3 0 0,1 6 0 31,-1 3-768-31,4 3-208 0,1 1-48 0,5 4-13504 0</inkml:trace>
  <inkml:trace contextRef="#ctx0" brushRef="#br0" timeOffset="-176813.31">26508 16970 5519 0,'0'0'0'0,"0"0"224"0,-3-6-64 0,3 6 32 0,0 0-192 0,-1-8 0 0,1 8 0 0,0 0 0 16,0-8 0-16,0 8 0 0,-2-8 0 0,2 8 0 16,0 0-784-16,0 0-192 0,0 0-48 0,0 0 0 0,0 0 1648 15,0 0 320-15,0 0 64 0,-6-3 16 0,6 3 0 0,-8 1 0 16,1 1 0-16,-1 2 0 0,8-4 0 0,-10 8 0 15,2-1 0-15,1 1 0 0,0 2 816 0,-1 2 160 16,1 2 48-16,0 1 0 0,0 1-832 0,-1 4-144 16,-1 4-48-16,1 1 0 0,-1 4-816 0,0 1-208 15,3 3 0-15,-2 1 0 0,0-5 0 0,-2-1 0 0,3-1 0 16,1-3 0-16,0-1 0 0,0-1 0 0,0-4 0 0,3-3 0 16,1-1 0-16,-2-3 0 0,2-3 0 0,2-8 0 15,-4 10 0-15,4-10 0 0,0 0 0 0,0 0 0 16,0 0 0-16,0 0 0 0,0 0 0 0,0 0 0 31,0 0-768-31,0 0-208 0,0 0-48 0,0 0 0 0,10-6 832 0,-2-1 192 0,-2 1 0 0,-1-3 0 16,0 2 0-16,0 1 0 0,-5 6 0 0,5-10 0 15,-5 10 768-15,5-10 208 0,-1 1 48 0,1-1 0 16,0 2-832-16,-2-4-192 0,2 3 0 0,0-3 0 16,2-4 0-16,0 0 0 0,0-3 0 0,2-2 0 31,-1 0-768-31,-1 0-208 0,0-3-48 0,-2 3 0 0,0 0-816 0,-2 5-160 0,2 1-48 0,-1 4 0 15,-1 1 1648-15,-3 10 400 0,0 0 0 0,0 0 0 16,0 0 736-16,0 0 224 0,0 0 64 0,0 0 0 0,0 0 0 0,0 0 0 16,0 0 0-16,0 0 0 0,0 0-832 15,0 0-192-15,0 0 0 0,0 0 0 0,0 0 0 0,0 0 0 16,0 0 0-16,0 0 0 0,0 0 0 0,0 0 0 16,0 0 0-16,0 0 0 0,5-6 0 0,-5 6 0 15,0 0 0-15,0 0 0 0,0 0 864 0,0 0 128 16,0 0 32-16,0 0 0 0,0 0-832 0,0 0-192 15,0 0 0-15,0 0 0 0,0 0 864 0,0 0 128 16,0 0 32-16,0 0 0 0,0 0-832 0,0 0-192 16,0 0 0-16,0 0 0 15,0 0-768-15,0 0-208 0,0 0-48 0,0 0 0 0,0 0 832 0,0 0 192 16,0 0 0-16,0 0 0 0,0 0 0 0,0 0 0 0,0 0 0 16,0 0 0-16,0 0 768 0,0 0 208 0,0 0 48 0,0 0 0 15,0 0-832-15,0 0-192 0,0 0 0 0,0 0 0 31,0 0-768-31,3-9-208 0,2 0-48 0,-5 9 0 0,5-11 832 0,-1 1 192 0,-4 10 0 0,2-9 0 16,-2 9 0-16,3-11 0 0,-3 11 0 0,3-10 0 16,-3 10 0-16,0 0 0 0,0 0 0 0,0 0 0 15,0 0 0-15,0 0 0 0,0 0 0 0,0 0 0 16,0 0 768-16,0 0 208 0,0 0 48 0,0 0 0 16,0-8-832-16,0 8-192 0,0 0 0 0,0 0 0 15,2-7-768-15,-2 7-208 0,0 0-48 0,0 0 0 16,5-10 832-16,-5 10 192 0,0 0 0 0,0 0 0 15,0 0 0-15,0 0 0 0,0 0 0 0,0 0 0 0,0 0 0 0,0 0 0 16,0 0 0-16,0 0 0 0,0 0 768 16,0 0 208-16,0 0 48 0,0 0 0 0,0 0-832 0,0 0-192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0 864 0,0 0 128 0,0 0 32 16,0 0 0-16,0 0-832 0,0 0-192 0,0 0 0 0,0 0 0 15,0 0 0-15,0 0 0 0,0 0 0 0,0 0 0 16,0 0 0-16,0 0 0 0,0 0 0 0,0 0 0 15,0 0 0-15,0 0 0 0,0 0 0 0,0 0 0 16,0 0 0-16,0 0 0 0,0 0 0 16,0 0 0-16,0 0 0 0,1-7 0 0,-1 7 0 0,0 0 0 15,0 0 0-15,0 0 0 0,4-7 0 0,-4 7 0 16,0 0 0-16,3-8 0 0,-3 8 0 0,0 0 0 16,4-7 0-16,-4 7 0 0,5-9 0 0,-5 9 0 15,0 0 0-15,6-7 0 0,-1 0 0 0,1 2 0 16,2-1 0-16,0 1 0 0,1 0 0 0,2-1 0 15,1 0 0-15,1 0 0 0,1 0 0 0,0-1 0 16,1 1 0-16,-1 0 0 0,1 0 0 0,0 3 0 16,-2-2 0-16,0 4 0 0,0 1 0 0,0 3 0 15,1 0-768-15,-1 2-208 0,-1 1-48 0,0 0 0 0,0 4 832 0,-3-3 192 16,1 1 0-16,-1 1 0 0,0 0 0 0,-2 1 0 16,-1 0 0-16,-2 1 0 0,1 3 768 0,-1-2 208 15,-1 1 48-15,-2 1 0 0,1 1-832 0,-4-2-192 16,0 2 0-16,1 2 0 0,1-2 0 0,-2 3 0 15,-2-3 0-15,-1 1 0 16,2-1-768-16,-2 2-208 0,0 2-48 0,-3-1 0 0,0-3 832 0,-3-1 192 16,0 2 0-16,0-2 0 0,1-3 0 0,-3 1 0 15,-2 0 0-15,1-1 0 0,-1 4 0 0,-1-3 0 16,1-3 0-16,-1 0 0 0,2 2 0 0,-4-1 0 16,2-3 0-16,0 1 0 0,3-2 0 0,-1 0 0 15,-1 0 0-15,0-4 0 0,2 2 0 0,1-3 0 0,1 1 0 0,-2 1 0 16,-1-3 0-16,0 0 0 0,1 0 0 0,1-4 0 15,3 2 0-15,9 2 0 0,-10-4 0 0,2-2 0 16,1 4 768-16,0-2 208 0,7 4 48 0,-10-6 0 16,10 6-832-16,-7-4-192 0,7 4 0 0,-7-4 0 15,7 4 0-15,0 0 0 0,-7-6 0 0,7 6 0 16,-7-3 864-16,7 3 128 0,0 0 32 0,0 0 0 16,0 0-832-16,0 0-192 0,0 0 0 0,0 0 0 31,0 0-768-31,0 0-208 0,0 0-48 0,6-10-13504 0</inkml:trace>
  <inkml:trace contextRef="#ctx0" brushRef="#br0" timeOffset="-175829.35">26483 15103 9215 0,'0'0'400'0,"0"0"96"0,0 0-496 0,-8-4 0 0,8 4 0 0,0 0 0 15,0 0 1728-15,0 0 256 0,0 0 64 0,0 0 0 16,0 0-1648-16,0 0-400 0,-4 10 0 0,2 0 0 16,2 2 0-16,0 1 0 0,1 3 0 0,0 0 0 15,1 3 0-15,0 3 0 0,2 2 0 0,-1 3 0 0,2 1 896 16,0-1 112-16,-2 0 16 0,2 1 0 0,1-2-832 0,-1-5-192 16,-1 3 0-16,1-6 0 0,-1 0 0 0,0-2 0 15,2 1 0-15,-2-5 0 0,0 1 864 0,-2-1 128 16,0-1 32-16,1-2 0 0,-1 0-832 0,-2-9-192 15,2 10 0-15,-2-10 0 16,3 8-768-16,-3-8-208 0,1 10-48 0,-1-10 0 0,0 7 832 16,0-7 192-16,0 0 0 0,0 0 0 0,0 0 0 0,0 0 0 15,0 0 0-15,0 0 0 0,0 0 0 0,0 0 0 16,0 0 0-16,0 0 0 0,-2-10 768 0,-2-3 208 16,0-1 48-16,0-2 0 0,-1-1-832 0,0-4-192 15,0 2 0-15,0-4 0 0,-1-1 0 0,0 0 0 16,1 2 0-16,0-4 0 0,-1 1 0 0,3-2 0 15,1 0 0-15,0 0 0 0,-1 0 864 0,0 0 128 0,4 3 32 0,2-3 0 32,1 4-1648-32,0 1-320 0,0 3-64 0,0-1-16 0,2 5 832 0,1-3 192 0,1 4 0 0,-1 1 0 15,0 1 0-15,0 2 0 0,1 1 0 0,1 3 0 16,-1 0 0-16,-8 6 0 0,9-6 0 0,1 4 0 16,0 2 0-16,1 2 0 0,0-1 0 0,0 4 0 15,0 1 0-15,2 1 0 0,1 1 0 0,-1 2 0 16,2-1-864-16,2 0-128 0,-1 0-32 15,1-1 0-15,0-1 832 0,-1 2 192 0,1-3 0 0,-2 0 0 16,1 2 0-16,-2-3 0 0,0 1 0 0,-2 0 0 16,-1-1 0-16,-2 1 0 0,1 3 0 0,-4-1 0 15,-4-1 0-15,2 3 0 0,-2 0 0 0,-1 2 0 0,0-1 768 16,-2 1 208-16,-2 2 48 0,-1 0 0 16,-1 4-1648-16,-2 1-320 0,-1 0-64 0,-3 1-16 0,0-2 832 0,0 0 192 15,-2 0 0-15,-2-1 0 16,0-1 0-16,-1-1 0 0,2 1 0 0,-1-2 0 0,-1 1 0 0,1 0 0 15,1 0 0-15,-1-2 0 0,1 1 0 0,0-2 0 16,1 0 0-16,1-2 0 0,1-2 0 0,1-2 0 16,0 0 0-16,1-3 0 0,9-3 0 0,-9 4 0 15,9-4 0-15,0 0 0 0,-8 0 768 0,8 0 208 16,0 0 48-16,0 0 0 0,-8-1-832 0,8 1-192 16,0 0 0-16,0 0 0 15,0 0-1600-15,0 0-352 0,0-12-80 0,0 12-6560 0</inkml:trace>
  <inkml:trace contextRef="#ctx0" brushRef="#br0" timeOffset="-174795.21">29651 12817 12895 0,'0'0'272'0,"0"0"64"16,0 0 16-16,-3 12 32 0,1 2-384 0,1 3 0 0,-1 3 0 0,2 3 0 0,1 1 0 0,2 5 0 0,1 3 0 0,-1-1 0 16,2 2 0-16,-1 2 0 0,0 3 0 0,1-3 0 15,2-1 0-15,-1 0 0 0,-1-4 0 0,0 0 0 16,1 0 0-16,1-3 0 0,-2-2 0 0,-1-4 0 15,0 0 896-15,-1-7 96 0,2 1 32 0,-1-3 0 16,-2 0 0-16,-1-2 0 0,-1-10 0 0,2 8 0 16,-1-1-832-16,-1-7-192 0,1 8 0 0,-1-8 0 15,0 0 0-15,0 0 0 0,0 0 0 0,0 0 0 16,-1 6 0-16,1-6 0 0,0 0 0 0,0 0 0 0,0 0 864 16,0 0 128-16,-10-6 32 0,1-4 0 0,0 0-832 0,1-2-192 15,1-1 0-15,0-5 0 0,-1 1 0 0,-1-4 0 16,2-1 0-16,0-7 0 0,0 1 0 0,1-2 0 15,0 3 0-15,0-3 0 16,1 0 0-16,2 1 0 0,0 0 0 0,1 0 0 0,0-1 0 0,2 0 0 16,0 3 0-16,0 0 0 0,0-3 0 0,1-1 0 15,2-2 0-15,0 3 0 16,-1 0-768-16,2 4-208 0,2 4-48 0,0-1 0 0,1 1 832 0,0 2 192 16,0-2 0-16,2 2 0 0,3 2 0 0,3-1 0 15,-1 1 0-15,1 1 0 0,2-1 0 0,1 1 0 16,3 3 0-16,-1-2 0 0,0 5 0 0,1 0 0 0,0 1 0 0,-2 3 0 15,0 1 0-15,1 4 0 0,1-2 0 16,0 4 0-16,-1 2 0 0,-1 2 0 0,0 2 0 0,-1 1 0 16,-1 5 0-16,1 2 0 0,0 2 0 0,-1-1 0 31,-1 3-864-31,0 2-128 0,-1 3-32 0,1 3 0 0,-2 1 832 0,-2 1 192 0,-2 1 0 16,0-1 0-16,-1 1 0 0,0-1 0 0,-3-1 0 15,-3-1 0-15,0-1 0 0,-5 1 0 0,0-2 0 16,-4 1 0-1,-1 0-864-15,-3 1-128 0,0-2-32 0,-2 0 0 0,0 3 832 0,-1-2 192 0,0 2 0 0,0-3 0 16,-3-1 0-16,1-2 0 0,0 0 0 0,-1-2 0 16,1-1 0-16,-1 0 0 0,2 2 0 0,-1-5 0 15,-2-3 768-15,-1 0 208 0,0 1 48 0,-2-1 0 16,0 0 0-16,-3 0 0 0,1-4 0 0,0 1 0 16,1 1-832-16,1-7-192 0,0 2 0 0,2-4 0 0,3 2 0 0,0-3 0 15,3-3 0-15,2 2 0 0,10 1 0 0,-10-2 0 16,10 2 0-16,-8-4-5952 15,8 4-1248-15</inkml:trace>
  <inkml:trace contextRef="#ctx0" brushRef="#br0" timeOffset="-173913.07">31542 13514 12895 0,'0'0'272'0,"0"0"64"0,6 8 16 0,0 2 32 0,1 5-384 15,-2 3 0-15,0 3 0 0,-2 5 0 0,0 5 0 0,-1 2 0 16,0 9 0-16,-1 1 0 0,-1 4 0 0,0-2 0 16,2-3 0-16,-2-3 0 0,0-2 0 0,0-5 0 15,1 1 0-15,-1-6 0 0,0-5 0 0,-1-1 0 16,-1-1 0-16,4-2 0 0,-2-1 0 0,0-3 0 0,-2-2 0 15,1 0 0-15,0-5 896 0,0 1 96 16,1 0 32-16,-1-2 0 0,1-6-832 0,0 0-192 0,0 0 0 0,0 0 0 16,0 0 0-16,0 0 0 0,0 0 0 0,0 0 0 15,0 0 864-15,0 0 128 16,-9-6 32-16,2-4 0 0,3-1-832 0,-1-1-192 0,0-2 0 16,0-5 0-16,2 1 864 0,-1-6 128 0,2 1 32 0,-1-8 0 15,1-4-832-15,0-1-192 0,0-6 0 0,1-4 0 16,0-5 0-16,1 0 0 0,0 1 0 0,1 3 0 15,2 2 0-15,0 1 0 0,2 2 0 0,1 0 0 16,1 5 0-16,1-2 0 0,3-2 0 0,2 4 0 16,3 4 0-16,0 6 0 0,1 6 0 0,3 3 0 15,1 3 0-15,2 4 0 0,1 4 0 0,-1 3 0 32,0 6-768-32,-3 2-208 0,0 4-48 0,-1 3 0 0,-1 4 832 0,-1 2 192 0,-2 8 0 0,1-1 0 15,-2 3-1680 1,-1 1-304-16,-1 1-48 0,-3 2-16 0,0 1 1648 0,-4 2 400 0,-1 2 0 0,-3 0 0 15,0 1 0-15,-3-2 0 0,-2 1 0 0,-1 1 0 16,-4 4-896-16,0-4-112 0,-2-2-16 0,-1-4 0 0,-1-2 832 0,-2-2 192 16,-1 1 0-16,0-2 0 0,-1 1 768 0,-1-5 208 15,-2-1 48-15,-1-3 0 0,-1 0-832 0,1-3-192 16,0-3 0-16,-1-4 0 0,2-3 864 0,1 0 128 16,0-4 32-16,0-2 0 0,0-2 816 0,0-3 160 15,0-1 48-15,0-1 0 0,0-2-1648 0,0 1-400 16,1 1 0-16,2-2 0 0,3-1 0 0,1 2 0 15,1-1 0-15,4 2-10560 0</inkml:trace>
  <inkml:trace contextRef="#ctx0" brushRef="#br0" timeOffset="-173109.92">31518 15407 16575 0,'0'0'736'0,"0"0"160"0,9-8-720 0,-2 1-176 0,-1-1 0 0,0 0 0 31,-2 0-784-31,1-1-192 0,0-3-48 0,1-4 0 0,1-4 832 0,0 0 192 0,1 1 0 0,0-5 0 16,-1-1 0-16,0-2 0 0,1-1 0 0,2-3 0 16,0-3 1600-16,1-1 352 0,1-4 80 0,1-4 16 15,1-5-832-15,2-3-144 0,1-3-48 0,1-3 0 16,-1 2-1632-16,1 2-336 0,-2 2-64 0,2 2-16 0,0 5 832 15,-3 4 192-15,1 5 0 0,-1 7 0 0,-1 0 0 0,-1 2 0 16,-1 5 0-16,-2 6 0 0,-2 4 768 0,-2 5 208 16,-6 6 48-16,0 0 0 0,10 11-832 0,-5 4-192 15,1 4 0-15,-1 5 0 16,-1 2-1600-16,-2 1-352 0,-1 4-80 0,0 1-16 0,2 4 1648 0,-2 1 400 16,0 2 0-16,0 3 0 15,2 4-896-15,-1 3-112 0,1 4-16 0,-1 0 0 0,0-4 832 0,1-2 192 16,0-5 0-16,1-3 0 0,1-2 768 0,-2-2 208 15,1-4 48-15,0-1 0 0,1-3-832 0,0-1-192 16,-2 2 0-16,1-5 0 0,3-1 0 0,-1-4 0 16,0 3 0-16,-1-3 0 0,-2-6 0 0,0-3 0 0,0-1 0 15,-3-8 0 1,0 0-768-16,0 0-208 0,4 6-48 0,-4-6-5312 0</inkml:trace>
  <inkml:trace contextRef="#ctx0" brushRef="#br0" timeOffset="-172779.58">31605 15049 5519 0,'0'0'0'0,"0"0"224"0,6-8-64 0,0-1 32 0,0 6-192 0,1-3 0 0,1 2 0 0,1-2 0 0,1 1 0 0,2 1 0 0,2 1 0 0,2 0 0 0,0 0 848 0,2 0 144 16,0 0 32-16,1 1 0 0,0 1 0 0,1-1 0 16,2-1 0-16,-1 2 0 0,2-1 0 0,-2 2 0 15,0 0 0-15,-1-3 0 0,2 2-832 0,-2-1-192 16,0-1 0-16,-1 0 0 0,0-1 0 0,-2 1 0 15,-2 0 0-15,-1 0 0 0,1 0 0 0,-2 0 0 16,0 0 0-16,-1-3-7328 0</inkml:trace>
  <inkml:trace contextRef="#ctx0" brushRef="#br0" timeOffset="-172060.69">30179 13751 16575 0,'0'0'368'0,"0"0"80"0,0 0 0 0,0 0 16 0,-3-12-464 0,9 3 0 0,1 3 0 0,0-4 0 0,1 2 912 0,0-1 96 0,2-2 16 0,-1-1 0 31,1-1-1648-31,-1-1-320 0,2 1-64 0,0-5-16 0,1 0 832 0,1-3 192 0,0-1 0 0,1-1 0 15,1-5 768-15,0 4 208 0,-1-2 48 0,1-2 0 16,3-2-832-16,-1-2-192 0,-1 1 0 0,1-1 0 16,0 1 0-16,-1 2 0 0,0 1 0 0,-2 3 0 15,-1-1 0-15,-1 5 0 0,-1 0 0 0,-2 3 0 16,-2 2 0-16,-1 4 0 0,0 4 0 0,-1 1 0 16,-5 7 864-16,5-7 128 0,-5 7 32 0,0 0 0 15,0 0-832-15,0 0-192 0,3 12 0 0,-1 2 0 16,0 1-768-16,-4 6-208 15,0 0-48-15,0 4 0 16,3 3 0-16,-1 6 0 0,0 0 0 0,1 5 0 0,0 6 832 0,2-1 192 0,0-1 0 0,2-4 0 16,0-1-864-16,1-5-128 0,-2-3-32 0,2-3 0 0,1-3 832 15,1-2 192-15,-1-5 0 0,0-1 0 0,-1-4 768 0,0 0 208 16,1-1 48-16,-2-1 0 0,-1-3 0 0,1-1 0 16,-5-6 0-16,7 8 0 0,-1 1-832 0,0 0-192 15,-1-3 0-15,-2 1 0 16,1-1-1600-16,-3-1-352 0,-1-5-80 0,0 0-16 0</inkml:trace>
  <inkml:trace contextRef="#ctx0" brushRef="#br0" timeOffset="-171762.75">30244 13447 20271 0,'14'-12'896'0,"-5"3"192"0,3 1-880 0,1 2-208 0,2 2 0 0,2-2 0 16,3 4 864-16,2-1 128 0,0 3 32 0,1 3 0 15,-1 0-1648-15,2 6-320 0,0-1-64 0,-1-2-16 16,1 3 0-16,-1 1 0 0,-1-2 0 0,1 2 0 15,1-2 0-15,-1-2 0 0,1 0 0 16,0-1 0-16,0-1 832 0,-1 0 192 0,1-4 0 0,-1 2-5776 16</inkml:trace>
  <inkml:trace contextRef="#ctx0" brushRef="#br0" timeOffset="-170897.46">26632 14301 12895 0,'0'0'576'0,"0"0"112"0,6-11-560 0,-6 11-128 15,6-7 0-15,-6 7 0 0,8-9 848 0,-8 9 144 0,5-6 32 0,-5 6 0 16,0 0-832-16,4-9-192 0,-4 9 0 0,0 0 0 15,6-8 0-15,-6 8 0 0,4-10 0 0,-2 1 0 16,-1-1 864-16,1-1 128 0,0-1 32 0,2 0 0 16,-3-4 0-16,1 2 0 0,1-1 0 0,-1-1 0 15,1-1 0-15,1 1 0 0,0-2 0 0,0-2 0 16,1 1-832-16,0-1-192 0,0-1 0 0,-1-1 0 16,3-2 0-16,1 3 0 0,-1-3 0 0,0 1 0 15,0-2 0-15,1-1 0 0,2 4 0 0,0-2 0 16,4 4-768-1,-1 1-208-15,0 4-48 0,1-1 0 0,1 2 832 0,0 5 192 0,-2-2 0 0,0 5 0 16,3 2-864-16,0 4-128 0,-1 4-32 16,1 3 0-16,-2 4 1648 0,0 3 320 0,0 0 64 0,1 8 16 15,1 5-832-15,0 6-192 0,0 4 0 0,0 2 0 16,-2 2-768-16,-1-2-208 0,1 0-48 0,-1-6 0 16,0 0 0-16,-2-5 0 0,0-5 0 0,-1-1 0 0,2-4 832 0,-3-1 192 15,-1-3 0-15,-1-3 0 0,-1 1 0 0,-1-2 0 16,-1 0 0-16,0-4 0 0,0 0 768 0,-4-6 208 15,3 7 48-15,0 2 0 0,-1-3 0 0,-2-6 0 16,2 9 0-16,1-3-11072 16</inkml:trace>
  <inkml:trace contextRef="#ctx0" brushRef="#br0" timeOffset="-170595.94">26606 14218 9215 0,'-2'-13'400'0,"2"13"96"0,3-11-496 0,2 0 0 0,3 1 0 0,1 0 0 0,1 2 912 0,2-2 96 0,-2 3 16 0,1-1 0 16,1-2-832-16,0 4-192 0,1-2 0 0,1 2 0 15,3 3 0-15,-1-3 0 0,3 2 0 0,4-2 0 16,4 4 0-16,4-4 0 0,5 0 0 0,3-1 0 16,4 0 1680-16,-1 0 304 0,1-3 48 0,1-1 16 15,2 0-1648-15,1-3-400 0,-1-1 0 0,1 1 0 16,3 0 0-16,-2 0 0 0,-3-1 0 0,-5 3-8928 16</inkml:trace>
  <inkml:trace contextRef="#ctx0" brushRef="#br0" timeOffset="-169562.41">26061 16363 5519 0,'0'0'240'0,"-9"-2"64"0,9 2-304 0,-11-4 0 0,1 2 0 0,10 2 0 16,-7-6 880-16,2-1 112 0,2-2 32 0,0 0 0 31,4-1-1648-31,1-4-320 0,-1 1-64 0,-1-1-16 0,0-2 832 0,0 2 192 0,1 2 0 0,0 3 0 16,0-1 768-16,1 0 208 0,-1 3 48 0,-1 7 0 15,1-10 1632-15,1-1 336 0,1 2 64 0,0-1 16 16,1 0-1648-16,1-1-320 0,2-3-64 0,0-1-16 16,1-1 0-16,-1-2 0 0,1-3 0 0,2 0 0 31,1-2-1632-31,-2-2-336 0,1-1-64 0,-2 1-16 0,0 1 832 0,-1 0 192 0,1-2 0 0,-4 1 0 15,1-4-864-15,0 4-128 0,-2 3-32 0,1 4 0 0,-2 2 1648 0,1 3 320 16,-1 3 64-16,0 0 16 0,-2 10-832 0,4-8-192 16,-4 8 0-16,0 0 0 0,6-8 0 0,0 5 0 15,2 0 0-15,0 2 0 16,0 1-768-16,0 4-208 0,1-2-48 0,1 5 0 0,1 5 832 0,-1 3 192 16,1 9 0-16,2 2 0 0,0 2 0 0,-1-1 0 15,0 3 0-15,0-2 0 0,-2 4 768 0,1-2 208 16,1-2 48-16,-3 1 0 0,1-6-832 0,-1 0-192 15,1-2 0-15,-2 0 0 0,1-4 0 0,-2-1 0 16,-1 2 0-16,1-4 0 0,-3-2 864 0,1 1 128 0,-1-1 32 16,-2 0 0-16,1-1-832 0,-1 1-192 0,3 0 0 0,-3 0 0 15,-1-2 0-15,-1-1 0 0,-1-1 0 0,1-8 0 16,1 6 0-16,-1-6 0 0,1 7 0 0,-1-7 0 16,0 0 0-16,0 0 0 0,0 0 0 0,0 0 0 31,0 0-1600-31,0 0-352 0,0 0-80 0,0 0-8208 0</inkml:trace>
  <inkml:trace contextRef="#ctx0" brushRef="#br0" timeOffset="-169212.9">26017 16060 5519 0,'0'0'0'0,"0"0"224"0,0 0-64 0,0 0 32 0,0 0-192 0,0 0 0 16,0 0 0-16,2 5 0 0,5 1 848 0,-7-6 144 15,13 0 32-15,0-2 0 0,2-4 0 0,0-1 0 0,4-2 0 0,0-3 0 16,2 1 816-16,2-3 160 0,1 1 48 0,1 0 0 16,2-2 0-16,0 3 0 0,1-2 0 0,-1 2 0 15,0 2-1648-15,2 1-400 0,0 3 0 0,0 0 0 32,-2 4-736-32,-1 2-224 0,12 4-64 0,-4 2-10240 0</inkml:trace>
  <inkml:trace contextRef="#ctx0" brushRef="#br0" timeOffset="-163062.97">10331 12201 16575 0,'6'-9'736'0,"-1"2"160"0,4 1-720 0,0-3-176 0,0 0 0 0,-1 1 0 31,1-1-784-31,-1-1-192 0,0-2-48 0,1-2 0 0,0-1 1648 0,0-4 320 0,0-4 64 0,-1-2 16 32,1-6-1648-32,-1-4-320 0,1-7-64 0,1 1-16 0,-1 0 832 0,1-4 192 0,-1 1 0 0,1 1 0 15,2-4 768-15,-1 1 208 0,-2-2 48 0,1-5 0 16,-1-2 0-16,2 4 0 0,1 2 0 0,-3 4 0 0,-1 1-832 0,1 5-192 15,-1 2 0-15,-1 4 0 16,0-3-768-16,0 9-208 0,2 0-48 0,-2 3 0 0,-1 3 832 0,-2 4 192 16,1 6 0-16,-1 1 0 0,-1 3 0 0,-3 7 0 15,7-3 0-15,-7 3 0 0,9 4 0 0,0 4 0 16,3 2 0-16,0 4 0 0,0 4 0 0,0 5 0 16,0 5 0-16,0 1 0 0,1 6 0 0,0 3 0 15,0 1 0-15,0 0 0 0,1 4 0 0,0 1 0 16,1 6 0-16,0 0 0 0,0-5 0 0,2-3 0 15,0-2 0-15,-1-5 0 0,1-2 0 0,-2-6 0 16,1-5 0-16,-2-2 0 0,-1-2 0 0,-1-6 0 0,0 0 0 16,-3-3 0-16,0 1 0 0,-2-2 0 0,1-2 0 15,-1 0 0-15,-7-6 0 0,6 4 0 0,0 2 0 0,-6-6 0 16,0 0 768-16,7 5 208 0,-1 4 48 0,-1-2 0 31,-2 1-1648-31,1 2-320 0,0 2-64 0,-2-1-16 0,-1-1 832 0,0 2 192 0,0 0 0 0,-1-4-4960 16,-1-1-944-16</inkml:trace>
  <inkml:trace contextRef="#ctx0" brushRef="#br0" timeOffset="-162612.91">10516 11719 5519 0,'0'0'240'0,"0"0"64"0,0 0-304 0,0 0 0 16,0 0 0-16,0 0 0 0,0 0 0 0,0 0 0 16,0 0 0-16,0 0 0 0,9-3 1696 0,-9 3 288 15,7-3 48-15,-7 3 16 0,7-5-1648 0,0 1-400 0,1 1 0 16,-8 3 0-16,10-5 1728 0,-2 1 256 0,2 1 48 0,2 1 16 16,1-2-1648-16,2 0-400 0,3 2 0 0,2-2 0 15,3 2 0-15,0-1 0 0,2-2 0 0,-1 1 0 16,0-2 0-16,-2 3 0 0,1-3 0 0,-2 0 0 15,1 0 0-15,-3-2 0 0,0 0 0 0,-2 3 0 16,1-4 896-16,-1 1 112 0,1 1 16 0,-2 1 0 16,-1 0-832-16,-2 0-192 0,0 0 0 0,-3 3 0 15,0-2 0-15,-1 1 0 0,0 1 0 0,-2-3-10608 16</inkml:trace>
  <inkml:trace contextRef="#ctx0" brushRef="#br0" timeOffset="-162379.52">11436 10884 31327 0,'0'0'1392'0,"0"0"272"0,0 0-1328 0,0 0-336 16,0 0 0-16,4 14 0 16,0 3-1568-16,-2-1-384 0,-1 2-80 0,-2 0-9840 0</inkml:trace>
  <inkml:trace contextRef="#ctx0" brushRef="#br0" timeOffset="-162188.34">11631 11869 31327 0,'0'0'688'0,"0"0"144"0,0 0 16 0,0 0 48 0,0 0-720 0,0 0-176 0,11 4 0 0,-11-4-13888 16</inkml:trace>
  <inkml:trace contextRef="#ctx0" brushRef="#br0" timeOffset="-160928.36">12805 13731 20271 0,'0'0'448'0,"0"0"80"0,0 0 32 0,0 0 16 0,0 0-576 0,0 0 0 0,0 0 0 0,0 0 0 0,0 0 0 0,0 0 0 16,0 0 0-16,0 0 0 0,0 0 0 0,0 0 0 16,0 0 0-16,0 0 0 0,0 0 0 0,0 0 0 15,0 0 0-15,3-4 0 0,-3 4 928 16,0-9 80-16,0 9 16 0,0-10 0 0,0 10-832 0</inkml:trace>
  <inkml:trace contextRef="#ctx0" brushRef="#br0" timeOffset="-160228.46">12587 16308 27647 0,'0'0'608'0,"0"0"128"0,0 0 32 0,0 0 0 0,0 0-624 0,0 0-144 0,0 0 0 0,0 0 0 16,0 0 0-16,0 0 0 0,0 0 0 0,0 0 0 16,0 0-1600-16,0 0-368 15,0 0-64-15,0 0-16 0,0 0 1648 0,0 0 400 0,0 0 0 0,0 0 0 16,-14 12 0-16,14-12 0 0,0 0 0 16,0 0-9088-16</inkml:trace>
  <inkml:trace contextRef="#ctx0" brushRef="#br0" timeOffset="-159483.78">16523 14568 31327 0,'0'0'688'0,"0"0"144"0,0 0 16 0,0 0 48 0,0 0-720 0,0 0-176 0,0 0 0 0,0 0 0 16,0 0-784-16,0 0-192 0,0 0-48 0,0 0 0 16,0 0 0-16,0 0 0 0,0 0 0 0,0 0 0 15,0 0 0-15,0 0 0 16,0 0 0-16,-22 4 0 0</inkml:trace>
  <inkml:trace contextRef="#ctx0" brushRef="#br0" timeOffset="-158330.15">12284 10808 12895 0,'0'0'272'0,"3"-12"64"0,0 4 16 0,3-2 32 0,2 4-384 0,3-3 0 0,2 1 0 0,-1-1 0 16,-4 6 896-16,1-3 96 0,-2 2 32 0,0-1 0 16,1 4 0-16,0 1 0 0,1 3 0 0,-9-3 0 15,10 4 0-15,0 1 0 0,1 2 0 0,-3 2 0 16,0-1-1648-16,-1 1-320 0,-1 1-64 0,-1 2-16 16,-1 0 0-16,-1-1 0 0,0-1 0 0,-2 2 0 0,-2 2 832 15,-2-2 192-15,1 3 0 0,-2 1 0 16,1 2 768-16,-1-1 208 0,1-1 48 0,-3-4 0 0,1 0 0 0,1-3 0 15,1-1 0-15,0 2 0 0,1-2-832 0,0 2-192 16,-1-3 0-16,1 1 0 0,1 4 864 0,1-2 128 16,1 1 32-16,0 1 0 15,3 3-1648-15,-1-4-320 0,3 0-64 0,1 0-16 0,2 1 832 0,0-5 192 16,3 1 0-16,1-2 0 0,2 0 0 0,2-2 0 16,1 1 0-16,1-2 0 0,2 0 0 0,2 1 0 15,2 1 0-15,-2 1 0 0,1 1 0 0,-2-1 0 16,-1 2 0-16,-2-2 0 0,0 3 768 0,-2 0 208 0,-2 0 48 15,-1-2 0-15,-1 4-832 0,-1-1-192 16,-2 1 0-16,-2 4 0 0,-2 1 0 0,-3 2 0 0,1 2 0 0,-3 4 0 31,-1 7-768-31,-1-4-208 0,-1 1-48 0,-2-2 0 16,-1-3 0-16,-1-1 0 0,2-3 0 0,-2-1 0 0,-3-1 832 0,0 1 192 16,1-5 0-16,-4 0 0 0,-1 3 768 0,-3-4 208 0,0-1 48 0,-2 0 0 15,-2 0 0-15,-3-2 0 0,-2 1 0 0,-1-2 0 16,0-1-832-16,0-1-192 0,2-1 0 0,1-1 0 15,2-2 864-15,1-2 128 0,2-2 32 0,0-1 0 16,2 0-832-16,-1-1-192 0,0-1 0 0,2 1 0 16,1-2 0-16,1 0 0 0,1 0 0 0,1 1 0 15,2 4 0-15,9 1 0 0,-10-3 0 0,10 3 0 16,0 0 0-16,0 0 0 0,0 0 0 0,0 0 0 16,0 0 0-16,0 0 0 0,0 0 0 0,0 0-9232 15,0 0-1904-15</inkml:trace>
  <inkml:trace contextRef="#ctx0" brushRef="#br0" timeOffset="-157211.91">13945 10571 12895 0,'0'0'576'0,"0"0"112"0,0 0-560 0,0 0-128 0,5 7 0 0,0 2 0 16,-2 2-784-16,2 1-192 0,0 3-48 0,-1 1 0 0,4 1 1648 0,0 2 320 15,1 5 64-15,2 3 16 0,2 5 0 0,0 2 0 0,0 5 0 0,0 6 0 16,2 4-832-16,-2 2-192 0,0 2 0 0,-2-2 0 16,0-3 864-16,-1-2 128 0,-2-2 32 0,0-5 0 15,-1-2-832-15,1 1-192 0,-1-1 0 0,-1-4 0 16,1-7 0-16,-3-3 0 0,0-3 0 0,0-5 0 15,-2 0 0-15,0-4 0 0,0 1 0 0,-1-2 0 16,0-1 0-16,-1-9 0 0,0 0 0 0,-2 6 0 16,2-6 0-16,0 0 0 0,0 0 0 0,0 0 0 15,0 0-768 1,-9-3-208-16,1-8-48 0,-2-2 0 0,0-3 1648 0,0-5 320 0,-2-5 64 0,-1-5 16 16,-1 1-832-16,-1-3-192 0,-1 0 0 0,0-3 0 0,-1 1 864 15,-1-4 128-15,2-1 32 0,0-1 0 16,2-1-832-16,1-3-192 0,2-1 0 0,0-3 0 0,1 5 864 0,0 3 128 15,4 1 32-15,2 6 0 0,0-2-832 0,3 4-192 16,2 4 0-16,1 1 0 0,2 3 0 0,2 0 0 16,2 3 0-16,3-1 0 15,2 2-768-15,1 2-208 0,2 3-48 16,0-1 0-16,3 5 832 0,1-1 192 0,3 2 0 0,1 2 0 0,-1 2 0 16,2 0 0-16,3 4 0 0,-1 4 0 0,-1 2 0 15,-1 2 0-15,0-2 0 0,0 3 0 0,0 2 0 0,-1 0 0 16,-2 3 0-16,1 1 0 0,-1 5 0 0,0 2 0 15,-1 4 0-15,-1 0 0 16,-1 3-864-16,-1 1-128 0,0 5-32 0,-4 0 0 0,-2 0 832 16,-4 3 192-16,-2-3 0 0,-2 2 0 15,-3 1-864-15,-1-1-128 0,-2-2-32 0,-2-1 0 0,-2-3 832 0,-2-1 192 16,-2 1 0-16,1-4 0 0,-3 0 768 0,-1-1 208 0,0 0 48 0,-2-3 0 16,1-1-832-16,-1-2-192 0,1 4 0 0,-1-7 0 15,1 0 864-15,0-3 128 0,0-1 32 0,-1-2 0 16,2-3 0-16,-1 0 0 0,-3-2 0 0,1-2 0 15,-2-1 0-15,0-1 0 0,2-1 0 0,-3-1 0 16,1 0 0-16,0 0 0 0,1-1 0 0,2 0 0 16,2 0-832-16,1 0-192 0,2 0 0 0,10 3 0 15,-9-2-768-15,9 2-208 16,0 0-48-16,0 0 0 0,-10 0 832 0,10 0 192 0,-14 5 0 16,4 11-13968-16</inkml:trace>
  <inkml:trace contextRef="#ctx0" brushRef="#br0" timeOffset="-155896.7">14245 13657 20271 0,'0'0'896'0,"0"0"192"0,0 0-880 0,0 0-208 16,0 0 0-16,0 0 0 0,0 0 0 0,0 0 0 16,0 0 0-16,0 0 0 15,0 0-768-15,0 0-208 0,0 0-48 0,0 0 0 0,0 0 1648 0,-9 2 320 16,9-2 64-16,0 0 16 0,-8 4-832 0,8-4-192 15,0 0 0-15,0 0 0 0,0 0 864 0,0 0 128 16,0 0 32-16,0 0-11072 0</inkml:trace>
  <inkml:trace contextRef="#ctx0" brushRef="#br0" timeOffset="-155495.41">15502 14094 31327 0,'0'0'1392'0,"0"0"272"0,0 0-1328 0,0 0-336 0,0 0 0 0,0 0 0 15,0 0-2384-15,0 0-560 0,0 0-96 0,0 0-7808 0</inkml:trace>
  <inkml:trace contextRef="#ctx0" brushRef="#br0" timeOffset="-154645.83">15012 10442 5519 0,'16'-6'240'0,"-5"3"64"0,0-3-304 0,0 0 0 0,0-2 0 0,1 1 0 16,3 1 0-16,1-4 0 0,0 2 0 0,0 2 0 16,0 0 0-16,1 0 0 0,1 2 0 0,-1 2 0 0,1 4 1696 0,0 0 288 15,0 2 48-15,-2 2 16 0,0 1-832 16,-3 3-144-16,-1 1-48 0,-3 2 0 16,-2 3-1632-16,-3 3-336 0,-2 5-64 0,-3 0-16 15,-2 3 0-15,-4 0 0 0,-3 1 0 16,-2 1 0-16,-2 5 832 0,0-2 192 0,-2 1 0 0,1-2 0 0,-1 1 0 0,0 2 0 15,-2 2 0-15,1 1 0 0,3 2 768 0,-1-1 208 16,-1-1 48-16,3-2 0 0,2-2-832 0,3 1-192 16,3-5 0-16,2 1 0 0,-1 0 0 0,3-5 0 15,2-2 0-15,4-1 0 0,2-2 0 0,1-2 0 16,2-2 0-16,3 1 0 0,4-5 0 0,2-5 0 16,3-1 0-16,3-2 0 0,4 0 864 0,3-4 128 0,2-2 32 0,4-2 0 15,2-2 0-15,2 0 0 0,2-2 0 16,-4-1 0-1,-2-3-2464-15,-3-4-480 0,-3 1-112 0,-4 1-16 0,-3-2 1648 0,-2 1 400 0,5-5 0 16,-9 1 0-16</inkml:trace>
  <inkml:trace contextRef="#ctx0" brushRef="#br0" timeOffset="-154294.58">14844 10619 23951 0,'0'0'1056'16,"0"0"224"-16,0 0-1024 0,0 0-256 0,0 0 0 0,0 0 0 0,0 0 0 0,0 0 0 15,-10 6 0-15,2-3 0 16,8-3-2400-16,-7 4-544 0,7-4-96 0,0 0-32 15,0 0 1648-15,0 0 320 0,0 0 64 0,0 0 16 0</inkml:trace>
  <inkml:trace contextRef="#ctx0" brushRef="#br0" timeOffset="-154111.49">14894 11167 23951 0,'0'0'1056'0,"0"0"224"0,0 0-1024 0,0 0-256 0,0 0 0 0,0 0 0 15,0 0-768-15,0 0-192 16,0 0-64-16,14 0-8592 0</inkml:trace>
  <inkml:trace contextRef="#ctx0" brushRef="#br0" timeOffset="-149640.3">19415 11221 16575 0,'0'0'368'0,"0"0"80"0,0 0 0 16,0 0 16-16,10 3-464 0,-1-3 0 0,-9 0 0 0,9 2 0 0,1 1 912 0,-3 0 96 0,-7-3 16 16,8 6 0-16,-1 3-832 0,-1-2-192 0,-1 2 0 0,0-1 0 15,-1 2 0-15,1 1 0 0,-1 2 0 0,-1 4 0 16,1 0 0-16,-1 5 0 0,1 7 0 0,-2 0 0 16,1 3 864-16,-1-2 128 0,0 3 32 0,0-2 0 31,-1-1-1648-31,0-3-320 0,0-2-64 0,0-2-16 0,2-4 832 0,-2-1 192 0,-1-1 0 0,0-1 0 15,1-1 768-15,0-3 208 0,0 0 48 0,1-3 0 16,-1 0-832-16,-1-9-192 0,2 8 0 0,-2-8 0 16,0 0 0-16,3 6 0 0,-1 0 0 0,-2-6 0 0,0 0 0 15,0 0 0-15,0 0 0 0,0 0 0 0,1 6 0 0,-1-6 0 16,0 0 0-16,0 0 0 0,0 0 0 0,0 0 0 16,0 0 0-16,0 0 0 0,0 0 864 0,0 0 128 15,0 0 32-15,0 0 0 0,0 0-832 0,-6-8-192 16,6 8 0-16,-6-6 0 0,6 6 864 0,0 0 128 15,0 0 32-15,-6-10 0 0,6 10-832 0,0 0-192 16,0 0 0-16,-4-8 0 0,4 8 0 0,0 0 0 16,0 0 0-16,0 0 0 15,0 0-768-15,0 0-208 0,0 0-48 0,0 0 0 0,0 0 832 16,0 0 192-16,0 0 0 0,0 0 0 0,0 0 0 0,0 0 0 16,0 0 0-16,0 0 0 0,0 0 768 0,0 0 208 0,0 0 48 0,0 0 0 15,0 0-832-15,0 0-192 0,0 0 0 0,0 0 0 16,0 0 0-16,0 0 0 0,0 0 0 0,0 0 0 15,0 0 0-15,0 0 0 0,0 0 0 0,0 0 0 32,0 0-768-32,0 0-208 0,0 0-48 0,0 0-11872 0</inkml:trace>
  <inkml:trace contextRef="#ctx0" brushRef="#br0" timeOffset="-149044.33">19437 11948 27647 0,'0'0'1216'0,"0"0"256"0,0 0-1168 0,6-4-304 0,1-2 0 0,-1 0 0 15,0 0-768-15,0 0-192 0,-1-4-64 0,0 3 0 0,-1-3 832 16,0 2 192-16,-1-2 0 0,1-2 0 0,0 1 0 0,-2-1 0 16,1-4 0-16,0-2 0 0,-1 1 768 0,1-4 208 15,-1 2 48-15,0-2 0 0,0-3 0 0,-1 1 0 16,0-2 0-16,0-4 0 0,0 1 0 0,-1-2 0 16,0-2 0-16,-1-2 0 0,1-2-832 0,0-1-192 15,0 4 0-15,0 1 0 0,1 1 0 0,0-1 0 0,2 2 0 16,-1 1 0-16,2-2 0 0,-1 3 0 0,2 1 0 0,0 1 0 31,0 1-768-31,-1 1-208 0,2-1-48 0,-1 2 0 0,1 0 832 0,-1 0 192 0,1 0 0 0,0 1 0 16,1 2 0-16,-1 5 0 0,0-1 0 0,-2 4 0 15,1 1 0-15,-1 1 0 0,-1 4 0 0,-3 6 0 16,0 0 0-16,0 0 0 0,9 0 0 0,-9 0 0 31,10 6-864-31,1 1-128 0,0 3-32 0,0 0 0 0,4 6 832 0,0 2 192 0,3 5 0 0,0 0 0 16,0 3 0-16,2 1 0 0,1 3 0 0,0 3 0 15,1 0 0-15,-1 3 0 0,-2 0 0 0,-2 3 0 32,-1 0-864-32,0 6-128 0,-1 7-32 0,0-1 0 0,-1-1 1648 0,-1-1 320 0,1-4 64 0,-1-3 16 15,-1-3-832-15,0-4-192 0,0 2 0 0,0-3 0 16,-3-4 0-16,-1-1 0 0,1-4 0 0,-1-1 0 16,-3 3 0-16,-2-3 0 0,1-7 0 0,-2 1 0 0,2-5 864 15,-3-2 128-15,-1-2 32 0,0-9 0 0,0 0-832 0,0 0-192 16,0 0 0-16,0 0 0 15,0 0-768-15,0 0-208 0,-8-8-48 0,1-4-11872 16</inkml:trace>
  <inkml:trace contextRef="#ctx0" brushRef="#br0" timeOffset="-148712.41">19576 11486 27647 0,'0'0'608'0,"0"0"128"0,0 0 32 0,0 0 0 0,4-11-624 0,-4 11-144 0,1-8 0 0,-1 8 0 16,0 0 848-16,0 0 144 0,5-10 32 0,-5 10 0 15,0 0-1648-15,0 0-320 0,0 0-64 0,0 0-16 0,6-6 832 0,-6 6 192 0,0 0 0 0,0 0 0 16,0 0 0-16,7-4 0 0,-7 4 0 0,8-4 0 15,-1 2 0-15,3 1 0 0,-1-3 0 0,2 2 0 16,2-2 768-16,3-2 208 0,6 0 48 0,2 1 0 16,2 2-832-16,3-3-192 0,5 2 0 0,0 1 0 15,3-2 0-15,0-1 0 0,-2-1 0 0,2 1 0 16,1 0 0-16,-1 0 0 0,0 4 0 0,1-2 0 16,0 2 0-16,0-2 0 0,0 4 0 0,0 4-13888 15</inkml:trace>
  <inkml:trace contextRef="#ctx0" brushRef="#br0" timeOffset="-146495.77">20623 10760 27647 0,'0'0'608'0,"0"0"128"0,0 0 32 0,0 0 0 0,0 0-624 0,0 0-144 0,0 0 0 0,6 6 0 16,-6-6-1600-16,5 9-368 15,1 0-64-15,0-2-8208 0</inkml:trace>
  <inkml:trace contextRef="#ctx0" brushRef="#br0" timeOffset="-146313.18">20715 11828 31327 0,'0'0'688'0,"0"0"144"0,0 0 16 0,0 0 48 0,0 0-720 0,8-4-176 16,6-14 0-16,-2 1-13888 0</inkml:trace>
  <inkml:trace contextRef="#ctx0" brushRef="#br0" timeOffset="-145945.79">21185 10484 16575 0,'0'0'368'0,"0"0"80"0,0 0 0 0,14-3 16 0,-9 13-464 0,-2 1 0 0,-1 4 0 0,-1 1 0 16,0 4-720-16,-1 2-240 15,1 7-64-15,-1-2 0 0,0 3 832 0,-1 3 192 0,-1 1 0 0,-2 1 0 0,0-1 768 16,0 4 208-16,-1 1 48 0,-1 2 0 0,0-1 0 16,0-1 0-16,0 1 0 0,1-4 0 0,2-2-832 0,0-2-192 15,2-4 0-15,2-5 0 0,3-7 0 0,2-1 0 16,0-1 0-16,2-5 0 0,3-2 864 0,2-1 128 16,4 3 32-16,2-7 0 0,3 2-832 0,4-4-192 15,3 0 0-15,2-6-10608 0</inkml:trace>
  <inkml:trace contextRef="#ctx0" brushRef="#br0" timeOffset="-145695.67">21731 10817 5519 0,'-11'12'240'0,"3"0"64"0,0 4-304 0,-4 5 0 0,0 5 0 0,-2 5 0 16,1 5 880-16,-1 0 112 0,4 6 32 0,-1 0 0 15,0 0 0-15,2 3 0 0,2 1 0 0,0 1 0 16,1 2 0-16,1 2 0 0,-2 6 0 0,2-3 0 16,2 0-832-16,0-6-192 0,3-5 0 0,0-5 0 15,3-5 0-15,1-3 0 0,1-3 0 0,0-3 0 16,2 0 864-16,1 1 128 0,1 5 32 0,0-3 0 16,1-3-832-16,0-1-192 0,3 2 0 0,-1 1 0 15,-1 2 0-15,1-1 0 0,0-3 0 0,1-1-8960 16</inkml:trace>
  <inkml:trace contextRef="#ctx0" brushRef="#br0" timeOffset="-144800.96">22438 10629 16575 0,'17'-1'368'0,"-17"1"80"0,11 0 0 0,-1 1 16 16,5 1-464-16,-3 2 0 0,-2 2 0 0,0 2 0 0,-2 4 912 0,0 6 96 15,2 7 16-15,-2 2 0 0,1 8-832 0,-2 2-192 0,1 7 0 0,-2 5 0 16,-4 0 864-16,-1 0 128 0,-2-2 32 0,-1-3 0 31,0-2-1648-31,-2 0-320 0,-2-8-64 0,1 1-16 0,2-4 832 0,-2-5 192 0,1-1 0 0,2-4 0 16,1-3 768-16,-3-6 208 0,2 0 48 0,-3 2 0 16,0 1 0-16,1-5 0 0,0-2 0 0,4-8 0 15,-5 5-832-15,5-5-192 0,0 0 0 0,0 0 0 16,0 0-768-16,0 0-208 15,0 0-48-15,0 0 0 0,0 0 832 0,0 0 192 0,-3-7 0 0,-1-3 0 0,4 10 0 16,-5-12 0-16,2 0 0 0,-2-2 0 0,0-1 768 0,-1-1 208 16,1-4 48-16,-3-1 0 0,0-3-832 0,-1-3-192 15,-2-1 0-15,0-5 0 0,2 0 864 0,-1-6 128 16,0-3 32-16,0-1 0 0,1-4-832 0,0 2-192 16,4 2 0-16,1 2 0 0,0 4 0 0,3 2 0 15,3 4 0-15,2 2 0 16,-1 4-768-16,5-1-208 0,0 4-48 0,3-1 0 0,0 4 832 0,4 1 192 15,0-2 0-15,3 2 0 0,1 2 768 0,1-3 208 16,2 5 48-16,-2 2 0 0,-1 0-832 0,1 3-192 16,-1-1 0-16,1 4 0 0,1 2 0 0,1 3 0 15,-1 1 0-15,1 3 0 0,0 3 0 0,-1 0 0 16,1 3 0-16,-1 3 0 16,1 4-768-16,-3 2-208 0,-2 3-48 0,0 3 0 0,0 2 832 0,-3 1 192 15,-2 3 0-15,-2-2 0 0,0 4 0 0,-2-2 0 0,1 3 0 16,-5 1 0-16,0-1 0 0,-3 4 0 0,0 4 0 0,-2-4 0 15,-3-3 0-15,0-3 0 0,-1-1 0 0,-1-3 0 16,1-2 0-16,-1-1 0 0,-1 0 0 0,-1-3 0 16,1 2 0-16,-3-2 0 0,1-2 0 0,-3 1 0 15,-1-1 0-15,-3 3 0 0,1 0 0 0,0-4 0 16,0 1 0-16,0-1 0 0,-2 1 0 0,-1-3 0 16,1-3 0-16,-1-2 0 0,-2-1 0 0,-1-1 0 15,2-1 768-15,2-4 208 0,1 2 48 0,2-4 0 16,2 2-832-16,1-3-192 0,1-1 0 0,-1 0 0 15,3 0 0-15,1-1 0 0,7 1 0 0,-7-6 0 0,7 6 0 16,-8-8 0-16,8 8 0 0,-7-10 0 0,7 10 864 0,-8-12 128 16,1-1 32-16,1 2 0 0,1 2-832 15,5 9-192-15,-3-10 0 0,3 10 0 0,0 0 0 0,0 0 0 16,0 0 0-16,0 0 0 0,-5-9 0 0,5 9 0 16,0 0 0-16,0 0 0 15,0 0-768-15,0 0-208 0,0 0-48 16,0 0 0-16,0 0 0 0,8-6 0 0,6 4 0 15,-3-4-11872-15</inkml:trace>
  <inkml:trace contextRef="#ctx0" brushRef="#br0" timeOffset="-144462.79">23356 10731 23951 0,'0'0'512'0,"0"0"128"0,0 0 0 0,0 0 64 0,0 0-576 0,0 0-128 0,0 0 0 0,0 0 0 0,0 0 0 0,0 0 0 15,0 0 0-15,0 0 0 16,0 0-784-16,0 0-192 0,0 0-48 0,0 0 0 0,0 0 832 0,0 0 192 16,0 0 0-16,0 0-9056 15</inkml:trace>
  <inkml:trace contextRef="#ctx0" brushRef="#br0" timeOffset="-144245.89">23354 11512 23951 0,'0'0'1056'0,"0"0"224"0,0 0-1024 0,0 0-256 0,0 0 0 0,0 0 0 15,0 0 880-15,0 0 112 0,0 0 32 0,0 0 0 16,0 0-832-16,7-4-192 0,-1-1 0 0,-1-4 0 31,-1 0-768-31,1-7-208 0,3-10-48 0,0 5-10240 0</inkml:trace>
  <inkml:trace contextRef="#ctx0" brushRef="#br0" timeOffset="-143845.83">23776 10644 16575 0,'9'-12'736'0,"-4"5"160"0,0 1-720 0,-5 6-176 16,0 0 0-16,0 0 0 0,6-6 0 0,-6 6 0 16,0 0 0-16,0 0 0 15,0 0-784-15,0 0-192 0,0 0-48 0,0 0 0 0,3 10 1648 0,-2 2 320 16,-1 2 64-16,-1-1 16 0,-2 5 816 0,0 2 160 16,-2 4 48-16,-1 3 0 0,1 1-832 0,-1 6-144 15,1 1-48-15,-1 7 0 0,-2 1-816 0,1 1-208 16,-1-4 0-16,1-1 0 0,1-1 864 0,0-2 128 15,4-3 32-15,-1-6 0 0,3-3-832 0,1-5-192 16,3-2 0-16,2-2 0 0,2-3 864 0,3-3 128 0,1 1 32 16,3-2 0-16,3-2-832 0,1-2-192 0,1-2 0 0,2-2 0 31,0 0-768-31,2-6-208 0,1 0-48 0,-1-4 0 16,-1 0-816-16,2-3-160 0,16-7-48 0,-7-2-9824 0</inkml:trace>
  <inkml:trace contextRef="#ctx0" brushRef="#br0" timeOffset="-143592.73">24181 10926 16575 0,'4'21'368'0,"-8"-8"80"0,1 7 0 0,-1 4 16 0,2 6-464 0,-2-2 0 0,2 4 0 0,0-2 0 0,2 3 2560 15,-2-3 400-15,1 1 96 0,-1 1 16 0,1 1-1648 0,-1 1-320 16,1 2-64-16,0 3-16 0,-1 0-816 0,0-3-208 16,4-5 0-16,-2-2 0 0,0 1 0 0,1-4 0 15,1 2 0-15,-1-1 0 16,-1-2-768-16,0 1-208 0,2-2-48 0,-1 1 0 0,1 2 832 0,-2 3 192 16,-1 5 0-16,0 0-8240 0,1 5-1600 15</inkml:trace>
  <inkml:trace contextRef="#ctx0" brushRef="#br0" timeOffset="-141428.77">26967 11361 12895 0,'0'0'576'0,"0"0"112"0,0 0-560 0,3-10-128 16,2 2 0-16,-5 8 0 0,3-9 848 0,1 1 144 16,-4 8 32-16,5-12 0 0,-1 2 0 0,1 1 0 15,-1 0 0-15,-1-2 0 16,2 1-1648-16,-1-4-320 0,-1-2-64 0,1 1-16 16,2-3 0-16,-2 0 0 0,0-3 0 0,-2-5 0 0,6 1 1648 0,-3-5 320 15,1-3 64-15,0-6 16 0,1-4-832 0,-1 3-192 16,0 3 0-16,0 0 0 0,1 1 864 0,-1 4 128 0,-1 4 32 15,1-2 0-15,0 4 0 0,-1 1 0 16,-3 1 0-16,0 1 0 0,2 1-832 0,0 3-192 16,0 3 0-16,0 0 0 0,1 4 0 0,-2-1 0 0,2 5 0 15,-5 8 0 1,8-4-768-16,1 6-208 0,0 2-48 0,1 6 0 16,0 5 0-16,1 6 0 0,2 1 0 0,1 7 0 0,2 4 1648 0,0 4 320 0,1 1 64 0,1 4 16 15,1 5-832-15,0 4-192 0,1 2 0 0,1-2 0 16,3-3 0-16,0-7 0 0,-3-4 0 0,0-6 0 15,0-1 0-15,-4-7 0 0,0 1 0 0,-1-3 0 16,-2-2 864-16,-2-1 128 0,0-1 32 0,-2-2 0 16,0 1-832-16,-2-2-192 0,0 3 0 0,-1-3 0 15,-2 0 0-15,0 2 0 0,-1 5 0 0,-1-3 0 16,1-6 0-16,-1-1 0 0,1 1 0 0,0-2 0 16,1-2-768-1,-1-1-208-15,-1-1-48 0,-3-6 0 0,0 0 1648 0,0 0 320 0,0 0 64 0,0 0 16 16,5 6-1648-16,-5-6-320 15,0 0-64-15,0 0-8608 0</inkml:trace>
  <inkml:trace contextRef="#ctx0" brushRef="#br0" timeOffset="-140945.78">27075 11127 9215 0,'0'0'192'0,"0"0"64"0,0 0 0 0,0 0 0 16,0 0-256-16,0 0 0 0,0 0 0 0,0 0 0 0,0 0 1680 0,-8 4 304 0,1 1 48 0,7-5 16 16,0 0-832-16,-8 7-144 0,-1 1-48 0,0-4 0 15,9-4-816-15,-8 4-208 0,8-4 0 0,0 0 0 16,0 0 0-16,0 0 0 0,0 0 0 0,0 0 0 16,0 0 864-16,0 0 128 0,0 0 32 0,0 0 0 0,0 0 0 15,0 0 0-15,8 0 0 0,4-1 0 16,2-2 0-16,4-1 0 0,1-1 0 0,2 1 0 0,2-2-832 0,0 3-192 15,0 0 0-15,0-2 0 0,1 4 0 0,1-4 0 16,1 4 0-16,-1-4 0 0,-2 4 0 0,2-4 0 16,3 2 0-16,-2-1 0 0,1 0 0 0,-1-1 0 15,-2-1 0-15,-2 0 0 0,-1 0 0 0,-4-3 0 16,0 2 0-16,-4 0 0 0,-1 2 864 0,-2-1 128 16,-2 1 32-16,-2 0 0 15,-6 5-1648-15,0 0-320 0,0 0-64 0,2-10-13520 0</inkml:trace>
  <inkml:trace contextRef="#ctx0" brushRef="#br0" timeOffset="-140677.77">27828 10586 31327 0,'0'0'688'0,"0"0"144"0,10-5 16 0,-10 5 48 0,8-1-720 0,-8 1-176 0,0 0 0 0,0 0 0 16,7 4-1600-16,-7-4-368 0,6 6-64 0,-6-6-16 15,5 8-816 1,-5-8-160-16,0 0-48 0,0 0 0 0,6 3 1648 0,-6-3 320 0,13 3 64 15,-13-3-3680-15</inkml:trace>
  <inkml:trace contextRef="#ctx0" brushRef="#br0" timeOffset="-140478.67">28084 11239 35007 0,'0'0'768'0,"0"0"176"0,0 0 16 0,0 0 16 0,0 0-784 0,0 0-192 0,3-7 0 0,-3 7 0 16,4-8-1600-16,-1-2-352 0,2-2-80 0,-5 12-11472 0</inkml:trace>
  <inkml:trace contextRef="#ctx0" brushRef="#br0" timeOffset="-137707.6">28306 10349 20271 0,'0'0'448'0,"0"0"80"0,7-18 32 0,-7 18 16 0,0 0-576 0,0 0 0 15,0 0 0-15,0 0 0 0,6 8 0 0,-1 2 0 16,-1-1 0-16,-1 3 0 0,-2 0 0 0,0 3 0 16,0 3 0-16,-1 6 0 0,1 5 0 0,-1 2 0 15,0-1 0-15,0 0 0 0,0 3 928 0,0-3 80 0,0 3 16 0,2-5 0 16,-1 1-832-16,1-2-192 0,2-2 0 0,3-4 0 15,2-3 0-15,1-4 0 0,-1-2 0 0,3-2 0 16,1-2 864-16,2-2 128 0,1-2 32 0,1-2 0 16,1 2 0-16,1-4 0 0,2-3 0 0,0 2 0 15,3-4 0-15,-1 2 0 0,0-3 0 0,0 0 0 32,1 0-1648-32,-2 0-320 0,1 2-64 0,-1-5-16 15,1-2-816-15,-1-1-160 0,7-4-48 0,-7 1-9824 0</inkml:trace>
  <inkml:trace contextRef="#ctx0" brushRef="#br0" timeOffset="-137396.08">28789 10407 5519 0,'0'0'240'0,"0"0"64"0,0 0-304 16,0 0 0-16,-2 10 0 0,0 3 0 0,1 5 0 0,-1-2 0 16,-1 0 0-16,1 3 0 0,0-3 0 0,-1 2 0 15,2-1 0-15,0 1 0 0,1 0 2512 0,0 3 448 16,1 0 96-16,0 1 16 0,0 2 0 0,1 0 0 15,1 1 0-15,1-2 0 0,-2 3-1648 0,1-2-320 16,-2 0-64-16,0 1-16 0,1 1-816 0,1 1-208 16,-1 1 0-16,0-5 0 0,2-1 0 0,-2-5 0 15,1 1 0-15,-1 1 0 0,0-1 864 0,1 0 128 16,2 0 32-16,-2-1 0 0,0-1-832 0,-1 2-192 16,-1-3 0-16,0 1 0 0,3-2 0 0,-1-1 0 15,2 1 0-15,-1-4 0 16,-1-2-768-16,1-2-208 0,-1 0-48 0,-3-6 0 0,0 0 832 0,0 0 192 15,0 0 0-15,0 0 0 0,0 0 0 0,0 0 0 16,0 0 0-16,0 0-13968 0</inkml:trace>
  <inkml:trace contextRef="#ctx0" brushRef="#br0" timeOffset="-136229.86">29404 10322 23951 0,'0'0'1056'0,"0"0"224"0,0 0-1024 0,0 0-256 16,0 0 0-16,-1 11 0 16,0-1-768-16,1 1-192 0,0-1-64 0,0 4 0 0,-2 2 832 15,2 5 192-15,3 9 0 0,0 3 0 0,2 3 0 0,0 4 0 16,0 4 0-16,-1-1 0 0,2 2 768 0,0 0 208 16,0 2 48-16,0 1 0 0,-1 4-832 0,0-4-192 15,-1-8 0-15,0-6 0 16,-1-3-768-16,1-7-208 0,1-3-48 0,-3-3 0 0,0-5 1648 0,0-1 320 15,-1 0 64-15,-1-1 16 0,0-2 0 0,0-9 0 16,0 0 0-16,-1 8 0 0,1-8-832 0,0 0-192 16,0 0 0-16,0 0 0 0,0 0 0 0,0 0 0 0,-9-2 0 0,1-4 0 15,0-3 0-15,-1-3 0 0,2-6 0 0,-1 0 0 16,-2-3 0-16,1-3 0 0,-1-2 0 0,1-3 0 16,-1-4 0-16,2 1 0 0,1-1 0 0,0 0 0 15,1-3 864-15,1 0 128 0,2 2 32 0,0-4 0 16,1 1-832-16,0-1-192 0,-1 1 0 0,3-2 0 15,1 0 0-15,1 1 0 0,0 4 0 0,0 2 0 16,2 3 0-16,-1 5 0 0,2 1 0 0,1 2 0 16,2 2 0-16,1 4 0 0,-1 1 0 0,3 2 0 15,2 0 0-15,2 2 0 0,2 4 0 0,-1 1 0 16,2 2-768-16,2 3-208 0,2 3-48 0,0 0 0 0,3 3 1648 0,-1 0 320 16,0 2 64-16,-2-1 16 15,0 4-1648-15,0-1-320 0,1-1-64 0,-1 3-16 0,1 0 1648 16,-3 0 320-16,-2 0 64 0,-3 1 16 0,1 1-832 0,-2 1-192 15,-1 3 0-15,-2 2 0 0,-2 2 0 0,0-1 0 16,-1 3 0-16,-2 0 0 16,0-1-768-16,-3 2-208 0,0-1-48 0,-2 0 0 15,-1-2 832-15,-4 2 192 0,1 0 0 0,-3 0 0 0,-1-3 0 0,-3 0 0 16,0-1 0-16,-2-1 0 0,-1-1 0 0,-3 0 0 16,1 0 0-16,-2-4 0 0,1 2 768 0,-2-3 208 15,0 3 48-15,0 0 0 0,0-1-832 0,-1 3-192 16,1-5 0-16,1-1 0 0,-1-1 0 0,-1-2 0 15,1 1 0-15,0-2 0 0,2-1 0 0,-1-2 0 16,3-2 0-16,1 0 0 0,1-3 0 0,1 0 0 0,0 0 0 16,2-3 0-16,9 3 0 0,0 0 0 0,-8-6 0 0,8 6 0 31,-4-12-768-31,4 3-208 0,0 9-48 0,6-12-11872 0</inkml:trace>
  <inkml:trace contextRef="#ctx0" brushRef="#br0" timeOffset="-135361.92">30268 10225 27647 0,'0'0'608'0,"0"-8"128"0,0 8 32 0,3-6 0 0,-3 6-624 0,0 0-144 0,6-4 0 0,-6 4 0 15,7-3 0-15,-7 3 0 0,0 0 0 0,0 0 0 32,8 3-784-32,-8-3-192 0,6 4-48 0,-6-4 0 15,0 0 0-15,0 0 0 0,0 0 0 0,0 0 0 0,8-3-816 16,-2 0-160-16,-1-1-48 0,0 0-4912 0</inkml:trace>
  <inkml:trace contextRef="#ctx0" brushRef="#br0" timeOffset="-135154.83">30298 11119 27647 0,'0'0'608'0,"0"0"128"0,0 0 32 0,5-7 0 0,-5 7-624 0,6-10-144 0,-6 10 0 0,5-10 0 15,0 0-784-15,0-2-192 0,2-2-48 16,1 1-10240-16</inkml:trace>
  <inkml:trace contextRef="#ctx0" brushRef="#br0" timeOffset="-134662.59">30798 10024 23951 0,'0'0'512'0,"0"0"128"0,0 0 0 0,0 0 64 0,1 15-576 0,-8 0-128 15,0 1 0-15,-2 1 0 16,0 7-784-16,-1 3-192 0,2 4-48 0,0 2 0 16,-1 3 0-16,0 2 0 0,1 1 0 0,-1 6 0 0,1 2 1648 0,1 0 320 15,0-2 64-15,1 0 16 0,0-3-832 0,1-6-192 16,3-3 0-16,2-8 0 0,2-4 864 0,3-4 128 0,1-2 32 16,3-5 0-16,3-1 816 0,0-1 160 0,2-4 48 15,3 1 0-15,4 1-832 0,1-3-144 0,-1 1-48 0,0-4 0 16,2 0-816-16,1 0-208 0,-2-4 0 0,1 0 0 31,-1-2-1600-31,2-2-352 0,9-6-80 0,-4-1-11472 0</inkml:trace>
  <inkml:trace contextRef="#ctx0" brushRef="#br0" timeOffset="-134352.5">31178 10219 23951 0,'0'0'1056'0,"-3"16"224"0,3 3-1024 0,-1 7-256 16,1 3 0-16,-2 11 0 0,-1 5 0 0,0 6 0 16,-2-3 0-16,0 3 0 0,0 0 880 0,1 1 112 15,0-1 32-15,-1 2 0 0,1-1-832 0,-1 4-192 16,-1-1 0-16,0-3 0 15,2-5-1600-15,1-4-352 0,2-3-80 0,1-6-16 0,0-5 1648 0,0-4 400 16,1-1 0-16,0-3 0 0,0-3 0 0,-1 0 0 16,1 0 0-16,1 0 0 15,-1 1-896-15,0-2-112 0,0 7-16 0,0 1 0 16,2 7 0-16,-2 1 0 0,3 13 0 0,-4-4 0 0</inkml:trace>
  <inkml:trace contextRef="#ctx0" brushRef="#br0" timeOffset="-79395.27">31136 16591 5519 0,'0'0'240'0,"0"0"64"0,1 10-304 0,-1-10 0 16,0 8 0-16,0 1 0 0,1-2 1696 0,1 4 288 16,-1-1 48-16,-1 2 16 0,0 1-832 0,0 3-144 15,1 6-48-15,0 1 0 0,0 1 0 0,-1-1 0 16,0 3 0-16,3-3 0 0,-1 2-816 0,0 2-208 15,1-3 0-15,-1 3 0 0,2-5 864 0,-1 4 128 16,2-1 32-16,-3 4 0 16,0-2-1648-16,-2 0-320 0,0-3-64 0,0-3-16 15,2 3 0-15,-2-5 0 0,0 1 0 0,0-2 0 0,0-2 832 16,1-5 192-16,0 1 0 0,-1-2 0 0,0-2 0 0,0-8 0 16,0 0 0-16,0 0 0 0,-1 7 0 0,1-7 0 0,0 0 0 0,0 0 0 15,0 0 768-15,0 0 208 0,0 0 48 0,-6-13 0 16,2 1 816-16,-2-8 160 0,0-1 48 0,0-4 0 15,1 1-832-15,0-3-144 0,0 1-48 0,1-2 0 16,-2 1-816-16,1-3-208 0,1 3 0 0,0 0 0 16,-2-3 864-16,2 4 128 0,2 1 32 0,-2-1 0 15,1-3-832-15,-1 0-192 0,2-2 0 0,1 1 0 16,1 6 0-16,1 1 0 0,1-1 0 0,-1 5 0 16,1 1 0-16,-1 0 0 0,1 6 0 0,-1-3 0 15,2 4 0-15,-1 2 0 0,-2 9 0 0,0 0 0 16,7-4 0-16,-7 4 0 0,11 0 0 0,0 6 0 15,0 1-1600-15,1 4-352 16,0 4-80-16,0 1-16 0,0 4 832 0,1 1 144 0,2 7 48 16,1-3 0-16,0 3 816 0,3 0 208 0,2-1 0 0,-1 2 0 15,0-1-1680-15,0 1-304 0,0 1-48 0,-1 1-16 16,0-4 0-16,-1 3 0 0,4-3 0 0,-3-2 0 16,-2-1 832-16,1-3 144 0,1 0 48 0,1-4 0 0,3-7 816 15,1-2 208-15,1-4 0 0,-3-4 0 0,1-4 768 0,-2-2 208 16,2-4 48-16,-3-1 0 0,-2-1 816 0,-2-5 160 15,2 2 48-15,-3-3 0 0,-1-1 0 0,-3-5 0 16,1 1 0-16,-3-2 0 0,-5-1-832 0,0-2-144 16,-1-3-48-16,-1-2 0 0,-2 1 0 0,-3-5 0 15,0-1 0-15,-2 2 0 0,0 2-816 0,-1 2-208 16,0 5 0-16,-1 3 0 0,1 5 864 0,0 1 128 0,0 3 32 0,0-1 0 16,1 8 0-16,0 0 0 0,5 8 0 0,-5-7 0 15,5 7-832-15,0 0-192 0,0 0 0 16,0 0 0-1,0 0-768-15,0 0-208 0,0 0-48 0,-9 3 0 16,9-3 0-16,-5 10 0 0,2 0 0 0,3 1 0 16,2 0-816-16,1-2-160 0,2 0-48 0,1 1-9824 0</inkml:trace>
  <inkml:trace contextRef="#ctx0" brushRef="#br0" timeOffset="-77310.09">31057 15143 5519 0,'0'0'0'0,"0"0"224"0,0 0-64 0,0 0 32 0,0 0-192 0,0 0 0 16,0 0 0-16,0 0 0 0,0 0 848 0,0 0 144 15,0 0 32-15,0 0 0 0,0 0 0 0,0 0 0 16,0 0 0-16,0 0 0 0,0 0-832 0,0 0-192 16,0 0 0-16,0 0 0 0,0 0 864 0,0 0 128 15,0 0 32-15,0 0 0 0,0 0-832 0,0 0-192 16,0 0 0-16,-8 3 0 0,8-3 864 0,0 0 128 0,-6 8 32 16,3-2 0-16,3-6-832 0,-2 12-192 15,0-2 0-15,2 2 0 0,0 3 0 0,0 5 0 0,2 3 0 16,0 3 0-16,-1-2 0 0,0 3 0 0,0 0 0 0,1-2 0 15,1 4 0-15,0-6 0 0,-1 2 0 0,-1-1 0 32,2-2-768-32,-1-3-208 0,0 1-48 0,1-5 0 0,-1 1 832 0,0-2 192 0,1-2 0 0,-1-4 0 15,1-2 0-15,-3-6 0 0,3 5 0 0,-3-5 0 16,0 0 768-16,0 0 208 0,0 0 48 0,0 0 0 16,0 0-832-16,0 0-192 0,7-5 0 0,-7 5 0 15,5-8 0-15,-5 8 0 0,4-12 0 0,-2 2 0 16,-2 10 0-16,1-12 0 0,-1 3 0 0,0 1 0 15,0-2 0-15,0 10 0 0,-2-12 0 0,-1 2 0 16,1 0 0-16,-2 3 0 0,1-1 0 0,-2-1 0 16,-1 2 0-16,0 1 0 0,0-2 0 0,0 1 0 15,0 1 0-15,-1 0 0 0,-1 0 0 0,1 1 0 0,7 5 0 16,-10-6 0-16,2 2 0 0,0-1 0 16,1 1-768-16,7 4-208 0,-6-8-48 0,0 2 0 0,6 6 832 0,-7-7 192 15,3 1 0-15,4 6 0 0,0 0 0 16,0 0 0-16,-1-10 0 0,1 10 0 0,0 0 768 0,0 0 208 15,8-6 48-15,0 4 0 0,2 2-832 0,2 0-192 16,1-3 0-16,0 3 0 0,0 1 0 0,2 1 0 16,2-2 0-16,-1 0 0 15,-1 0-768-15,0 0-208 0,0 0-48 0,-1-2 0 0,1 1 832 0,1-2 192 16,-2 0 0-16,3-2 0 0,0-1 0 0,2 0 0 16,-2-1 0-16,-2 1 0 15,-1-2-864-15,-3 1-128 0,1-4-32 0,-1-1 0 0,-2-1 832 0,0-1 192 16,-1 1 0-16,0 1 0 15,-2 0-864-15,-1 0-128 0,0 0-32 0,-3 3 0 0,1-2 1648 16,-3 11 320-16,1-11 64 0,-1 3 16 0,0 8-832 0,-3-10-192 0,3 10 0 0,0 0 0 16,0 0 864-16,0 0 128 0,0 0 32 15,0 0 0-15,0 0-832 0,0 0-192 0,0 0 0 16,-8 8 0-16,2 2 0 0,1 3 0 0,2 5 0 0,0 3 0 16,1 6 0-16,0-2 0 0,1 1 0 0,-1-1 0 15,2 1 0-15,0-1 0 0,-1-2 0 0,0 1 0 16,1-3 864-16,0-3 128 0,1 1 32 0,-1-1 0 15,0-2-832-15,1 0-192 0,1-4 0 0,-2 0 0 16,0 0 0-16,0-3 0 0,1 1 0 0,0-2 0 16,1-1 0-16,-2-7 0 0,0 9 0 0,0-9 0 15,1 7 0-15,-1-7 0 0,0 0 0 0,0 0 0 16,2 8 0-16,-2-8 0 0,0 8 0 0,0-8 0 16,0 0-768-16,0 0-208 0,1 6-48 0,-1-6 0 0,0 0 832 0,0 0 192 15,0 0 0-15,0 0 0 0,0 0 0 0,0 0 0 16,0 0 0-16,0 0-7424 15</inkml:trace>
  <inkml:trace contextRef="#ctx0" brushRef="#br0" timeOffset="-76378.74">31413 14632 1839 0,'0'0'0'0,"0"0"160"0,0 0-160 0,0 0 0 0,-10 2 0 0,10-2 0 0,-9 0 0 15,9 0 0-15,-10 4 0 0,10-4 0 0,0 0 0 0,0 0 0 16,0 0 0-16,0 0 0 0,0 0 1664 0,0 0 320 0,0 0 48 16,0 0 16-16,0 0-832 0,0 0-144 0,0 0-48 0,0 0 0 15,0 0 0-15,0 0 0 0,0 0 0 0,0 0 0 16,0 0 0-16,0 0 0 0,0 0 0 0,0 0 0 16,0 0-816-16,0 0-208 0,0 0 0 0,11 0 0 15,1 0 0-15,0-4 0 0,1-1 0 0,0 0 0 16,1 0 0-16,0-1 0 0,2 0 0 0,-2 0 0 31,0-2-768-31,0 2-208 0,1 0-48 0,-2 0 0 0,0 3 832 0,-3-3 192 0,1 2 0 0,-1-2 0 16,-2 4 0-16,-8 2 0 0,9-4 0 0,-9 4 0 15,0 0 0-15,8-5 0 0,-8 5 0 0,0 0 0 16,8-3 0-16,-8 3 0 0,0 0 0 0,0 0 0 16,0 0-864-16,3-8-128 0,-3 8-32 0,0-8 0 15,0 8 0-15,-3-9 0 0,-2 3 0 0,-1 0 0 0,0 0 832 0,2-2 192 16,4 8 0-16,-8-6 0 0,1 2 0 0,7 4 0 15,-8-6 0-15,1 3 0 0,7 3 768 0,0 0 208 16,-10 0 48-16,10 0 0 0,0 0 0 0,-8 1 0 16,8-1 0-16,-8 5 0 0,1 2-832 0,7-7-192 15,-6 12 0-15,0-4 0 0,0 4 0 0,1-3 0 16,3 3 0-16,-2-2 0 16,2 2-768-16,-2 0-208 0,1-3-48 0,-1 1 0 0,2 0 832 0,0-3 192 15,2-7 0-15,-1 10 0 0,0-2 0 0,1-8 0 16,0 8 0-16,0-8 0 0,-1 8 768 0,1-8 208 15,0 8 48-15,0-8 0 0,0 8-832 0,0-8-192 0,0 10 0 16,0-1 0-16,1 1 0 0,0 0 0 0,0 0 0 0,1-2 0 16,0 3 0-16,0 1 0 0,2 0 0 0,1 2-7328 15</inkml:trace>
  <inkml:trace contextRef="#ctx0" brushRef="#br0" timeOffset="-59044.61">31071 15064 5519 0,'0'0'240'0,"0"0"64"0,0 0-304 0,0 0 0 16,0 0 0-16,0 0 0 0,0 0 880 0,0 0 112 16,0 0 32-16,0 0 0 0,0 0-832 0,0 0-192 0,0 0 0 0,0 0 0 15,0 0 0-15,0 0 0 0,0 0 0 0,0 0 0 16,0 0 864-16,0 0 128 0,0 0 32 0,0 0 0 16,0 0 0-16,0 0 0 0,0 0 0 0,0 0 0 15,0 0-832-15,0 0-192 0,0 0 0 0,0 0 0 31,0 0-1600-31,0 0-352 0,0 0-80 0,0 0-3280 0</inkml:trace>
  <inkml:trace contextRef="#ctx0" brushRef="#br0" timeOffset="-58327.84">31374 15082 5519 0,'0'0'0'0,"0"0"224"0,0 0-64 0,0 0 32 0,0 0-192 0,0 0 0 15,0 0 0-15,0 0 0 0,0 0 848 0,0 0 144 16,0 0 32-16,0 0 0 0,0 0-832 0,0 0-192 15,0 0 0-15,-9 1 0 0,9-1 0 0,0 0 0 16,0 0 0-16,-8 5 0 0,8-5 864 0,-8 4 128 16,8-4 32-16,0 0 0 0,0 0 0 0,0 0 0 0,0 0 0 15,-8 5 0-15,8-5-832 0,0 0-192 0,0 0 0 0,0 0 0 16,0 0 0-16,0 0 0 0,0 0 0 0,0 0 0 16,0 0 0-16,0 0 0 0,0 0 0 0,0 0-4864 15,0 0-1024-15</inkml:trace>
  <inkml:trace contextRef="#ctx0" brushRef="#br0" timeOffset="-57517.77">31274 15095 1839 0,'0'0'0'0,"0"0"0"0,0 0 0 0,0 0 160 0</inkml:trace>
  <inkml:trace contextRef="#ctx0" brushRef="#br0" timeOffset="-57278.41">31281 15059 5519 0,'0'0'240'0,"0"0"64"0,0 0-304 0,0 0 0 0,0 0 0 0,0 0 0 15,0 0 880-15,0 0 112 0,0 0 32 0,0 0 0 16,0 0-832-16,0 0-192 0,0 0 0 0,0 0 0 15,0 0-768-15,0 0-208 0,0 0-48 0,0 0 0 16,0 0 832-16,0 0 192 0,0 0 0 0,0 0 0 0,0 0 768 16,0 0 208-16,0 0 48 0,0 0 0 0,0 0 0 15,0 0 0-15,0 0 0 0,0 0 0 16,0 0-1648-16,0 0-320 0,0 0-64 0,0 0-16 0,0 0 832 0,-11-1 192 16,1 1 0-16,0 1 0 0,2 2 0 0,8-3 0 15,0 0 0-15,-9 6 0 0,9-6 1600 0,-7 2 352 16,7-2 80-16,0 0 16 0,0 0-1648 0,0 0-400 15,0 0 0-15,0 0 0 16,0 0-736-16,0 0-224 0,0 0-64 0,0 0-5312 0</inkml:trace>
  <inkml:trace contextRef="#ctx0" brushRef="#br0" timeOffset="-56558.99">31125 15041 16575 0,'0'0'368'0,"0"0"80"0,-15-3 0 0,15 3 16 0,-8 6-464 0,1-1 0 0,-1 0 0 0,8-5 0 0,-8 7 912 0,1 0 96 16,7-7 16-16,-7 6 0 0,2 0-832 0,5-6-192 15,0 0 0-15,-7 6 0 16,7-6-768-16,0 0-208 0,0 0-48 0,0 0 0 0,0 0 1648 0,0 0 320 16,0 0 64-16,0 0 16 0,0 0-832 0,0 0-192 15,0 0 0-15,0 0 0 0,0 0 0 0,0 0 0 16,0 0 0-16,0 0 0 0,0 0 0 0,-6-6 0 16,6 6 0-16,0 0 0 0,0 0 864 0,0 0 128 0,0 0 32 15,0 0 0-15,0 0-832 0,0 0-192 16,0 0 0-16,0 0 0 15,0 0-768-15,0 0-208 0,0 0-48 0,0 0 0 16,0 0 0-16,0 0 0 0,0 0 0 0,0 0 0 0,0 0 1648 0,0 0 320 0,0-10 64 0,0 10 16 16,0 0-832-16,2-9-192 0,-2 9 0 0,4-9 0 15,-4 9 0-15,0 0 0 0,0 0 0 0,2-8 0 16,-2 8 0-16,0 0 0 0,0 0 0 0,0 0 0 16,0 0 864-16,0 0 128 0,0 0 32 0,0 0 0 15,0 0-832-15,0 0-192 0,0 0 0 0,0 0 0 31,0 0-768-31,0 0-208 0,0 0-48 0,-4 8 0 0,4-8 1648 0,-4 7 320 0,4-7 64 0,0 0 16 16,-5 9 0-16,5-9 0 0,-4 6 0 0,4-6 0 16,0 0-832-16,0 0-192 0,-4 8 0 0,4-8 0 15,0 0 0-15,0 0 0 0,0 0 0 0,0 0 0 16,0 0-768-16,0 0-208 0,0 0-48 0,0 0 0 16,0 0 832-16,0 0 192 0,-6 6 0 0,6-6 0 15,0 0-1680-15,0 0-304 0,0 0-48 16,0 0-16-16</inkml:trace>
  <inkml:trace contextRef="#ctx0" brushRef="#br0" timeOffset="-55911.26">31271 15071 9215 0,'0'0'400'0,"0"0"96"0,0 0-496 0,0 0 0 0,0 0 0 0,0 0 0 0,0 0 2560 15,0 0 400-15,0 0 96 0,0 0 16 16,0 0-3280-16,0 0-656 0,0 0-128 0,0 0-32 16,0 0-1632-16,0 0-336 0,0 0-64 0,9-7-16 15,0-3 1648-15,1 2 320 0,-1 0 64 0,1 1 16 0,-1 1 816 0,0-2 208 16,-1-1 0-16,-1 4 0 0,-7 5 768 0,7-5 208 0,-7 5 48 15,0 0 0-15,0 0 0 0,0 0 0 0,0 0 0 0,0 0 0 16,0 0 0-16,0 0 0 16,0 0 0-16,0 0 0 0,-8 7 0 0,-2 2 0 0,2 2 0 0,-2-1 0 15,1-2 0-15,-1 1 0 0,1-3 0 0,2 0 0 16,7-6-832-16,-7 4-192 0,7-4 0 0,0 0 0 16,0 0 0-16,0 0 0 0,0 0 0 0,0 0 0 15,0 0 864-15,0 0 128 0,0 0 32 0,0 0 0 16,0 0-832-16,0 0-192 0,0 0 0 0,0 0 0 15,0 0 0-15,7-4 0 0,4-2 0 16,-11 6-10608-16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33:12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25592 15504 9215 0,'0'0'192'0,"0"0"64"0,0 0 0 16,0 0 0-16,0 0-256 0,0 0 0 0,0 0 0 0,0 0 0 0,0 0 864 0,0 0 128 0,0 0 32 0,0 0 0 16,0 0-832-16,0 0-192 0,0 0 0 0,0 0 0 15,0 0 864-15,0 0 128 0,0 0 32 0,0 0 0 16,0 0 816-16,0 0 160 0,0 0 48 0,0 0 0 0,0 0-832 0,0 0-144 15,0 0-48-15,0 0 0 16,0 0-816-16,0 0-208 0,0 0 0 0,0 0 0 0,0 0 0 16,0 0 0-16,0 0 0 0,0 0 0 0,0 0 0 0,0 0 0 15,0 0 0-15,0 0 0 0,0 0 864 0,0 0 128 16,0 0 32-16,0 0 0 0,0 0-832 0,10-6-192 16,2 2 0-16,-1-2 0 0,1 3 0 0,0 0 0 15,3-3 0-15,1 3 0 16,-1-3-768-16,2 0-208 0,2 0-48 0,1-2 0 0,1-2 832 0,2 1 192 15,-1 0 0-15,3 0 0 0,4 0 0 0,0-2 0 16,5 1 0-16,-1 1 0 0,-2-3 0 0,1 3 0 16,-1 0 0-16,-2-1 0 15,1-4-864-15,-3 2-128 0,1 3-32 0,-3-2 0 16,-2 4 832-16,-1-3 192 0,-1 2 0 0,-3 0 0 0,-1 1 768 0,-4 1 208 0,-2-3 48 0,1 2 0 16,-2 1-832-16,-3 0-192 15,-1 1 0-15,-6 5 0 0,3-6 864 0,-3 6 128 16,-2-11 32-16,-2 0 0 0,0 3-832 0,-3-4-192 0,-2 0 0 15,0 0 0 1,-2-1-768-16,-1 1-208 0,2-2-48 0,-2-1 0 0,0-1 832 0,0-2 192 16,0 3 0-16,0-3 0 0,0 0 0 0,-1 1 0 0,0 1 0 0,-2 1 0 31,-1 3-864-31,2 0-128 0,3 0-32 0,0 3 0 0,-1 3 832 0,12 6 192 0,-11-6 0 0,11 6 0 16,-10-6 0-16,10 6 0 0,0 0 0 0,0 0 0 15,0 0 0-15,0 0 0 0,0 0 0 0,10-3 0 16,2 3 0-16,2 0 0 0,4 0 0 0,1 3 0 15,5-3 0-15,1 1 0 0,3 4 0 0,1-4 0 0,0 1 0 16,2 1 0-16,4 0 0 0,-1 3 0 0,2 0 0 16,-1 0 0-16,-2 4 0 0,-2-2 0 0,-2 4 0 15,-4-2 0-15,-3 5 0 0,-3-3 0 0,-2 2 0 16,-4 1 0-16,-1 1 0 0,-3-1 0 0,0 2 768 0,-5-2 208 16,-2 1 48-16,-2-1 0 0,0 3-832 0,-3-3-192 15,-2 1 0-15,-2 0 0 16,-3 2-768-16,-2 1-208 0,-1 1-48 0,-3 2 0 0,2 1 832 0,-4 0 192 15,-1 0 0-15,-1-5 0 0,-1 3 0 0,-1-2 0 16,-1 1 0-16,-1-1 0 0,0-1 0 0,3-1 0 16,-1-1 0-16,3-2 0 0,4-1 768 0,1-2 208 15,1-2 48-15,3-1 0 0,2-3-832 0,8-5-192 0,-6 6 0 0,6-6 0 16,0 0 0-16,0 0 0 0,0 0 0 0,0 0 0 16,0 0 0-16,0 0 0 0,0 0 0 0,0 0 0 15,0 0 0-15,0 0 0 0,0 0 0 0,0 0 0 31,0 0-768-31,0 0-208 0,0 0-48 0,0 0-10240 0</inkml:trace>
  <inkml:trace contextRef="#ctx0" brushRef="#br0" timeOffset="1476.22">25830 15857 16575 0,'0'0'368'0,"0"0"80"0,0 0 0 0,0 0 16 0,0 0-464 0,0 0 0 0,0 0 0 0,0 0 0 15,0 0 0-15,9-6 0 0,-9 6 0 0,0 0 0 16,8-4 912-16,-8 4 96 0,0 0 16 0,0 0 0 15,0 0 816-15,0 0 160 0,0 0 48 0,0 0 0 16,8 8-832-16,-2 4-144 0,0 0-48 0,0 6 0 16,0-1-816-16,0 6-208 0,1 3 0 0,-2 4 0 15,1 1 0-15,-1 1 0 0,0 2 0 0,0 2 0 16,0-3-768-16,-1-1-208 0,-1 1-48 0,1-4 0 16,-2-1 0-16,2-3 0 0,-2-1 0 0,0-6 0 0,1-3 832 15,-1-5 192-15,0-2 0 0,-2-8 0 0,0 0 1600 16,0 0 352-16,0 0 80 0,0 0 16 0,0 0-1648 0,0 0-400 15,0 0 0-15,2-12 0 0,-2-2 0 0,-2 1 0 16,1 1 0-16,-1-4 0 0,1-1 0 0,-2 1 0 16,0 2 0-16,-2 0 0 0,-1 1 0 0,-1-3 0 15,1 2 0-15,0-1 0 0,0 0 896 0,-1 0 112 16,0-1 16-16,0 1 0 0,1 1-832 0,1-4-192 16,0 0 0-16,2-1 0 0,0-1 0 0,1-1 0 0,2-4 0 15,1-2 0-15,2 0 0 0,0 0 0 16,3-3 0-16,0-3 0 0,1-3 0 0,3 5 0 0,2 4 0 15,-1 3 0 1,0 4-768-16,1 5-208 0,1 1-48 0,-1 3 0 0,0 4 832 0,-2 2 192 0,1 3 0 0,-3 4 0 31,-2 3-864-31,-1 3-128 0,1 4-32 0,0 3 0 0,-1 6 832 0,-2 2 192 0,0 5 0 0,-1-1 0 16,-2 0 768-16,1-3 208 0,2-3 48 0,-2 0 0 16,0-4-832-16,0-1-192 0,2-1 0 0,-1-3 0 15,-1-2 0-15,3-2 0 0,0 1 0 0,1-3 0 16,1 0 0-16,2-2 0 0,4 1 0 0,3-2 0 15,0-1 0-15,3 2 0 0,1 0 0 0,1 2 0 32,1-4-768-32,2 4-208 0,1 0-48 0,-1 3 0 0,2 0 832 0,-2 0 192 0,-2 3 0 0,-1 0 0 15,1 1-864 1,-5 1-128-16,-2 2-32 0,-3-3 0 0,-5 1 832 0,-2 1 192 0,-4 2 0 0,-3-2 0 16,-3 1 0-16,-3-2 0 0,-3 3 0 0,-2-1 0 0,-3-3 0 0,-1 2 0 15,-1-4 0-15,0-1 0 0,2-2 0 16,-1 2 0-16,0-4 0 0,-2 0 0 0,1-3 0 15,0 0 0-15,0 0 0 0,-3-3 0 0,0 3 768 0,-1-2 208 16,1 1 48-16,-2-2 0 0,1 2 0 0,0 0 0 16,-2 2 0-16,0-2 0 0,1 0 0 0,1 0 0 15,2 2 0-15,3-1 0 0,2 1-832 0,3 1-192 16,2-2 0-16,1 0 0 16,10-3-768-16,-7 0-208 0,7 0-48 0,0 0 0 15,0 0 0-15,0 0 0 0,0 0 0 0,10-15-11872 0</inkml:trace>
  <inkml:trace contextRef="#ctx0" brushRef="#br0" timeOffset="2041.57">26606 15653 20271 0,'0'0'448'0,"0"0"80"0,0 0 32 0,0 0 16 0,0 0-576 0,-3 10 0 0,2-1 0 0,1 1 0 0,1 0 1744 0,0 0 240 16,3-1 64-16,0 3 0 0,-1 2-1648 0,1 4-400 16,3 4 0-16,0 1 0 15,0 2-736-15,-2 1-224 0,0 2-64 16,-1-5 0-16,2 2 832 0,-2-1 192 0,2 0 0 0,0-3 0 0,-2 1 768 0,2-5 208 16,0 1 48-16,-1 0 0 0,0-3-832 0,-2-1-192 15,1-3 0-15,-1 0 0 0,1-1 0 0,-4-10 0 16,2 8 0-16,-2-8 0 0,0 0 0 0,0 0 0 15,0 0 0-15,0 0 0 0,0 0 0 0,0 0 0 16,0 0 0-16,0 0 0 0,-7-6 0 0,-2-2 0 16,-1-2 0-16,1-2 0 0,-1-2 864 0,0 1 128 0,-1-1 32 0,3-2 0 15,0 2 0-15,3 1 0 0,-1-2 0 0,0 0 0 16,1 3-832-16,1-2-192 0,2 2 0 0,0 2 0 16,0-2 0-16,2 0 0 0,0 0 0 0,4 0 0 15,3 0 864-15,1 0 128 0,3-1 32 0,2-1 0 16,4-1-832-16,2-6-192 0,3-2 0 0,3-1 0 15,1 3 0-15,3 2 0 0,3-2 0 0,0 6 0 16,1 0 0-16,-3 3 0 0,-2 0 0 0,-3 3 0 16,-6 5 0-16,-2 1 0 0,-4 1 0 0,-3 4-11424 15,-10-2-2336-15</inkml:trace>
  <inkml:trace contextRef="#ctx0" brushRef="#br0" timeOffset="2749.97">27002 16185 9215 0,'0'0'192'0,"0"0"64"0,0 0 0 16,1-8 0-16,2-4-256 0,-1-2 0 0,2 1 0 0,-2-2 0 0,-1 2 0 0,0-1 0 0,2 2 0 0,-2 3 0 0,-1 9 864 0,0 0 128 15,0 0 32-15,0 0 0 0,0 0 816 0,0 0 160 16,5-6 48-16,-5 6 0 0,0 0 816 0,8-4 160 16,0 2 48-16,1 2 0 0,-9 0-1648 0,12 0-320 15,-1 0-64-15,0 2-16 0,1-2-816 0,-1 1-208 16,-11-1 0-16,10 5 0 16,-10-5-768-16,11 6-208 0,-3 0-48 0,-4 3 0 15,-3 0 0-15,-2 1 0 0,-2 5 0 0,-2-3 0 0,-3 2 832 0,-2 2 192 16,-3 5 0-16,0 0 0 0,0 0 0 0,-2 1 0 15,0-2 0-15,2-2 0 0,2-1 768 0,0-3 208 0,2-3 48 0,3 0 0 16,1-1-832-16,5-10-192 0,-2 9 0 0,2-1 0 16,2-2 0-16,2 4 0 0,2-3 0 0,3 1 0 15,0 1 864-15,-1-3 128 0,4 3 32 0,0-3 0 16,1 0-832-16,1 0-192 0,-1-3 0 0,2 3 0 16,3 3 0-16,0-3 0 0,2 0 0 0,2-3 0 15,-2 3 0-15,2-4 0 0,3 2 0 0,-1-4 0 16,-1 0 0-16,0-4 0 0,1 0 0 0,-1-3-15520 15</inkml:trace>
  <inkml:trace contextRef="#ctx0" brushRef="#br0" timeOffset="3171.37">27622 15416 27647 0,'0'0'608'0,"0"3"128"0,-5 10 32 0,0 2 0 0,3-4-624 0,-4 1-144 0,1 0 0 0,-1 0 0 0,2 0 0 0,-2 0 0 0,0 1 0 15,0 1 0 1,-1-2-784-16,-3 3-192 0,1 1-48 0,-2 2 0 0,0 3 832 0,-1 3 192 0,1 2 0 0,-1 5 0 16,2 4 1600-16,1-1 352 0,0 0 80 0,6 0 16 15,3 0-832-15,8 26 880 0,-1-32-1072 16,3-5-816-16,3 1-208 0,3 0 0 0,3-3 0 15,2-3 0-15,-1-3 0 0,0-3 0 0,1-2 0 16,1-2 0-16,-1-4 0 0,2-2 0 0,-1-2 0 31,1-2-768-31,-1-4-208 0,1-4-48 0,-2-2-13504 0</inkml:trace>
  <inkml:trace contextRef="#ctx0" brushRef="#br0" timeOffset="3749.68">27980 15557 20271 0,'0'0'896'0,"0"0"192"0,0 0-880 0,0 0-208 16,-1 7 0-16,1-7 0 0,0 0 864 0,-5 10 128 15,1-2 32-15,-2-2 0 0,6-6-832 0,-9 6-192 0,0 0 0 0,-1 0 0 32,1 2-768-32,-2-2-208 0,1 3-48 0,-3-2 0 0,1 4 832 0,1-1 192 0,-1-2 0 0,3 3 0 15,-2 1 2416-15,1-1 528 0,1 4 96 0,-2 2 32 16,3 1-1648-16,0 4-320 0,-2 3-64 0,2 1-16 15,0-3-816-15,3 1-208 0,0-5 0 0,3-1 0 32,0-3-768-32,4-3-208 0,-1 0-48 0,1-5 0 15,-2-7 0-15,9 5 0 0,-9-5 0 0,13 1 0 0,2-2 0 16,-1-4 0-16,1 1 0 0,-2-5 0 0,-2 0 0 16,1-3 0-16,3 0 0 0,-4-2 0 0,0 1 832 0,-1 1 192 0,-2-2 0 0,-1-2 0 15,0-2 0-15,-1 3 0 0,1-1 0 0,-1 5 0 16,0 0 768-16,-2 4 208 0,-4 7 48 0,0 0 0 0,0 0 0 0,0 0 0 15,0 0 0-15,0 0 0 0,0 0-832 16,0 0-192-16,6 7 0 0,-2 4 0 0,-1 4 0 0,-2-1 0 16,1 2 0-16,1-1 0 0,1 3 0 0,-1 0 0 15,-1 0 0-15,2-3 0 0,0 0 0 0,2 1 0 16,2-2 0-16,0-1 0 0,3 1 0 0,-2-4 0 16,1 2 0-16,0-3 0 0,2 0 0 0,-1-1 0 15,-2-2 0-15,0-3 0 0,-9-3 0 0,9 4 0 16,-9-4 0-16,11 0 0 15,-11 0-768-15,0 0-208 0,15-7-48 0,-15 7-10240 0</inkml:trace>
  <inkml:trace contextRef="#ctx0" brushRef="#br0" timeOffset="4506.18">28401 15633 20271 0,'0'0'448'0,"0"0"80"0,0 0 32 0,10-10 16 0,-5 5-576 0,-1-1 0 0,-1-4 0 0,1-1 0 0,-1 1 0 0,-1-1 0 16,-2 11 0-16,0-9 0 16,0 9-704-16,0 0-256 15,0 0-64-15,0 0 0 0,0 0 1648 0,0 0 320 0,0 0 64 0,-9-6 16 0,9 6 1632 0,-13 2 336 16,-1-1 64-16,1 4 16 0,2 1-832 0,-1 3-144 15,0-2-48-15,-1 4 0 0,3-1-1632 0,-1-2-416 16,-1 1 0-16,0-1 0 16,0 0-736-16,1 0-224 0,2 2-64 0,1-2 0 15,1 1-816-15,-2 1-160 0,2 2-48 0,-2 0 0 0,2 3 1648 0,0 3 400 0,-1 2 0 0,4-1 0 16,1 1 0-16,1-4 0 0,3-4 0 0,2 0 0 31,-1-5-896-31,-2-7-112 0,13 4-16 0,4-2 0 16,-1-6 0-16,3-2 0 0,1-3 0 0,2-7 0 15,0-2 0-15,4 1 0 0,2-1 0 0,-2 0 0 16,-1 2-816-16,-4-1-160 0,-1 5-48 0,-2 0 0 0,-1 2 1648 0,-4 2 400 0,-2 5 0 0,-3-1 0 16,-8 4 736-16,8 4 224 0,-8-4 64 0,6 5 0 15,-1 5 816-15,-3-1 160 0,1 3 48 0,-2 3 0 16,0 0 0-16,-1 5 0 0,0 8 0 0,-1-4 0 16,0 3-1648-16,-1-2-400 0,2 1 0 0,0-4 0 15,2 1 0-15,-1-2 0 0,0 0 0 0,0 0 0 16,3-4-736-16,-3 2-224 0,0-1-64 15,-1-2 0-15,0 2 832 0,-1-4 192 0,0 1 0 0,-2-3 0 0,2 0 0 0,0-1 0 16,-1-1 0-16,-1-3 0 0,0 2 768 0,-2-1 208 16,0 2 48-16,0-2 0 0,1 1-832 0,-2 1-192 15,0-2 0-15,0-1 0 16,0 2-768-16,-1 0-208 0,0 3-48 0,1-4 0 0,-1-1 832 0,-2 2 192 16,1-3 0-16,1 0 0 0,-1-3 0 0,8-3 0 15,0 0 0-15,0 0 0 0,0 0 768 0,-9 3 208 16,9-3 48-16,0 0 0 15,0 0-2464-15,-10-6-480 0,-3-6-112 0,7-6-16 16</inkml:trace>
  <inkml:trace contextRef="#ctx0" brushRef="#br0" timeOffset="4783.22">28408 16000 9215 0,'0'0'400'0,"11"-7"96"0,2 1-496 0,0 0 0 0,0 0 0 0,1 3 0 16,1 0 1728-16,0 3 256 0,-1 0 64 0,1 1 0 15,1 1-832-15,-1-2-144 0,1 3-48 0,-1-3 0 16,3 3-816-16,-2 0-208 0,1-3 0 0,0 1 0 15,-1 1 0-15,0-2 0 0,-1 3 0 0,-1-3 0 0,-2-3 0 0,-1 1 0 16,0 1 0-16,-3-2 0 0,-8 3 0 0</inkml:trace>
  <inkml:trace contextRef="#ctx0" brushRef="#br0" timeOffset="5249.86">28681 15293 23951 0,'0'0'512'0,"0"0"128"0,12-6 0 0,-2 12 64 0,2 3-576 0,-1 0-128 0,0-3 0 0,-1 0 0 15,2-4 0-15,0 2 0 0,-1 2 0 0,-1-3 0 32,2 3-784-32,-1 3-192 0,-3 3-48 0,1 3 0 0,1 4 832 0,0 4 192 0,-1 4 0 0,-2 1 0 15,-2 4 1600-15,-1 2 352 0,-3 4 80 0,-2 2 16 16,0 4-1648-16,-3 1-400 0,0 4 0 0,-1-2 0 16,-3-2-736-16,0 1-224 15,-1-1-64-15,-1-3 0 16,1-2 0-16,0-5 0 0,1-4 0 0,2-4 0 0,2-3 832 0,1-3 192 0,1 0 0 0,-2-2 0 15,-2-2 1600-15,1 0 352 0,2 2 80 0,-2-5 16 16,-2-1-832-16,1-1-144 0,0 0-48 0,-1-4 0 16,2 4-816-16,0-5-208 0,-1 2 0 0,3-3 0 15,-1 0-768-15,4-6-208 0,-6 6-48 0,3-1 0 16,3-5 1648-16,0 0 320 0,0 0 64 0,-5 6 16 0,3 0 0 0,2-6 0 16,0 0 0-16,0 0 0 0,0 0-832 0,0 0-192 15,0 0 0-15,0 0 0 0,-4 5 0 0,1 0 0 16,3-5 0-16,0 0 0 0,0 0 0 0,0 0 0 15,0 0 0-15,-6-4-15520 0</inkml:trace>
  <inkml:trace contextRef="#ctx0" brushRef="#br0" timeOffset="6500.9">25268 11070 16575 0,'0'0'736'0,"0"0"160"0,0 0-720 0,0 0-176 16,6-6 0-16,-6 6 0 15,7-7-784-15,-3 0-192 0,-4 7-48 0,6-9 0 0,0 2 1648 0,-1-4 320 16,0 1 64-16,-2 1 16 0,1-1-832 0,-1 0-192 16,2 0 0-16,0-4 0 0,2-3 1680 0,3 0 304 15,0-4 48-15,3 2 16 0,3-1-1648 0,4-1-400 0,4-3 0 0,2-1 0 16,2-2 0-16,4 1 0 0,3-2 0 15,-2-1 0-15,0-2 0 0,-1-1 0 0,0 2 0 0,-1 2 0 16,0-2 896-16,0-2 112 0,0-3 16 0,-4 3 0 16,-2 5-832-16,-4 0-192 0,-2 3 0 0,-3 4 0 15,-5 3 0-15,-3-1 0 0,-2 7 0 0,-1-4 0 16,-3 6 0-16,-2-3 0 0,-4 2 0 0,-2 2 0 16,-3 1 0-16,-3 1 0 0,0 1 0 0,-4 4 0 15,-2 1 0-15,-2 0 0 0,-3 4 0 0,-1 2 0 16,1 0-768-1,0-1-208-15,3 1-48 0,2 0 0 0,1 0 832 0,4-2 192 0,3-2 0 0,10-2 0 16,0 0 0-16,0 0 0 0,0 0 0 0,0 0 0 16,0 0 0-16,0 0 0 0,0 0 0 0,0 0 0 15,0 0 0-15,9-2 0 0,4-2 0 0,4-2 0 16,2 2-864-16,2-1-128 0,2 2-32 0,0-2 0 0,4 1 832 0,0-2 192 16,3 0 0-16,2 0 0 0,1 0 0 0,0 3 0 15,-2 0 0-15,0 3 0 0,1 3 768 0,-2 0 208 16,-3 3 48-16,-3 4 0 0,-2-1-832 0,-3 5-192 15,-1 2 0-15,-3-1 0 16,1 2-768-16,-4 2-208 0,-2-1-48 0,0-3 0 0,-1 3 832 0,0-4 192 16,-3 2 0-16,-2 1 0 0,-1 1 0 0,-2 1 0 15,-1 3 0-15,-4-1 0 0,0-1 768 0,-5 0 208 16,0 2 48-16,-2-3 0 0,1 1-832 0,-4-1-192 16,1-1 0-16,-1 0 0 15,1-4-768-15,0 1-208 0,-1 1-48 0,0-4 0 0,0-1 1648 0,3 1 320 16,0-2 64-16,1-2 16 0,2-2-832 0,1 0-192 15,-1 0 0-15,-1-3-10608 0</inkml:trace>
  <inkml:trace contextRef="#ctx0" brushRef="#br0" timeOffset="7366.3">24339 10172 20271 0,'0'0'896'0,"0"0"192"0,0 0-880 15,0 0-208-15,0 0 0 0,0 0 0 0,6-4-768 16,-6 4-208-16,10 0-48 0,-10 0 0 0,9 6 832 0,-1-2 192 0,1 1 0 0,-1 1 0 16,2 3 0-16,-1 0 0 0,2 1 0 0,-1 2 0 15,1-1 768-15,0 1 208 0,1 4 48 0,0 2 0 16,-1-5-832-16,1 1-192 0,-1 0 0 0,0-2 0 0,1 0 864 0,-1 1 128 16,1-1 32-16,-1 0 0 0,1 0-832 0,-4-3-192 15,0-1 0-15,0 2 0 0,-2-3 0 0,-1-1 0 16,3-1 0-16,-2 1 0 0,-2 3 0 15,1-3 0-15,-5-6 0 0,0 0 0 0,0 0 0 0,0 0 0 16,0 0 0-16,0 0 0 0,0 0 0 16,0 0 0-16,0 0 0 0,6-8 0 0,-2 1 0 0,-3-4 0 15,0 0 0-15,-1-3 0 0,2 0 0 0,-2-3 0 16,-2 3 0-16,1-5 0 0,2 1 864 0,0 0 128 16,0-2 32-16,0 1 0 0,3 1-832 0,-2 0-192 15,2-3 0-15,0 3 0 0,-1-2 0 0,1 5 0 16,-1-1 0-16,2 4 0 15,1-2-768-15,0 5-208 0,0 0-48 0,-1 2 0 16,-5 7 1648-16,7-3 320 0,-7 3 64 0,9 0 16 16,-2 4-1648-16,0 5-320 0,2 3-64 0,-2 3-16 0,0 5 832 15,-1 2 192-15,0-1 0 0,0 3 0 0,1-1 0 0,0 1 0 0,0-2 0 16,0-1 0 0,2 0-864-16,-1-3-128 0,1-2-32 0,0-2 0 0,-1 0 1648 0,0-1 320 0,2-3 64 0,-1-2 16 15,1-2 0-15,-2 0 0 0,-1-3 0 0,-7-3 0 16,10 3-832-16,-2 0-192 0,0-3 0 0,-8 0-12240 15</inkml:trace>
  <inkml:trace contextRef="#ctx0" brushRef="#br0" timeOffset="7801.37">24951 10127 20271 0,'0'0'896'0,"8"-10"192"0,3 2-880 0,2 1-208 0,1 1 0 0,3 0 0 0,0 0 0 0,2-3 0 15,0 0 0-15,-1 1 0 16,-1 1-1600-16,-2-2-352 0,1-3-80 0,-2-3-16 15,-1-1 0-15,-2 2 0 0,-1-1 0 0,-1 1 0 0,-3-2 2464 0,-3 1 480 16,0 0 112-16,-1 2 16 0,0-1 1632 0,-2 1 336 16,-1 1 64-16,-1 0 16 0,-2 2-1648 0,-1 0-320 0,5 10-64 0,-9-8-16 15,1 1-816-15,8 7-208 0,-11-6 0 0,0 3 0 16,2 3 864-16,-2 3 128 0,0 3 32 0,-1 3 0 31,1 3-1648-31,-1 4-320 0,0 4-64 0,-1 1-16 0,-1 5 832 0,0 3 192 0,4 3 0 0,0-3 0 31,3 0-864-31,1-3-128 0,4-5-32 0,2 0 0 0,3-2 1648 0,3-5 320 0,1-1 64 16,5-4 16-16,6 0-832 0,4-7-192 0,0 2 0 0,4-8 0 16,4-2 864-16,1-6 128 0,1 0 32 0,0-3 0 15,-1-3-1648-15,-2-2-320 0,14-11-64 16,-8 1-16-16</inkml:trace>
  <inkml:trace contextRef="#ctx0" brushRef="#br0" timeOffset="8417.04">25290 9646 9215 0,'0'0'400'16,"0"0"96"-16,5-10-496 0,-5 10 0 0,5-8 0 0,-5 8 0 0,8-4 1728 0,-8 4 256 15,9 3 64-15,0 1 0 16,-2 5-2464-16,0-1-480 0,1 4-112 0,-1 1-16 16,-1 2 0-16,2 2 0 0,-1 2 0 0,0 1 0 15,1 2 0-15,-1-3 0 0,0-2 0 0,0 1 0 0,2 0 1648 0,-2 0 320 16,-1-4 64-16,0-1 16 0,1-1-832 0,-1-4-192 0,-6-8 0 16,5 10 0-16,-2-3 1680 0,-3-7 304 0,0 0 48 0,0 0 16 15,0 0-1648-15,0 0-400 0,0 0 0 0,0 0 0 16,0 0 896-16,0 0 112 0,0 0 16 0,0 0 0 31,-11 1-1648-31,11-1-320 0,-10-5-64 0,-1-2-16 16,3-1 0-16,-2-2 0 0,3 0 0 0,0-3 0 0,-1-2 832 0,-1 0 192 0,0 0 0 0,1-1 0 15,0-2 768-15,1 1 208 0,0-1 48 0,0 0 0 16,1 0 0-16,1-1 0 0,2-1 0 0,0 1 0 16,2-1 0-16,1 1 0 0,3-5 0 0,0 1 0 15,2 1-832-15,1-1-192 0,1-2 0 0,1-2 0 16,3 6-768-16,0-1-208 15,-1 5-48-15,2 0 0 0,3 1 832 0,-2 3 192 0,1 2 0 0,-1 0 0 0,0 4 0 16,-1-2 0-16,0 2 0 0,-2 5 0 0,1-2 0 0,-1 4 0 16,-1 0 0-16,-1 4 0 0,-1 2 0 0,-2 3 0 15,0 1 0-15,-3 4 0 0,0 0 0 0,-2 3 0 16,-3 3 0-16,0-1 0 0,-2 1 0 0,0 1 0 16,0 0 0-16,-1-3 0 15,-2 1-864-15,0-4-128 0,2 2-32 0,-2-2 0 0,-2 1 1648 0,1-1 320 16,-1-1 64-16,1-2 16 0,0 0-832 0,0 0-192 15,-1 0 0-15,2-2 0 0,1-1 0 0,0-3 0 16,0 0 0-16,7-6 0 0,-9 6 0 0,9-6 0 16,0 0 0-16,0 0 0 0,0 0 0 0,0 0 0 15,0 0 0-15,0 0-8960 0</inkml:trace>
  <inkml:trace contextRef="#ctx0" brushRef="#br0" timeOffset="8793.02">25828 9054 9215 0,'0'0'192'0,"5"-4"64"0,-5 4 0 0,6-9 0 0,-6 9-256 0,0 0 0 0,0 0 0 0,3 6 0 0,-3 6 0 0,-3 4 0 16,-3 4 0-16,-3 2 0 0,-1 4 0 0,-2 4 0 16,0 1 0-16,0 1 0 15,-1 1-768-15,-1 4-208 0,0 1-48 0,-1 5 0 0,1 4 832 0,2-4 192 16,2-10 0-16,1-3 0 0,6-5 768 0,3-4 208 16,2-4 48-16,2-2 0 0,0-2 816 0,2 2 160 15,3-6 48-15,0 2 0 0,3-4-832 0,0-1-144 16,1 0-48-16,1-3 0 0,4 2 0 0,0-4 0 15,1 2 0-15,2-7 0 16,3-1-1632-16,1-2-336 0,0-2-64 0,2-2-16 16,4 2-816-16,-3-7-160 0,10-2-48 0,-9-2 0 15</inkml:trace>
  <inkml:trace contextRef="#ctx0" brushRef="#br0" timeOffset="9115.93">25453 9363 5519 0,'0'0'0'0,"0"0"224"0,11-2-64 0,-1-2 32 0,2 1-192 15,-1-2 0-15,1 4 0 0,-2-2 0 0,1 2 0 0,0 1 0 16,2 0 0-16,-1 0 0 0,-1 0 0 0,3 1 0 16,1 2 0-16,0-3 0 0,1 0 848 0,0 0 144 15,2-5 32-15,1 4 0 0,3-3 0 0,0 2 0 16,3-2 0-16,2-2 0 0,2 0 816 0,2 0 160 16,3-2 48-16,4 0 0 0,5 1-832 0,-3-2-144 15,1 3-48-15,-5-1 0 16,-1 1-1632-16,-2 0-336 0,-2 3-64 0,-2 1-8608 15</inkml:trace>
  <inkml:trace contextRef="#ctx0" brushRef="#br0" timeOffset="9649.93">26372 9138 16575 0,'0'0'368'0,"0"0"80"0,0 0 0 0,0 0 16 0,0 0-464 0,0 0 0 0,-6 11 0 0,-1-1 0 31,0 2-2368-31,-2-3-560 0,2 3-112 0,-1 0-32 0,0 2 1648 15,-2-2 320-15,2 1 64 0,-2 1 16 0,0 0 1632 0,-2 0 336 0,1 1 64 0,0 1 16 16,3-2 816-16,1-2 160 0,1 1 48 0,0-1 0 0,1 0-1648 0,2-2-400 16,0 1 0-16,3-11 0 0,0 0 0 0,0 0 0 15,0 0 0-15,9 6 0 0,0-4 896 0,1-2 112 16,0 0 16-16,1-6 0 0,1-1-832 0,0 1-192 16,1 1 0-16,0 2 0 15,1-3-768-15,-1 2-208 0,1-2-48 0,-2 1 0 16,0-1 0-16,0 0 0 0,0 1 0 0,-1-2 0 15,-3 1 0-15,-2 0 0 0,-6 6 0 0,6-8 0 0,-6 8 1648 16,6-8 320-16,-6 8 64 0,0 0 16 0,0 0 0 0,0 0 0 16,7-5 0-16,-7 5 0 0,0 0 0 0,0 0 0 15,0 0 0-15,2 9 0 0,1-1-832 0,-2 2-192 0,-1 2 0 0,1-3 0 32,1 3-768-32,1 2-208 0,1-1-48 0,1 2 0 0,2-3 832 0,0 1 192 15,1 1 0-15,0-1 0 0,1 1 0 0,1-2 0 0,-1 0 0 0,2 0 0 16,2 0 768-16,-1-3 208 0,1-2 48 15,0 2 0-15,2-1 0 0,0-2 0 0,-2 0 0 0,0 0 0 32,0 0-1648-32,-1-3-320 0,4 3-64 0,-4-6-6976 0</inkml:trace>
  <inkml:trace contextRef="#ctx0" brushRef="#br0" timeOffset="10234.11">26785 9140 5519 0,'9'-8'240'0,"-3"2"64"0,3 0-304 0,-3 2 0 0,-6 4 0 0,8-3 0 0,0 3 880 0,-8 0 112 16,11 4 32-16,-3 2 0 0,-1 3-832 0,-1-1-192 16,1 1 0-16,-2 1 0 15,-1 2-768-15,-1-3-208 0,1 3-48 0,-1 0 0 0,2 2 1648 0,-1 2 320 16,-1-1 64-16,0-1 16 0,-1 2 816 0,0-2 160 16,2 1 48-16,-1 1 0 0,0-4-832 0,0-3-144 0,1 3-48 15,0-4 0-15,-1-2-816 0,-3-6-208 0,4 8 0 0,-4-8 0 16,6 8 864-16,-6-8 128 0,6 6 32 0,1-4 0 15,2 2-832-15,1-1-192 0,2-3 0 0,-1 0 0 32,1 0-768-32,0-3-208 0,0 0-48 0,1 0 0 15,1-1 0-15,1 2 0 0,-1-4 0 0,0 0 0 0,1-4 1648 0,1 2 320 0,-1-1 64 0,1-1 16 16,-1-1 0-16,1 0 0 0,-1-1 0 0,-1 0 0 16,1 1 0-16,0-1 0 0,0 0 0 0,0 2 0 15,-1 0-1648-15,-1 1-320 0,0 3-64 0,-1-2-16 16,0 2 832-16,-3 2 192 0,0 2 0 0,-1 0 0 15,-8 2 0-15,9 4 0 0,1 4 0 0,-2 2 0 16,1 2 0-16,-4 0 0 0,0 3 0 0,-1 3 0 0,-2 1 0 16,-1 1 0-16,1-2 0 0,-1 1 0 0,0 1 0 15,0-2 0-15,3 0 0 0,-1-3 0 0,1-1 0 0,-2-1 0 16,2-1 0-16,-2 2 0 0,0 0 768 0,2 0 208 16,1-5 48-16,0 3 0 0,-2 0-832 0,2-2-192 15,0-2 0-15,-5-8 0 16,6 6-1600-16,-1 1-352 0,4 4-80 15,-9-11-8208-15</inkml:trace>
  <inkml:trace contextRef="#ctx0" brushRef="#br0" timeOffset="21750.16">30550 14887 9215 0,'0'0'192'0,"0"0"64"0,0 0 0 0,0 0 0 0,0 0-256 0,0 0 0 16,0 0 0-16,0 0 0 0,0 0 864 0,0 0 128 16,0 0 32-16,0 0 0 0,-2-8 0 0,2 8 0 15,0 0 0-15,0 0 0 0,0 0 0 0,0 0 0 0,0 0 0 16,0 0 0-16,0 0 0 0,0 0 0 0,0 0 0 16,0 0 0-16,0 0-832 0,0 0-192 0,0 0 0 0,0 0 0 15,0 0 0-15,0 0 0 0,0 0 0 0,0 0 0 16,0 0 0-16,0 0 0 0,0 0 0 0,0 0 0 15,0 0 0-15,0 0 0 0,0 0 0 0,0 0 0 16,0 0 864-16,-1-7 128 0,1 7 32 0,0 0 0 16,0 0-832-16,0 0-192 0,0 0 0 0,0 0 0 15,0 0 0-15,0 0 0 0,0 0 0 0,0 0 0 16,0-8 0-16,0 8 0 0,0 0 0 0,0 0 0 16,0 0 0-16,0 0 0 0,0 0 0 0,0 0 0 15,0 0 0-15,0-8 0 0,0 8 0 0,0-8 0 16,1 0 0-16,-1 8 0 0,0 0 0 0,2-12 0 15,-1-1 0-15,0 1 0 0,-1 3 0 0,1-2 0 0,2 4 864 16,-1-3 128-16,-1 2 32 0,0-2 0 0,2 0-832 16,-2 0-192-16,-1 1 0 0,0-3 0 0,0 0 864 0,-3-2 128 15,2 1 32-15,-1-5 0 0,1 0-832 0,-2-3-192 16,2-1 0-16,0-5 0 0,0-5 864 0,1-1 128 16,0-3 32-16,-1-4 0 0,1-8-832 0,0 0-192 15,0 0 0-15,0 3 0 0,1-2 0 0,-1-2 0 16,0-2 0-16,1-4 0 0,0-1 0 0,0-2 0 15,-1-5 0-15,2 3 0 0,-1 6 864 0,-1 1 128 16,0 1 32-16,1 1 0 0,1-4-832 0,-2-1-192 16,1-4 0-16,1-1 0 0,-1 4 0 0,-1 1 0 15,0 4 0-15,1-3 0 0,1 2 0 0,-2-6 0 16,2-2 0-16,-4 4 0 16,1 2-768-16,-1 4-208 0,1 3-48 0,-2 0 0 0,1 6 1648 0,0-2 320 15,0 1 64-15,-1-2 16 16,-1 0-1648-16,-1 1-320 0,1-1-64 0,-2 5-16 0,0 10 832 0,0-4 192 0,-1 2 0 15,0 1 0-15,0-2 0 0,-1 0 0 0,2 0 0 0,1-3 0 16,-1 0 0-16,0 3 0 0,1 0 0 0,1-3 0 16,1 1 0-16,-1 0 0 0,2 6 0 0,-1 1 0 15,2 5 0-15,0 1 0 0,0 1 0 0,-1 1 0 16,-1 1 0-16,0 1 0 0,-1 1 0 0,0 2 0 16,1 2-864-16,-1-2-128 0,1 0-32 0,-2 1 0 15,1 1 832-15,0-2 192 0,-1 2 0 0,0 2 0 16,-1-1 0-16,0-3 0 0,2 6 0 0,-2-3 0 15,0 3 0-15,0 0 0 0,0 2 0 0,1 1 0 0,5 6 0 16,-5-6 0-16,5 6 0 0,0 0 0 0,-7-6 0 0,-1 4 0 16,8 2 0-16,-11 0 0 15,11 0-864-15,-12 6-128 16,3 0-32-16,-2 0 0 0,1 3 832 0,-2 0 192 0,0 4 0 0,-1 1 0 0,-2 1 0 0,1 0 0 16,2 1 0-16,-2 1 0 0,-1 1 0 0,-1-2 0 15,2 1 0-15,-1 1 0 0,0-3 0 0,2 0 0 16,0 1 0-16,1-2 0 0,0 2 0 0,3-7 0 15,2 2 0-15,1-5 0 0,0-2 0 0,6-4 0 16,0 0 0-16,0 0 0 0,0 0 0 0,0 0 0 16,0 0 0-16,0 0 0 0,0 0 0 0,0 0 0 15,0 0 0-15,0 0 0 0,0 0 0 0,4-9 0 16,0 2 0-16,2-1 0 0,0-2 0 0,0-1 0 0,1 2 0 16,0-1 0-16,0-2 0 0,-1 1 0 0,0-1 0 0,0 0 0 15,3-1 0-15,-1 1 0 0,0-4 0 0,-1 2 0 16,0 0 768-16,1 1 208 0,0-1 48 0,-1 1 0 15,0-2-832-15,0 2-192 0,2 1 0 0,-2 1 0 16,1 1 0-16,0-1 0 0,2 4 0 0,-1-1 0 31,0 2-768-31,-1-2-208 0,1 1-48 0,0 2 0 0,-1 0 1648 0,-8 5 320 0,8-6 64 0,1 4 16 32,0-2-1648-32,1 4-320 0,-2 0-64 0,0 4-16 0,2-1 832 0,0 2 192 0,3 1 0 0,3 0 0 15,1 3 0-15,0 1 0 0,4-1 0 0,-1 2 0 16,1-1 0-16,0-1 0 0,1 1 0 0,-1-2 0 15,1 0 0-15,-2-1 0 0,1 2 0 0,2-3 0 16,-1 3 0-16,0-3 0 0,-2 0 0 0,0 0 0 16,0 0 0-16,-1 1 0 0,-2 1 0 0,-2-2 0 0,-2 0 0 15,-2 0 0-15,-2 1 0 0,0 0 0 0,-1-1 0 0,-2 1 0 16,0-3 0-16,-6-4 0 0,5 5 0 0,-5-5 0 16,0 0 0-16,0 0 0 0,3 6 0 0,-3-6 0 15,0 0 0-15,0 0 0 0,0 0 0 0,0 0 0 16,0 0 0-16,0 0 0 15,0 0-864-15,0 0-128 0,0 0-32 16,0 0-11872-16</inkml:trace>
  <inkml:trace contextRef="#ctx0" brushRef="#br0" timeOffset="25217.05">29663 9762 12895 0,'0'0'272'0,"0"0"64"0,0 0 16 0,0 0 32 0,8 1-384 0,-8-1 0 16,0 0 0-16,0 0 0 0,0 0 0 0,0 0 0 15,0 0 0-15,0 0 0 0,0 0 0 0,0 0 0 16,0 0 0-16,0 0 0 0,0 0 1712 0,0 0 272 15,-5 9 48-15,5-9 16 0,-6 7 0 0,2 1 0 16,0 1 0-16,0 2 0 0,3 2-832 0,1 1-144 16,0 4-48-16,1-1 0 15,3 5-1632-15,-2 0-336 0,3 2-64 0,0 3-16 0,2 4 832 0,1-2 192 0,2 1 0 0,1-3 0 16,-1 1 0-16,1-2 0 0,1-5 0 0,1 1 0 16,1-2 768-16,0-1 208 0,1-4 48 0,-2 2 0 15,-3-2-832-15,0-3-192 0,-2-2 0 0,-1-1 0 16,0-1 864-16,-1-2 128 0,0 0 32 0,-6-6 0 15,4 4-832-15,-4-4-192 0,0 0 0 0,0 0 0 16,0 0 0-16,0 0 0 0,0 0 0 0,0 0 0 16,-6-10 0-16,0 0 0 0,0-3 0 0,-1-2 0 15,-4 0 0-15,0-1 0 0,0-1 0 0,-1-4 0 16,0 2 864-16,0-2 128 0,0-3 32 0,-1 1 0 0,0 1-832 16,0-1-192-16,1-5 0 0,0 1 0 15,2 0 0-15,-1-2 0 0,0 4 0 0,0-1 0 0,2 3 0 0,-1-3 0 16,2 5 0-16,0 0 0 0,0-1 0 0,2 1 0 15,1 3 0-15,1-2 0 0,2 1 0 0,0 1 0 16,-1-2 0-16,2 2 0 0,0 3 0 0,1-1 0 16,1 1 0-16,0 1 0 0,2 4 0 0,0-2 0 15,2 3 0-15,2-3 0 16,2 1-768-16,1 0-208 0,1 1-48 0,1-2 0 0,3 2 832 0,0 4 192 16,2 3 0-16,0-1 0 0,-1 4 0 0,1 2 0 15,0 1 0-15,-1 3 0 16,1 2-864-16,-1 4-128 0,0 2-32 0,-3 2 0 15,-4 2 0-15,-2-3 0 0,-1 3 0 0,-2 0 0 0,-3 3 832 0,-2-3 192 0,-3 1 0 16,0-1 0 0,-1-4-864-16,-1-1-128 0,0 1-32 0,-3-2 0 0,-2 0 832 0,1-5 192 0,-2 1 0 0,-1 2 0 15,0-2 1600-15,0 2 352 0,1-1 80 0,-1 0 16 32,-1 0-2464-32,3-3-480 0,4-2-112 0,7-4-16 0,0 0 832 0,-7 4 192 0,7-4 0 0,0 0 0 15,0 0 0-15,0 0 0 0,10 0 0 0,2 0 0 16,2-2 0-16,2-2 0 0,6-2 0 0,2 1 0 15,-2-1 768-15,2 1 208 0,2 0 48 0,-1 0 0 16,1 2-832-16,-1-3-192 0,0 2 0 0,0 0 0 16,1 6 864-16,-1-2 128 0,-1 2 32 0,-2-1 0 31,0 4-1648-31,-3-1-320 0,0 2-64 0,-2 1-16 0,0 0 832 0,0 2 192 0,-2 1 0 0,-2-1 0 16,-1 1-864-16,-3 1-128 0,0 0-32 0,-3-1 0 15,0 2 0-15,-4 2 0 0,-2-1 0 0,-2 1 0 16,-3 2 832-16,-3-1 192 0,-3 3 0 0,-2 0 0 0,-3 0 0 0,-1-3 0 15,-2 1 0-15,-3-1 0 0,0 2 768 0,-3-4 208 16,-1 1 48-16,-2 1 0 0,0 0-832 0,-2 0-192 16,-1 3 0-16,0-3 0 0,1 1 0 0,-1-2 0 15,2-2 0-15,3-3 0 16,2 1-768-16,4-4-208 0,2 0-48 0,4-4 0 0,3-2 832 0,11 0 192 16,0 0 0-16,-8-6 0 0,3-2 768 0,5-5 208 15,4 1 48-15,2-5-8752 16,2-2-1744-16</inkml:trace>
  <inkml:trace contextRef="#ctx0" brushRef="#br0" timeOffset="25799.45">30220 9330 9215 0,'0'0'192'0,"8"0"64"0,4 6 0 0,0 0 0 0,1-4-256 0,-1 3 0 0,-2 3 0 0,0 4 0 0,0-2 864 0,0 4 128 0,-2 1 32 0,0 3 0 16,1 0 0-16,-2 6 0 0,-1 1 0 0,0 1 0 0,-1-4 0 16,-2 1 0-16,1-2 0 0,-1-3 0 0,1 3-832 0,-2-2-192 15,1-2 0-15,-3-2 0 0,0-3 0 0,0-2 0 16,0-2 0-16,0-8 0 0,0 0 864 0,0 0 128 16,0 10 32-16,0-10 0 0,0 0 0 0,0 0 0 15,0 0 0-15,0 0 0 16,-5 5-1648-16,5-5-320 0,0 0-64 0,0 0-16 15,0 0 0-15,0 0 0 0,-10-3 0 0,10 3 0 0,-7-8 832 0,1-2 192 16,1-1 0-16,3 1 0 0,1-1 768 0,0-2 208 16,0-4 48-16,1 1 0 0,2-2 0 0,0-5 0 15,1 1 0-15,0-2 0 0,3 3-832 0,1-3-192 0,2 3 0 0,-1 3 0 16,0 0 864-16,2 3 128 0,2-2 32 0,1 4 0 16,-1-1 0-16,2 1 0 0,2 2 0 0,2 1 0 15,0 1-832-15,1-1-192 0,0 2 0 0,0 0 0 16,-1 1 0-16,0-2 0 0,-1 3 0 0,0 3 0 15,-2-3 0-15,0 2 0 0,-2 2 0 0,-1 0 0 32,0 0-768-32,-2 2-208 0,0 0-48 0,-2 0 0 15,0 2 0-15,1 0 0 0,3 2 0 0,-1-2-11872 0</inkml:trace>
  <inkml:trace contextRef="#ctx0" brushRef="#br0" timeOffset="26416.86">30730 9681 27647 0,'0'0'608'0,"0"0"128"0,0 0 32 0,0 0 0 0,0 0-624 0,0 0-144 0,8-2 0 16,-8 2 0-1,0 0-2432-15,0 0-512 0,12 5-96 0,-12-5-32 0,9 3 2464 0,-9-3 608 0,0 0 0 0,3 7 0 16,-3-7-3392 0,-1 9-576-16,1-9-96 0,-6 9-32 0,-1 1 5744 0,-1-2 1136 0,-2 0 224 0,1 2 64 15,-2-2-832-15,-1-1-144 0,0 2-48 0,0-1 0 16,0 1 0-16,2-2 0 0,-1-1 0 0,3-1 0 15,2 2-1632-15,1-1-416 0,5-6 0 0,-4 9 0 0,4-9 0 0,0 9 0 16,0-9 0-16,3 8 0 0,2 2 0 0,0-4 0 16,4 1 0-16,0 1 0 0,3 0 0 0,0 0 0 15,2 0 0-15,1 1 0 0,-1 1 896 0,-1 1 112 16,0-2 16-16,0 1 0 0,0-1 0 0,-1 2 0 16,-3-4 0-16,0 1 0 0,0 4-832 0,0-2-192 15,-2-2 0-15,1-2 0 0,0-3 0 0,-1 1 0 16,-1 4 0-16,0-5 0 0,3-2 0 0,-1-2 0 15,0-2 0-15,2 0 0 0,2-3 0 0,1-3 0 16,1-4 0-16,1-1 0 16,1-4-768-16,-1 1-208 0,1-1-48 0,0 0-13504 0</inkml:trace>
  <inkml:trace contextRef="#ctx0" brushRef="#br0" timeOffset="27050.17">31054 8765 9215 0,'0'0'400'0,"0"0"96"0,0 0-496 0,0 0 0 0,0 0 0 0,0 0 0 16,0 0 912-16,-11 1 96 0,11-1 16 0,0 0 0 15,0 0-832-15,-9 5-192 0,9-5 0 0,-8 6 0 16,2 0 864-16,0-1 128 0,0 5 32 0,0-1 0 15,0 6 816-15,-1 0 160 0,-1 3 48 0,0 3 0 16,2 3-832-16,-1 1-144 0,0 4-48 0,-1 1 0 16,0 6-816-16,2-3-208 0,1-3 0 0,0-2 0 15,2-1 0-15,-1-3 0 0,2 0 0 0,2-2 0 16,2-2 0-16,0 0 0 0,2-1 0 0,3-1 0 16,3-3 864-16,0 1 128 0,1 0 32 0,1 0 0 15,1-3-832-15,2 1-192 0,3 4 0 0,0-6 0 16,2-3 0-16,-1 1 0 0,0-1 0 0,2 2 0 15,3 1 0-15,-1-5 0 0,-1-1 0 0,0-1 0 16,-2-2 0-16,-1-1 0 0,-1 2 0 0,-3-3 0 16,-3-1 0-16,-1 1 0 0,-1-1 0 0,-1-2 0 0,-1-2 0 0,-8 4 0 15,7-5 0-15,-7 5-13888 16</inkml:trace>
  <inkml:trace contextRef="#ctx0" brushRef="#br0" timeOffset="27770.83">31232 8879 16575 0,'0'0'368'0,"7"-6"80"15,2-3 0-15,-3 4 16 0,-6 5-464 0,7-6 0 0,-7 6 0 0,0 0 0 0,0 0 0 0,0 0 0 0,0 0 0 0,0 0 0 0,8-2 0 16,-8 2 0-16,0 0 0 0,0 0 0 0,0 0 0 16,5 11 0-16,-2 0 0 0,0-2 0 0,-2 3 912 0,-1 2 96 15,0 2 16-15,0-1 0 0,1 3 0 0,0 0 0 16,0 0 0-16,1 3 0 0,-1 3 0 0,0-6 0 15,1 1 0-15,1-4 0 0,-1 0-832 0,1-3-192 16,-1-1 0-16,-1 1 0 0,0-3 0 0,-1-9 0 16,4 9 0-16,-1-2 0 0,-3-7 0 0,0 0 0 15,0 0 0-15,0 0 0 0,0 0 0 0,0 0 0 16,9 6 0-16,-9-6 0 0,8-3 0 0,0 2 0 0,1-7 0 16,-1 1 0-16,0 1 0 0,-1-6 0 0,1 0 0 0,0-2 0 15,1 1 0-15,0 1 0 0,0-2 0 16,-2-1 0-16,0-1 0 0,0-2 0 0,1 6 0 15,-1-2 0-15,0 2 864 0,0 3 128 0,1 1 32 16,-1 0 0-16,-1 2-832 0,1 0-192 0,-7 6 0 0,10-3 0 16,-10 3 0-16,8-3 0 0,-8 3 0 0,9 3 0 31,-9-3-768-31,8 9-208 0,-2-1-48 0,0 3 0 0,1 1 832 0,-1 5 192 0,0 2 0 0,-1-2 0 16,-2-1 0-16,1-1 0 0,-1 2 0 0,0-2 0 15,0-3 0-15,0 1 0 0,-2 2 0 0,1-2 0 16,2-2 768-16,-2 0 208 0,2 1 48 0,-1-2 0 15,1-2-1648 1,-1 1-320-16,2-3-64 0,-5-6-16 0,0 0 0 0,2 6 0 0,-2-6 0 0,0 0-10240 16</inkml:trace>
  <inkml:trace contextRef="#ctx0" brushRef="#br0" timeOffset="28018">31651 8933 23951 0,'0'0'512'0,"0"0"128"0,7-3 0 0,3-2 64 0,-1 1-576 0,1 1-128 0,5 1 0 0,-2-4-10624 0</inkml:trace>
  <inkml:trace contextRef="#ctx0" brushRef="#br0" timeOffset="28216.11">31820 8817 20271 0,'0'0'448'0,"1"-7"80"0,0-5 32 0,0 2 16 0,2-1-576 0,-2 0 0 0,-1 1 0 0,-1 1 0 16,-2-1 928-16,1 0 80 0,-1 3 16 0,-2-2 0 16,5 9-832-16,-7-6-192 0,7 6 0 0,-12-1 0 31,0 1-768-31,-1 4-208 0,0 2-48 0,-1 2 0 0,-1 5 832 0,0 2 192 0,-1 3 0 0,2 0 0 15,1 0 0-15,0 0 0 0,1 1 0 0,2 1 0 16,2-2 768-16,1-3 208 0,1 3 48 0,2-3 0 16,2 0-832-16,2-2-192 0,2 2 0 0,0-1 0 15,3 1 864-15,1-2 128 0,2 1 32 0,1-2 0 0,2-3-832 16,2-2-192-16,4 1 0 0,3-5 0 16,4-2-768-16,1-2-208 0,3-5-48 15,2-2-10240-15</inkml:trace>
  <inkml:trace contextRef="#ctx0" brushRef="#br0" timeOffset="28913.99">31936 8410 12895 0,'0'0'272'0,"0"0"64"0,12 6 16 0,-12-6 32 0,6 6-384 0,-1 0 0 0,-5-6 0 15,3 11 0-15,0 2-2384 0,-1-1-560 0,0 0-96 0,1 0-32 0,-1 0 2464 0,1 1 608 0,-1 5 0 0,-1 0 0 0,2-4 704 0,-1 1 256 0,0 3 48 0,1-2 16 16,-2 3 1632-16,0 1 336 0,0 0 64 0,-1-1 16 16,0 1-832-16,-2-1-144 0,-1 1-48 0,1-3 0 15,1 0-1632-15,0-2-416 0,-2-1 0 0,1-1 0 16,1-1-736-16,0-4-224 16,-1 2-64-16,0-3 0 0,2-7 832 0,0 0 192 0,-5 6 0 0,5-6 0 0,-4 7 0 0,4-7 0 15,0 0 0-15,0 0 0 0,-9 4 0 16,9-4 0-16,0 0 0 0,-9-5 0 0,2-2 0 0,1-3 0 15,1 0 0-15,1-2 0 0,2-1 1600 0,0-5 352 16,2 0 80-16,-2-3 16 0,1-1-1648 0,0-1-400 16,1-1 0-16,0-1 0 0,-1-1 896 0,1-5 112 15,1-2 16-15,1 3 0 16,3 6-1648-16,0 1-320 0,0-1-64 0,-1 2-16 0,1 3 832 0,0 2 192 16,1 0 0-16,-1 0 0 0,3 3 0 0,0 2 0 15,-1-1 0-15,2 5 0 0,-1 2 0 0,0 0 0 0,2 2 0 0,-10 4 0 16,10 0 0-16,-1 0 0 0,-1 4 0 0,-8-4 0 15,7 8 0-15,-1 2 0 0,-1-1 0 0,0 1 0 32,-2 2-864-32,1 0-128 0,-1-1-32 0,0 4 0 0,-2-2 832 0,0 2 192 0,0 2 0 0,0-2 0 15,1 1 0-15,-4-1 0 0,0 2 0 0,0-2 0 16,-1 1 0-16,1-2 0 0,0-3 0 0,-3-1 0 16,0 0 0-16,-1-2 0 0,6-8 0 0,-6 10 0 15,-1-2 768-15,1-2 208 0,6-6 48 0,-8 7 0 16,2-1-832-16,0 0-192 0,0 0 0 0,6-6 0 31,-8 8-768-31,1-4-208 0,7-4-48 0,-8 6 0 16,8-6 0-16,0 0 0 0,-8 1 0 0,8-1 0 15,0 0 0-15,0 0 0 0,-8-11 0 0,7-3-6960 0</inkml:trace>
  <inkml:trace contextRef="#ctx0" brushRef="#br0" timeOffset="29450.06">32034 8019 9215 0,'0'0'192'0,"0"0"64"0,0 0 0 0,0 0 0 0,0 0-256 0,0 0 0 0,6 12 0 0,-4 1 0 16,-1 5-768-16,-1-3-208 0,0-3-48 0,0 0 0 16,0 0 0-16,-1 2 0 0,-1-2 0 0,-1 3 0 0,1 1 1648 0,-2-1 320 0,1 6 64 0,-2-4 16 0,-1 2 816 15,0 2 160-15,0 0 48 0,-1-3 0 0,1 1-832 16,0-1-144-16,0-1-48 0,3 1 0 0,3-6-816 0,0-4-208 15,0-8 0-15,3 7 0 0,-3-7 864 0,7 6 128 16,2-3 32-16,0-3 0 0,3 0 0 0,1-5 0 16,2 0 0-16,3-1 0 15,1 0-1648-15,1 0-320 0,1-2-64 0,0 0-16 16,4 1 0-16,-3-2 0 0,-1 1 0 0,-2-1 0 16,-2-1-1632-16,0 1-336 0,4-3-64 0,-5 0-1232 0</inkml:trace>
  <inkml:trace contextRef="#ctx0" brushRef="#br0" timeOffset="29733.35">31782 8223 20271 0,'0'0'448'0,"13"4"80"0,4-1 32 0,-1 2 16 0,2-1-576 0,2 2 0 0,4-4 0 0,1 2 0 16,2-3-1536-16,3 0-400 0,2-2-96 0,2-3-16 16,2 1 0-16,3-3 0 0,4-3 0 0,-4 2 0 15,-3-3 832-15,-2-1 144 0,1-1 48 0,-5 0 0 0</inkml:trace>
  <inkml:trace contextRef="#ctx0" brushRef="#br0" timeOffset="31833.44">31890 7874 16575 0,'0'0'368'0,"0"0"80"0,8-4 0 0,-1 0 16 0,-7 4-464 0,10 0 0 0,-1 0 0 0,-9 0 0 16,11 2-1536-16,-1 2-416 0,-1-3-80 0,-9-1-16 15,10 2 0-15,-1 1 0 0,-1 0 0 0,1-3 0 0,0 3 2464 0,1-2 480 0,-1 4 112 0,2-2 16 16,2 3 816-16,0 0 160 0,0 1 48 0,2 4 0 15,0-4 0-15,1 1 0 0,3 2 0 0,2-1 0 16,0 2-1648-16,-1 1-400 0,0-3 0 0,-1 3 0 16,-1 1 0-16,0 4 0 0,-2-2 0 0,0 3 0 15,-2-2 896-15,-2-2 112 0,-1 3 16 0,-3 0 0 16,0 1 0-16,-1 0 0 0,1 2 0 0,-4-1 0 16,1 5-832-16,-3-3-192 0,0 3 0 0,-1-4 0 15,1 3-768-15,-1-1-208 0,-1 3-48 16,0-1 0-16,-1 3 832 0,-1 1 192 0,-1 1 0 0,1 2 0 15,-1 5 0-15,-1-1 0 0,0 1 0 0,0-3 0 0,-2-2 768 16,-1 1 208-16,1-1 48 0,-1-4 0 0,-2 3-832 16,2-4-192-16,-1-1 0 0,-1 0 0 15,4 4-768-15,-4-2-208 0,1-2-48 0,-2 2 0 0,1 0 832 0,1-1 192 16,0-4 0-16,3-1 0 0,1-1 0 0,0-2 0 16,1 0 0-16,-1 0 0 0,2-3 768 0,1 1 208 15,0-4 48-15,-1-1 0 16,1-1-1648-16,1-1-320 0,1 0-64 0,-1-9-16 0,-1 6 1648 0,1-6 320 15,0 0 64-15,0 0 16 0,0 0-832 0,0 0-192 16,0 0 0-16,0 0 0 0,0 0 0 0,0 0 0 0,0 0 0 16,0 0 0-16,0 0 864 0,0 0 128 0,0 0 32 15,0 0 0-15,0 0-832 0,0 0-192 0,0 0 0 16,0 0 0 0,0 0-768-16,0 0-208 0,0 0-48 0,0 0-11872 0</inkml:trace>
  <inkml:trace contextRef="#ctx0" brushRef="#br0" timeOffset="34950.54">5218 7620 20271 0,'0'0'896'0,"6"-9"192"0,2-6-880 0,0 4-208 16,2 0 0-16,-2 5 0 0,-2 0 0 0,0 0 0 15,-6 6 0-15,7-6 0 16,0 0-768-16,-1 0-208 0,-6 6-48 0,7-6 0 0,1 0 832 0,-8 6 192 15,8-5 0-15,-1-1 0 0,0 0 1600 0,-7 6 352 16,10-4 80-16,-2 2 16 0,-8 2-832 0,11 0-144 16,-1 0-48-16,2 2 0 0,1 4-816 0,4 0-208 0,2 3 0 0,2-1 0 15,4-1 0-15,2 0 0 0,3 1 0 0,2-1 0 16,3 2 0-16,0-3 0 0,4-3 0 0,2-3 0 16,1-3 0-16,2-1 0 0,4 2 0 0,-1-2 0 15,2 2 0-15,-3-4 0 0,-1 2 0 0,-4 2 0 16,-3-2 0-16,-5 2 0 0,-3-2 0 0,-3 2 0 15,-1 0 864-15,-2-2 128 0,-3 3 32 0,-2-2 0 16,-2 3-832-16,-3-3-192 0,-2 0 0 0,-2-2 0 16,-2 2-768-1,-8 3-208-15,0 0-48 0,3-9 0 0,-3-3 832 0,-4 0 192 0,-3 0 0 0,-4-1 0 16,-3 1 0-16,-3-3 0 0,-2 3 0 0,-4-2 0 0,1-1 0 0,-3 2 0 16,0 1 0-16,-4-2 0 0,0 1 768 0,-2 4 208 15,-1-3 48-15,0 0 0 0,0 1-832 0,2 4-192 16,5-1 0-16,3 2 0 15,1 2-768-15,5 1-208 0,5 0-48 0,11 3 0 16,0 0 0-16,0 0 0 0,0 0 0 0,8-2 0 16,5 1-816-16,6-2-160 0,6 1-48 0,5 2 0 0,5 2 2464 0,1 1 480 15,4 0 112-15,0 1 16 0,1 1-832 0,2 2-192 16,0 3 0-16,0 1 0 0,-1 6 0 0,-1-2 0 16,-2 4 0-16,-5 1 0 15,-4-1-768-15,-4 1-208 0,-2 1-48 0,-5 0 0 0,-4-2 832 0,-3 2 192 0,-3 2 0 16,-5 0 0-16,-1 3 0 0,-5-1 0 15,-2 1 0-15,-6-3 0 0,-2 2 0 0,-4-1 0 0,-3 0 0 0,-3-3 0 16,-1 1 0-16,-4-1 0 0,-3-1 0 16,-2 0 0-16,0 2 768 0,-2-1 208 0,1 0 48 0,0 0 0 15,0 0 0-15,-2 0 0 0,-1 3 0 0,0-3 0 32,0 0-1648-32,-1 0-320 0,-1 6-64 0,3-5-8608 0</inkml:trace>
  <inkml:trace contextRef="#ctx0" brushRef="#br0" timeOffset="46234.18">27629 13719 5519 0,'0'0'240'0,"0"0"64"0,0 0-304 0,0 0 0 0,0 0 0 0,0 0 0 15,0 0 1696-15,0 0 288 0,0 0 48 0,0 0 16 16,0 0 0-16,0 0 0 0,0 0 0 0,0 0 0 16,0 0-2464-16,0 0-480 0,0 0-112 0,0 0-16 0,0 0 832 15,0 0 192-15,0 0 0 0,0 0 0 16,0 0-1680-16,0 0-304 0,0 0-48 0,0 0-16 15,0 0 832-15,0 0 144 0,4-7 48 0,-4 7 0 0,0 0 816 0,3-10 208 16,-3 10 0-16,3-8 0 0,-3 8 768 0,0 0 208 16,3-6 48-16,-3 6 0 0,0 0-832 0,7-3-192 15,-1-3 0-15,1 2 0 0,0-1 0 0,0 3 0 16,2 1 0-16,-9 1 0 16,10-3-768-16,-1 2-208 0,-9 1-48 0,8-2 0 15,-8 2 0-15,0 0 0 0,0 0 0 0,0 0 0 0,0 0 1648 0,0 0 320 16,0 0 64-16,0 0 16 0,0 0 0 0,0 0 0 15,0 0 0-15,0 0 0 0,0 0 0 0,0 0 0 0,0 0 0 16,0 0 0-16,0 0-832 0,-9 2-192 0,-1 2 0 0,10-4 0 16,-7 3 0-16,7-3 0 0,0 0 0 15,-8 3 0-15,8-3 0 0,0 0 0 0,0 0 0 0,0 0 0 16,0 0 0-16,0 0 0 0,0 0 0 0,0 0 0 31,0 0-768-31,0 0-208 0,0 0-48 0,0 0 0 0,0 0 832 0,0 0 192 0,0 0 0 16,0 0 0-16,0 0 0 0,0 0 0 0,0 0 0 0,0 0 0 15,0 0 0-15,0 0 0 0,0 0 0 0,0 0 0 16,-7 6 768-16,7-6 208 0,-8 3 48 0,8-3 0 16,-8 6 0-16,8-6 0 0,-8 4 0 0,8-4 0 15,0 0-832-15,0 0-192 0,0 0 0 0,0 0 0 16,0 0-768-16,0 0-208 0,0 0-48 0,0 0 0 0,0 0 832 0,2-11 192 16,2 3 0-16,0-2 0 0,4 2 0 0,-2 2 0 15,2-6 0 1,-8 12-5776-16</inkml:trace>
  <inkml:trace contextRef="#ctx0" brushRef="#br0" timeOffset="53507.72">30678 10755 9215 0,'0'0'192'0,"0"0"64"16,0 0 0-16,0 0 0 0,0 0-256 0,0 0 0 0,0 0 0 0,0 0 0 15,0 0 0-15,0 0 0 0,0 0 0 0,0 0-4048 16</inkml:trace>
  <inkml:trace contextRef="#ctx0" brushRef="#br0" timeOffset="53883.55">30723 10764 1839 0,'12'-7'0'0,"1"-1"0"16,1-1 0-16,0 0 160 0,-1-1-160 0,0-2 0 0,1 3 0 0,-1-3 0 0,0 0 1664 0,-3 3 320 16,-1 0 48-16,-3 1 16 0,-1 2-832 0,-5 6-144 15,5-7-48-15,-5 7 0 0,0 0-816 0,0 0-208 16,0 0 0-16,0 0 0 15,0 0-768-15,0 0-208 0,-12 4-48 0,2-2 0 16,-1 4-816-16,-1-5-160 0,1 4-48 0,1-2 0 0,-1 0 1648 0,-2-2 400 16,-1 1 0-16,0 1 0 0,0-2 736 0,0 2 224 15,-1 2 64-15,-1-2 0 0,1 0 0 0,1 1 0 0,1 2 0 0,1-4 0 16,2 2-832-16,1-1-192 0,2 2 0 0,7-5 0 16,0 0 0-16,0 0 0 0,0 0 0 0,0 0 0 31,0 0-768-31,0 0-208 0,0 0-48 0,0 0 0 0,0 0 1648 0,10-6 320 0,3 0 64 0,0 0 16 15,0 4-832-15,1-2-192 0,-3 1 0 0,1 0 0 32,-1-2-768-32,-2 1-208 0,0 1-48 0,-9 3 0 15,7-6 0-15,-7 6 0 0,0 0 0 0,0 0 0 0,3-6 1648 0,-3 6 320 0,0 0 64 0,0 0 16 16,-5-5-832-16,5 5-192 0,-10-6 0 0,10 6 0 16,-12-3 864-16,1 3 128 0,11 0 32 0,-11 3 0 15,11-3 0-15,-11 2 0 0,11-2 0 0,0 0 0 16,-10 4-832-16,10-4-192 0,0 0 0 0,0 0 0 0,-6 8 0 15,3 1 0-15,1 7 0 16,0 2-5696-16</inkml:trace>
  <inkml:trace contextRef="#ctx0" brushRef="#br0" timeOffset="60116.18">13963 9363 5519 0,'0'0'240'0,"0"0"64"0,0 0-304 0,0 0 0 16,0 0 0-16,0 0 0 0,0 0 0 0,0 0 0 0,0 0 0 0,0 0 0 31,0 0-768-31,0 0-192 0,0 0-64 0,0 0 0 0,0 0 1648 0,0 0 320 0,0 0 64 0,0 0 16 16,0 0 0-16,0 0 0 0,0 0 0 0,0 0 0 15,0 0 0-15,0 0 0 0,0 0 0 0,0 0 0 16,0 0 0-16,0 0 0 0,-7 4 0 0,7-4 0 16,0 0-832-16,0 0-192 0,0 0 0 0,0 0 0 15,0 0-768 1,0 0-208-16,0 0-48 0,0 0 0 0,0 0 832 0,0 0 192 0,0 0 0 0,0 0 0 16,0 0 768-16,0 0 208 0,0 0 48 0,0 0 0 15,0 0 0-15,0 0 0 0,0 0 0 0,0 0 0 16,0 0 0-16,0 0 0 0,0 0 0 0,0 0 0 0,0 0-832 0,0 0-192 15,0 0 0-15,0 0 0 0,0 0 0 0,0 0 0 16,0 0 0-16,0 0 0 0,0 0 0 0,6-6 0 16,-6 6 0-16,0 0 0 0,0 0 0 0,0 0 0 15,0 0 0-15,0 0 0 0,6-6 864 0,-6 6 128 16,0 0 32-16,0 0 0 0,0 0-832 0,0 0-192 16,0 0 0-16,0 0 0 0,0 0 0 0,0 0 0 15,0 0 0-15,0 0 0 0,0 0 0 0,0 0 0 16,0 0 0-16,0 0 0 0,0 0 0 0,6 5 0 15,-6-5 0-15,3 9 0 0,1 1 0 0,-2 4 0 16,0-2 0-16,1 3 0 0,-1 1 0 0,1 4 0 16,0 3 0-16,0 5 0 0,-1-1 0 0,0 0 0 15,-1 3 0-15,1 1 0 0,0 1 0 0,-1-1 0 0,0 2 0 0,1 3 0 16,0-1 0-16,0 1 0 16,1 1 0-16,-1 0 0 0,0 2 0 0,2-6 0 0,3-5 0 15,-2 0 0 1,0-1-768-16,1-3-208 0,2-3-48 0,-1-2 0 0,0-2 832 0,-2-2 192 0,0-3 0 0,-1 1 0 15,1-2 768-15,-1-2 208 0,-1 1 48 0,1-2 0 16,1-2-832-16,-5-6-192 0,3 6 0 0,-3-6 0 16,0 0 0-16,0 0 0 0,0 0 0 0,0 0 0 15,0 0 0-15,6-6 0 0,-1-2 0 0,-3-2 0 16,-1-2 864-16,-1-3 128 0,0 0 32 0,-2-6 0 16,-2 0 0-16,1-6 0 0,0-3 0 0,0-2 0 15,-1-2-832-15,1-1-192 0,-1 4 0 0,2-6 0 16,-2 2 0-16,1-4 0 0,0-4 0 0,0-3 0 15,-1-5 0-15,2-4 0 0,1-3 0 0,-2 1 0 16,1 0 0-16,0 2 0 0,0 4 0 0,0 1 0 0,1 2 0 0,-2 0 0 16,0 2 0-16,-1 2 0 0,2 1 0 0,-2 5 0 15,1 5 0-15,0 6 0 16,1 5-768-16,0 4-208 0,-1 3-48 0,-1 3 0 0,-1 3 832 0,0 3 192 16,5 6 0-16,-8-6 0 0,-1 2 0 0,-1 5 0 15,-2 3 0-15,-1 2 0 0,0 5 0 0,-3 0 0 16,0 2 0-16,-1 5 0 15,0 2-864-15,1 5-128 0,-2 5-32 0,0 0 0 0,-1 1 832 0,-1-2 192 16,0 1 0-16,-1-2 0 0,-1 2 0 0,0 0 0 16,0 0 0-16,1-3 0 0,3-3 0 0,-1-3 0 15,0-1 0-15,2-3 0 0,4-1 0 0,1-3 0 16,2 2 0-16,2-3 0 0,0-3 0 0,2-2 0 16,2-1 0-16,4-6 0 0,0 0 0 0,0 0 0 0,0 0 0 15,0 0 0-15,0 0 0 0,0 0 0 0,0 0 0 0,9 0 0 16,2-3 0-16,1-3 0 0,3-2 0 15,-1-2 0-15,1-3 768 0,1-3 208 0,2-2 48 0,1-4 0 16,1-1-832-16,0 1-192 0,1-3 0 0,-1-2 0 16,0-1 864-16,0-1 128 0,-1-1 32 0,0-1 0 31,0-2-1648-31,0 0-320 0,-2 0-64 0,1 3-16 0,-1 0 832 0,1 4 192 0,0 2 0 0,0 3 0 16,0 2 0-16,-2 1 0 0,0 2 0 0,-2 2 0 15,-2 5 0-15,0 3 0 0,1 2 0 0,0 5 0 16,2 8 0-16,2 0 0 0,-1 9 0 0,0 0 0 15,1 3-864 1,-2 7-128-16,0 4-32 0,1 7 0 0,-1 1 832 0,0 4 192 0,-1-1 0 0,0-2 0 16,0-1-864-1,2-5-128-15,0 0-32 0,1-6 0 0,1-3 832 0,-2-2 192 0,1-3 0 0,-2-3 0 16,0-2 768-16,-2-3 208 0,0 3 48 0,-3-6 0 0,1-2 0 0,-1-1 0 16,-2-1 0-16,0-2 0 0,-1 2-832 0,-7-6-192 15,0 0 0-15,0 0 0 16,6 6-768-16,-6-6-208 0,0 0-48 0,0 0-7632 15,0 0-1536-15</inkml:trace>
  <inkml:trace contextRef="#ctx0" brushRef="#br0" timeOffset="71580.92">11061 10090 5519 0,'-27'0'240'0,"0"1"64"0</inkml:trace>
  <inkml:trace contextRef="#ctx0" brushRef="#br0" timeOffset="74901.28">12907 9261 1839 0,'0'0'0'0,"0"0"160"0,0 0-160 0,0 0 0 0,0 0 0 0,0 0 0 16,0 0 848-16,0 0 144 0,0 0 32 0,0 0 0 16,0 0 0-16,0 0 0 0,0 0 0 0,0 0 0 15,0 0-832-15,0 0-192 0,0 0 0 0,0 0 0 31,0 0-768-31,0 0-208 0,0 0-48 0,0 0 0 0,0 0 832 0,0 0 192 0,0 0 0 0,0 0 0 16,0 0 0-16,0 0 0 0,0 0 0 0,0 0 0 16,0 0 0-16,0 0 0 0,0 0 0 0,0 0 0 15,0 0 0-15,0 0 0 0,0 0 0 0,0 0 0 16,6-7 768-16,-6 7 208 0,0 0 48 0,0 0 0 16,0 0-832-16,5-7-192 0,-5 7 0 0,0 0 0 15,0 0 0-15,0 0 0 0,0 0 0 0,0 0 0 16,6-5 864-16,-6 5 128 0,0 0 32 0,5-6 0 15,-5 6-832-15,0 0-192 0,0 0 0 0,0 0 0 16,6-6 0-16,-6 6 0 0,0 0 0 0,0 0 0 16,0 0-768-16,8-5-208 0,-2 2-48 0,0-3 0 15,-6 6 0-15,6-10 0 0,0 2 0 0,0 1 0 0,1 1 1648 0,0-5 320 16,0 2 64-16,1-1 16 0,1 1 0 0,0-2 0 16,2 2 0-16,0-1 0 0,0-4 0 0,1 1 0 15,3 1 0-15,-1-5 0 0,0 1-832 0,2 1-192 16,0 2 0-16,1 0 0 0,-1 3 0 0,1-5 0 15,0 4 0-15,-1-2 0 0,2-2 0 0,0 0 0 16,1-1 0-16,0 2 0 0,0-4 0 0,-1-1 0 0,-1 2 0 16,0-1 0-16,0 2 864 0,-2 0 128 0,-1 3 32 0,-3-2 0 15,-1 2-832-15,-2 3-192 0,-2 2 0 0,-1 0 0 16,-2 1 0-16,-3 7 0 0,0 0 0 0,0 0 0 16,0 0 0-16,0 0 0 0,0 0 0 0,0 0 0 15,0 0 0-15,0 0 0 0,0 0 0 0,-5-6 0 31,5 6-768-31,0 0-208 0,0 0-48 0,-9-6 0 0,9 6 832 0,0 0 192 0,-11 0 0 0,2 4 0 32,9-4-1680-32,-13 2-304 0,-5 8-48 0,1-3-3280 0</inkml:trace>
  <inkml:trace contextRef="#ctx0" brushRef="#br0" timeOffset="75527.64">12861 9075 12895 0,'0'0'576'0,"0"0"112"0,0 0-560 0,0 0-128 0,0 0 0 0,0 0 0 31,-1-10-784-31,1 10-192 0,0 0-48 0,0 0 0 0,0 0 832 0,0 0 192 0,0 0 0 0,0 0 0 31,0 0-864-31,0 0-128 0,0 0-32 0,0 0 0 0,0 0 832 0,0 0 192 0,0 0 0 0,0 0 0 16,0 0 0-16,0 0 0 0,0 0 0 0,0 0 0 15,0 0 1600-15,0 0 352 0,0 0 80 0,0 0 16 16,0 0-1648-16,0 0-400 0,0 0 0 0,-4 10 0 16,1-4 896-16,-1 2 112 0,1 3 16 0,-2-1 0 15,0 2-832-15,0 4-192 0,2-1 0 0,-1 5 0 16,0 2 0-16,-1-1 0 0,0 3 0 0,0 1 0 15,1 2 0-15,-1-1 0 0,1 1 0 0,1 3 0 0,0-3 864 16,1 3 128-16,1 6 32 0,1-8 0 16,0-2-1648-16,1-4-320 0,0-5-64 0,2-4-16 0,0-1 832 0,1-3 192 15,-4-9 0-15,6 6 0 0,0-1 768 0,-6-5 208 16,9 0 48-16,2-2 0 0,-1 1 0 0,2-4 0 16,1-1 0-16,2-1 0 0,0 1-832 0,-1-3-192 15,3-2 0-15,1-2 0 0,1-1 0 0,1-2 0 16,0 4 0-16,-1-2 0 15,0 1-768-15,0 1-208 0,1 0-48 0,2 0 0 16,1 3 0-16,0-5 0 16,-2 1 0-16,-2 1 0 0,-1-2 0 0,-1 2 0 0,-2 2 0 0,-1-2-5312 0</inkml:trace>
  <inkml:trace contextRef="#ctx0" brushRef="#br0" timeOffset="77850.98">12535 10135 5519 0,'0'0'0'0,"0"0"224"0,0 0-64 0,0 0 32 0,0 0-192 0,0 0 0 0,0 0 0 15,0 0 0-15,0 0 0 0,0 0 0 0,0 0 0 0,0 0 0 16,0 0-784-16,0 0-192 0,0 0-48 0,0 0 0 16,0 0 832-16,0 0 192 0,0 0 0 0,0 0 0 0,0 0 768 0,0 0 208 15,0 0 48-15,4 6 0 0,5 1-832 0,-2 1-192 16,0 4 0-16,0 0 0 0,1 0 0 0,1 3 0 15,-1 3 0-15,0-3 0 0,2 0 0 0,-2 0 0 16,0-3 0-16,1-1 0 16,-1-1-768-16,-2 0-208 0,-1-2-48 0,0-2 0 0,-5-6 1648 0,3 7 320 15,-3-7 64-15,2 6 16 0,-2-6 0 0,4 6 0 16,-4-6 0-16,0 0 0 16,0 0-1648-16,0 0-320 0,0 0-64 0,0 0-16 0,0 0 832 0,0 0 192 15,0 0 0-15,0 0 0 0,0 0 768 0,0 0 208 0,-11-3 48 0,1-3 0 16,0 0 0-16,-1-3 0 0,0 0 0 15,-1-1 0-15,1 2 0 0,-1-1 0 0,0-1 0 0,2-1 0 32,-1 4-1648-32,0-3-320 0,2 2-64 0,0 0-16 0,2 2 1648 0,0 0 320 0,1 0 64 0,-1 3 16 15,7 3-832-15,-9-7-192 0,9 7 0 0,-9-3 0 16,9 3 864-16,-9-4 128 0,9 4 32 0,-10 0 0 16,10 0-832-16,-10 5-192 0,1 4 0 0,2-1 0 31,1 2-768-31,0-2-208 0,0 1-48 0,2 1 0 15,0-1 0-15,4-9 0 0,-3 9 0 0,3-9 0 16,0 0 0-16,0 0 0 0,0 0 0 0,0 0 0 0,0 0 832 0,0 0 192 0,0 0 0 0,0 0 0 16,0 0 768-16,0 0 208 0,0 0 48 0,0 0 0 15,0 0 0-15,0 0 0 0,9-4 0 0,-2 2 0 16,-7 2-1648-16,7-6-320 0,-1-1-64 0,0 0-16 16,0-1 0-16,-1-1 0 0,0-2 0 0,-1 2 0 0,1-1 1648 0,0-2 320 15,0 3 64-15,-1-3 16 0,1 4 0 0,0 1 0 16,1-2 0-16,-1 3 0 0,-1 0 0 0,1-2 0 15,1 2 0-15,1 3 0 0,1-1-832 0,2 2-192 16,1-1 0-16,2 2 0 16,1 1-768-16,1 0-208 0,2 0-48 0,2 1 0 15,2 1 0-15,-1-1 0 0,-1 1 0 0,0-2 0 0,0 0 832 0,-1 0 192 16,-1 0 0-16,-3 0 0 0,-1 1 768 0,-1-1 208 16,0 0 48-16,0 3 0 0,0-1-832 0,-3 4-192 15,4 1 0-15,-2 5-7328 0</inkml:trace>
  <inkml:trace contextRef="#ctx0" brushRef="#br0" timeOffset="84400.91">13124 6381 5519 0,'0'0'240'0,"0"0"64"0,0 0-304 0,0 0 0 0,0 0 0 0,0 0 0 16,0 0 0-16,0 0 0 0,0 0 0 0,0 0 0 15,0 0 0-15,8 0 0 0,-8 0 0 0,8 0 0 16,0 0 880-16,-8 0 112 0,0 0 32 0,9 0 0 0,-9 0 0 0,0 0 0 16,8 0 0-16,-8 0 0 0,8-3 0 15,-8 3 0-15,0 0 0 0,10 0 0 0,-1 0-832 0,0 0-192 16,-1 0 0-16,0 3 0 0,2-3 0 0,1 1 0 15,-1 1 0-15,2 1 0 0,1 0 0 0,0 0 0 16,3 0 0-16,-1 1 0 0,0-2 0 0,2 2 0 16,0-2 0-16,1 2 0 0,2-2 864 0,1-2 128 15,0 1 32-15,2 2 0 0,1-3-832 0,0 0-192 16,-1-3 0-16,2 2 0 0,2-1 0 0,-3-1 0 16,-1 3 0-16,-3-1 0 0,0 1 864 0,-2 0 128 15,-1 0 32-15,-2 0 0 16,-1 1-1648-16,-2 2-320 0,0-3-64 0,-2 2-16 0,-1-2 832 0,-1 0 192 0,-8 0 0 0,9 0 0 15,-9 0 0-15,0 0 0 0,8 0 0 0,-8 0 0 16,0 0 0-16,0 0 0 0,0 0 0 0,0 0 0 16,0 0 768-16,0 0 208 0,0 0 48 0,-11-5 0 15,-1 2-832-15,-1-1-192 0,0 1 0 0,-2-2 0 16,-1 1 0-16,-1 1 0 0,-2-2 0 0,0 1 0 16,0 2 0-16,-3 1 0 0,-2-2 0 0,1 0 0 31,0-2-768-31,1 2-208 0,-1-1-48 0,1-2 0 0,-1 0 832 0,0 3 192 0,0 0 0 0,-2 1 0 15,0-2 0-15,-1 2 0 0,0 2 0 0,-1 0 0 16,1 2 0-16,3-2 0 0,0 4 0 0,0-1 0 16,3 2 0-16,0-2 0 0,1 1 0 0,2 1 0 15,3-4 0-15,2 4 0 0,2-1 0 0,1-2 0 16,9-2-864-16,0 0-128 16,-8 3-32-16,8-3 0 0,0 0 832 0,0 0 192 0,0 0 0 0,0 0 0 15,0 0 0-15,0 0 0 0,10 0 0 0,3 0 0 0,3 3 768 16,0-3 208-16,-1-3 48 0,1 3 0 0,0 3-832 15,2-3-192-15,1 1 0 0,0 1 0 0,1 1 0 16,2 0 0-16,-1-3 0 0,1 0 0 16,1 0-768-16,1 0-208 0,-1 0-48 0,2 0 0 0,2 0 832 0,0 0 192 15,0-3 0-15,0 3 0 0,1 0 0 0,-1-3 0 16,0 1 0-16,-2 1 0 0,-1-2 768 0,-4 0 208 16,-1 1 48-16,-2-1 0 0,-2 2-832 0,-2 1-192 15,-2 0 0-15,-3 0 0 0,-8 0 0 0,9 0 0 16,-9 0 0-16,0 0 0 15,0 0-768-15,0 0-208 0,0 0-48 0,0 0 0 16,0 0 0-16,0 0 0 0,0 0 0 0,0 0 0 0,0 0 832 0,0 0 192 0,-9-6 0 0,0 0 0 16,-2 1 768-16,-2 4 208 0,-1-2 48 0,-3 1 0 15,-1 2-832-15,-2 0-192 0,-2 2 0 0,-3 1 0 16,-3 0 0-16,0 1 0 0,-2 5 0 0,1-3 0 31,-1 2-768-31,1-2-208 0,1 3-48 0,2-3 0 0,1 0 832 0,2 0 192 0,2 0 0 0,1-2 0 31,1 2-864-31,1-3-128 0,3 2-32 0,0-5 0 0,2 3 832 0,1-3 192 0,2 0 0 0,10 0 0 16,0 0 768-16,-10 0 208 0,10 0 48 0,0 0 0 16,0 0 0-16,0 0 0 0,0 0 0 0,0 0 0 15,0 0 0-15,0 0 0 0,0 0 0 0,7 0 0 32,4 2-1648-32,1-2-320 0,1-2-64 0,2 0-16 0,3 1 0 0,0-2 0 0,1 0 0 15,1-3 0-15,1 1 832 0,0 2 192 0,0-3 0 0,0 2 0 16,1-2 768-16,-1 1 208 0,2 2 48 0,-1-1 0 0,2 1-832 0,-1 0-192 15,-1 0 0-15,1 0 0 0,-1 0 0 0,0 1 0 16,-2 2 0-16,-2-4 0 0,-2 2 0 0,-2-2 0 16,-2 2 0-16,-2 0 0 0,-1 4 0 0,-9-2 0 15,9 2 0-15,-9-2 0 0,7 0 0 0,-7 0 0 16,0 0 0-16,0 0 0 16,0 0-768-16,0 0-208 0,0 0-48 0,0 0 0 15,0 0 0-15,0 0 0 0,-13 0 0 0,-2 0 0 0,1 0 1648 0,-2 0 320 16,0 1 64-16,-2 2 16 0,-1-3-832 0,-2 2-192 0,-2 2 0 15,1-2 0-15,-2 1 864 0,-1 3 128 16,0 0 32-16,2 1 0 16,-1-1-1648-16,0 0-320 0,1 0-64 0,2-1-16 0,1-1 832 0,0-1 192 0,1 2 0 15,1 1 0-15,0-3 0 0,0 1 0 0,3-2 0 0,1-1 0 16,2 1 0-16,1-1 0 0,2 1 0 0,9-2 0 16,0 0 0-16,0 0 0 0,0 0 0 0,0 0 0 15,0 0 0-15,0 0 0 0,0 0 0 0,0 0 0 16,0 0 0-16,0 0 0 0,11-5 0 0,4 4 0 15,1-2 768-15,2 2 208 0,1-1 48 0,0 2 0 16,2-3-1648 0,1 0-320-16,-1 1-64 0,1 1-16 0,0-4 832 0,1 2 192 0,-1 0 0 0,1 2 0 15,1-1 0-15,-2-2 0 0,0-2 0 0,-2 3 0 0,-1 0 0 16,-3-3 0-16,-1 3 0 0,-4-2 0 16,1 4 768-16,-3-2 208 0,-9 3 48 0,8 0 0 15,-8 0-832-15,0 0-192 0,0 0 0 0,0 0 0 0,0 0 0 16,0 0 0-16,0 0 0 0,0 0 0 15,0 0-768-15,0 0-208 0,0 0-48 0,-12 3 0 16,-1 0 0-16,0 0 0 0,1-2 0 0,-1 1 0 0,0-4 1648 0,-1 4 320 16,-1-1 64-16,0 1 16 0,-2 1-832 0,1-3-192 15,-2 3 0-15,0 0 0 0,0 3 0 0,1-2 0 16,0 2 0-16,1-3 0 16,2 2-768-16,0-2-208 0,1 1-48 0,1 0 0 0,1-2 832 0,2 0 192 15,9-2 0-15,0 0 0 0,0 0 0 0,0 0 0 16,0 0 0-16,0 0 0 0,0 0 0 0,0 0 0 0,0 0 0 0,0 0 0 15,0 0 768-15,0 0 208 0,0 0 48 16,8 3 0 0,2-2-1648-16,0 1-320 0,7-2-64 0,-5 3-3696 0</inkml:trace>
  <inkml:trace contextRef="#ctx0" brushRef="#br0" timeOffset="86507.55">16201 6457 1839 0,'21'-9'0'0,"-5"5"160"0,3-1-160 0,2-1 0 15,2-1 0-15,0 1 0 0,1-2 1664 0,0 2 320 16,0-1 48-16,-1 1 16 0,2 3-832 0,-2 0-144 15,-1 0-48-15,-2 0 0 0,-1 3-816 0,-1-3-208 16,-1 1 0-16,-3 1 0 16,-2-2-768-16,-1 1-208 0,-2 1-48 0,-9 1 0 0,9-2 832 0,-9 2 192 15,0 0 0-15,0 0 0 0,0 0 768 0,0 0 208 16,-4-10 48-16,-3 4 0 0,-4 0-832 0,-3 3-192 16,-4 1 0-16,-3 2 0 0,-4 0 0 0,-3 2 0 15,0-1 0-15,-2 1 0 0,-1 2 0 0,2 0 0 0,-1 1 0 16,0 0 0-1,2 1-768-15,2-5-208 0,0 1-48 0,0 1 0 0,1 0 832 0,0 1 192 0,1 1 0 16,0-2 0-16,3-2 0 0,1 4 0 0,1-1 0 0,3-1 0 16,4 0 0-16,2-1 0 0,0-2 0 0,10 0 0 15,0 0 0-15,0 0 0 0,0 0 0 0,0 0 0 16,0 0 768-16,10 0 208 0,3 0 48 0,5-2 0 16,3-1-832-16,1 2-192 0,5-4 0 0,0 2 0 15,1 0 0-15,1 2 0 0,1 1 0 0,-1-2 0 16,1 1 0-16,0 1 0 0,-1 0 0 0,-1 3 0 15,-5 0-768-15,-4 1-208 0,4 7-48 16,-15 1-3680-16</inkml:trace>
  <inkml:trace contextRef="#ctx0" brushRef="#br0" timeOffset="99384.63">3314 12074 12895 0,'0'0'576'0,"0"0"112"0,0 0-560 0,-5-9-128 16,5 9 0-16,0 0 0 16,0 0-784-16,0 0-192 0,0 0-48 0,0 0 0 0,0 0 1648 0,0 0 320 0,0 0 64 0,0 0 16 15,0 0-832-15,0 0-192 0,0 0 0 0,0 0 0 16,0 0 864-16,0 0 128 0,9 0 32 0,-9 0 0 15,11 0 0-15,-2 0 0 0,2 0 0 0,0 3 0 16,0-2 0-16,0 1 0 0,4 1 0 0,0-3 0 16,2 0-832-16,2 1-192 0,2-1 0 0,3-1 0 15,1-2 0-15,3 0 0 0,4 0 0 0,2 0 0 16,1-2 864-16,1 0 128 0,2 3 32 0,0-4 0 16,1 2-832-16,1 2-192 0,2 0 0 0,1 0 0 15,-1 2 0-15,1 4 0 0,1-2 0 0,-1 2 0 31,-1 2-768-31,-1-4-208 0,-1 2-48 0,1-2 0 0,1 2 832 0,2-1 192 0,4 0 0 0,3-3 0 16,5 0 768-16,-3-3 208 0,-1 3 48 0,-1-3 0 16,-1-1-832-16,1 2-192 0,3-3 0 0,-1 4 0 15,2-5 0-15,-1 2 0 0,2 0 0 0,-4 0 0 16,-3 4 0-16,-4-4 0 0,-2 2 0 0,-4 0 0 0,-1 1 0 0,-2 1 0 16,0 0 0-16,2 0 0 0,2 1 0 0,-1 1 0 15,-1 0 0-15,-3 2 0 0,0-2 0 0,-2 4 0 16,-1 0 0-16,-2 0 0 0,-1 1 0 0,-2-1 0 15,-2 0 0-15,-1-3 0 0,1 3 0 0,-1-5 0 16,1 1 0-16,0-2 0 0,0 2 0 0,0-2 0 16,0 0 0-16,-1 0 0 0,-1-2 864 0,-1 2 128 15,-2-3 32-15,-2 0 0 16,-2 3-1648-16,0-3-320 0,-2 3-64 0,-3-3-16 0,-1 3 1648 0,-1 0 320 16,-9 0 64-16,8-3 16 0,-8 3-832 0,8 0-192 15,-2 0 0-15,-6 0 0 0,0 0 0 0,0 0 0 16,7 0 0-16,-7 0 0 15,10-3-768-15,-10 3-208 0,9 3-48 0,-9-3 0 0,10 0 832 0,-2 0 192 0,-8 0 0 0,10 3-12336 16</inkml:trace>
  <inkml:trace contextRef="#ctx0" brushRef="#br0" timeOffset="101051.51">10497 12032 20271 0,'0'0'896'0,"0"0"192"0,0 0-880 0,0 0-208 0,0 0 0 0,9-4 0 15,-9 4-768-15,0 0-208 0,8 0-48 0,-8 0 0 16,0 0 832-16,0 0 192 0,8 0 0 0,-8 0 0 0,0 0 0 16,0 0 0-16,10-2 0 0,-10 2 0 0,8-2 768 0,-8 2 208 15,10-1 48-15,-2-2 0 0,0 0 0 0,1 0 0 16,0 1 0-16,2 1 0 0,2-3 0 0,2 2 0 15,1-1 0-15,0 2 0 0,2-1-832 0,2-1-192 16,4 3 0-16,1 0 0 16,1 0-768-1,0 3-208-15,2-3-48 0,-1 2 0 0,1 2 832 0,1-2 192 0,-1 2 0 0,0-2 0 0,-1 2 0 16,1-1 0-16,3 0 0 0,1-2 0 0,0 1 0 0,2-2 0 16,1 0 0-16,1 0 0 0,1 0 0 0,-1-2 0 15,0 1 0-15,-3-2 0 0,1 0 0 0,-1-1 0 16,0 2 0-16,0-2 0 0,2 2 768 0,0-2 208 15,2 4 48-15,1 0 0 16,0 0-1648-16,1 1-320 0,0 2-64 0,-1-6-16 0,0 3 832 0,-1-1 192 0,-1-4 0 0,1 4 0 16,-2-4 0-16,4 2 0 0,3-5 0 0,0 2 0 15,-1 1 0-15,1-1 0 0,-2 1 0 0,0 2 0 16,0-3 768-16,-2 2 208 0,-3-1 48 0,0-2 0 16,-2-3-832-16,-2 2-192 15,-2 5 0-15,-1-2 0 0,-3 4 0 0,-2-1 0 0,0-2 0 0,-4 4 0 16,-1-2 0-16,-3 2 0 0,-2 0 0 0,-1 0 0 15,-1 0 0-15,-3-4 0 0,-1 4 0 0,-7 0 0 16,0 0 0-16,0 0 0 0,9 0 0 0,-9 0 0 31,0 0-768-31,7-2-208 0,-7 2-48 0,0 0 0 0,0 0 832 0,0 0 192 0,0 0 0 0,0 0-10688 16</inkml:trace>
  <inkml:trace contextRef="#ctx0" brushRef="#br0" timeOffset="111751.13">17747 11995 9215 0,'0'0'192'0,"0"0"64"0,0 0 0 0,0 0 0 0,0 0-256 0,4-8 0 0,1 2 0 0,-5 6 0 31,0 0-768-31,0 0-208 0,0 0-48 0,6-6 0 0,-6 6 1648 0,0 0 320 0,5-8 64 0,-5 8 16 16,0 0-832-16,0 0-192 0,0 0 0 0,0 0 0 15,0 0 864-15,0 0 128 0,0 0 32 0,0 0 0 16,0 0 0-16,0 0 0 0,0 0 0 0,0 0 0 16,0 0-832-16,0 0-192 0,0 0 0 0,0 0 0 0,0 0 0 0,0 0 0 15,8-1 0-15,-8 1 0 0,10 0 864 0,-2 0 128 16,1 0 32-16,0-3 0 0,0 1-832 0,1 1-192 15,-1 1 0-15,2-4 0 0,2 2 864 0,0 2 128 16,2-3 32-16,0 3 0 0,0 0-832 0,1-1-192 16,0-1 0-16,1-1 0 0,-1 3 0 0,1 0 0 15,-2 3 0-15,1-3 0 0,1 2 0 0,-1-1 0 16,1 2 0-16,-1-3 0 0,1 0 0 0,0 0 0 16,0 0 0-16,1 0 0 0,1 0 0 0,0 0 0 15,3 0 0-15,-1 0 0 0,2-3 0 0,0 2 0 16,2 1 0-16,0-2 0 0,-1 4 0 0,1-2 0 15,1 0 0-15,0 0 0 0,-1 1 0 0,0 2 0 0,0-3 0 16,1 0 0-16,1 0 0 0,1 0 0 0,-1 1 0 0,1 0 0 16,2 0 0-16,1 2 0 0,3-2 0 0,0 1 0 15,-2 1 0-15,1-2 0 0,1 3 0 0,-2-2 0 16,-1 0 0-16,0-2 0 0,0 0 0 0,0 0 0 16,0 2 0-16,0-2 0 0,-1 0 0 0,4 0 0 15,-2 0 0-15,1-2 0 0,1-2 0 0,1 4 0 16,-1 4 0-16,1-4 0 0,-1 2 0 0,-1-2 0 15,1 4 864-15,-2-2 128 0,0 0 32 0,0 0 0 16,1 0-832-16,0-1-192 0,3 2 0 0,1-1 0 16,1-2-768-16,2 4-208 0,0-1-48 0,0 2 0 15,-4-1 832-15,0-1 192 0,0 1 0 0,-1 1 0 16,1-2 0-16,1-1 0 0,1 2 0 0,0-4 0 0,0 2 0 16,1-2 0-16,1 4 0 0,1-4 0 0,-2 2 0 0,-1-2 0 15,0-2 0-15,0 2 0 0,0 0 0 0,0 0 0 16,1-4 0-16,2 2 0 0,2 0 0 0,1 0 0 15,0 2 0-15,-1 0 0 0,-3 0 0 0,-1 2 0 16,-1 0 0-16,-1-2 0 0,-1 2 0 0,-1-2 0 16,1-2 0-16,0 0 0 0,0 0 0 15,0 2 0-15,0 0 0 0,-1-2 0 0,1 0 0 0,-2 1 0 16,-1-2 0-16,1 0 0 0,-1-1 0 0,-1-1 0 16,0-1 0-16,1 0 0 0,2 0 0 0,0-1 0 15,2-1 0-15,0 1 0 0,1 2 768 0,0 2 208 16,-2-2 48-16,-2 4 0 0,-2-3-832 0,-2 2-192 15,-3-1 0-15,-3 2 0 0,-4 1 0 0,-2-2 0 16,-2 2 0-16,-3-3 0 0,1 3 0 0,-5 0 0 16,1 0 0-16,-3 0 0 0,-7 0 0 0,7 3 0 0,-7-3 0 0,0 0 0 15,6 2 0-15,-6-2 0 0,0 0 0 0,0 0 0 32,0 0-768-32,0 0-208 0,6 0-48 0,-6 0 0 0,0 0 832 0,0 0 192 15,6-2 0-15,-6 2 0 0,0 0 768 0,0 0 208 0,0 0 48 0,0 0 0 31,0 0-1648-31,0 0-320 0,0 0-64 0,-12 0-10256 0</inkml:trace>
  <inkml:trace contextRef="#ctx0" brushRef="#br0" timeOffset="123934.66">3145 13143 1839 0,'0'0'0'0,"0"0"160"0,0 0-160 0,0 0 0 15,0 0 0-15,0 0 0 0,0 0 848 0,0 0 144 0,0 0 32 0,0 0 0 16,0 0-832-16</inkml:trace>
  <inkml:trace contextRef="#ctx0" brushRef="#br0" timeOffset="125301.7">3156 13133 5519 0,'0'0'240'0,"0"0"64"0,0 0-304 0,0 0 0 0,0 0 0 0,0 0 0 16,0 0 880-16,0 0 112 0,6-8 32 0,-6 8 0 16,0 0 0-16,0 0 0 0,8-2 0 0,-8 2 0 15,0 0 0-15,0 0 0 0,8-3 0 0,-8 3 0 16,0 0-832-16,0 0-192 0,9 0 0 0,-9 0 0 16,0 0 0-16,8 0 0 0,-8 0 0 0,0 0 0 15,8 3 0-15,-8-3 0 0,0 0 0 0,0 0 0 16,8 2-768-16,-8-2-208 0,10 0-48 0,-2 0 0 0,-8 0 832 0,10-2 192 15,-1-1 0-15,1 0 0 0,-1-3 768 0,1 3 208 16,0-1 48-16,0 2 0 0,1-1-832 0,-2 1-192 16,1-2 0-16,-1 4 0 0,-1 3 864 0,2-3 128 15,1 1 32-15,-2 0 0 16,1 3-1648-16,-2-3-320 0,0 1-64 0,1 1-16 0,-9-3 832 0,10 2 192 16,0 2 0-16,-1-4 0 0,1 1 0 0,0-2 0 15,1 2 0-15,0-2 0 0,-1-2 0 0,1 1 0 16,2 1 0-16,-1-3 0 0,-1 2 768 0,1-3 208 15,1 4 48-15,-1-3 0 0,-2-1-832 0,1 4-192 16,0-1 0-16,-1 2 0 0,0-2 0 0,-1 2 0 0,0 2 0 0,0-2 0 16,2 2 0-16,-2-2 0 0,2 4 0 0,-2-2 0 31,0-1-768-31,-9-1-208 0,9 4-48 0,1-2 0 0,0 1 832 0,0-1 192 0,-1 2 0 0,0-3 0 16,-9-1 0-16,8 2 0 0,-8-2 0 0,10 3 0 15,-10-3 0-15,9 0 0 0,-9 0 0 0,8 0 0 16,-8 0 0-16,0 0 0 0,10 1 0 0,-10-1 0 15,8 2 0-15,-8-2 0 0,0 0 0 0,10 0 0 16,-10 0 768-16,8 0 208 0,-1 3 48 0,-7-3 0 16,8 0-1648-1,-8 0-320-15,10 0-64 0,-10 0-16 0,11 0 832 0,-2 0 192 0,-1 0 0 0,-8 0 0 16,10-3 0-16,-2 3 0 0,-8 0 0 0,10 0 0 16,-2 0-864-16,-8 0-128 0,10-2-32 15,-2 2 0-15,0 2 1648 0,-8-2 320 0,10 3 64 0,-1-3 16 16,1 0-832-16,-2 0-192 0,-8 0 0 0,11 0 0 0,-1-3 0 0,0 3 0 15,-1 0 0-15,1 0 0 0,0 0 0 16,0 0 0-16,1 0 0 0,1-3 0 16,-1 3 0-16,1-3 0 0,-1 1 0 0,0 1 0 0,1-3 864 15,-2 3 128-15,1 1 32 0,0-1 0 16,0-2-1648-16,0 2-320 0,0 1-64 16,-2-1-16-16,1 0 832 0,-1 1 192 0,0-4 0 0,-1 4 0 0,0-2 0 0,-8 2 0 15,9 0 0-15,-1-4 0 0,0 2 0 0,-8 2 0 16,10 0 0-16,-2-2 0 0,0 0 0 0,-8 2 0 15,10-2 0-15,-2 0 0 0,0 0 0 0,-8 2 0 16,10-2 0-16,-2 0 0 0,1 0 0 0,-9 2 0 16,8 4 0-16,-8-4 0 0,8 0 0 0,-8 0 0 0,8 0 0 15,-8 0 0 1,0 0-864-16,9 0-128 0,-9 0-32 0,0 0 0 0,0 0 1648 16,0 0 320-16,8-6 64 0,-8 6 16 0,0 0-832 0,5-7-192 15,-5 7 0-15,0 0 0 0,0 0 0 0,0 0 0 0,1-8 0 0,-1 8 0 16,-1-12 0-16,-2 4 0 0,3 8 0 0,-5-8 0 15,-3 2 0-15,0 2 0 0,8 4 0 16,-12-5 0-16,0-2 0 0,0 2 0 0,1 0 0 0,-1 2 0 16,-1-1 0-16,0 2 0 0,1-2 0 0,-1 2 0 15,1-4 0-15,0 2 0 0,1 0 0 0,1 0 0 16,-1 1 0-16,-1-3 0 0,0 2 0 0,0-2 0 16,2 1 864-16,0 2 128 0,2-1 32 0,-2-2 0 15,1 3-832-15,-2 0-192 0,2 3 0 0,0-2 0 16,9 2 0-16,-9-2 0 0,0 2 0 0,9 0 0 15,-9 0 0-15,9 0 0 0,0 0 0 0,0 0 0 16,0 0 0-16,-10 0 0 0,10 0 0 0,0 0 0 0,0 0 0 16,0 0 0-16,0 0 0 0,0 0 0 0,0 0 0 15,0 0 0-15,0 0 0 0,0 0 0 0,6-5 864 0,0 0 128 16,0 2 32-16,1-3 0 0,2 3-832 0,0 2-192 16,1-1 0-16,0-1 0 15,1 0-768-15,0 0-208 0,1 2-48 0,0 1 0 16,-1 4 832-16,1-1 192 0,1 2 0 0,-2 1 0 0,0-2 0 0,-1 1 0 15,1-1 0-15,-1 2 0 16,-2 3-864-16,0 2-128 0,0-4-32 0,1 2 0 0,-1-2 832 0,0 0 192 16,0 2 0-16,-1-2 0 0,1 2 0 0,0-3 0 15,-1 0 0-15,1 1 0 0,0 1 0 0,0 0 0 16,0-2 0-16,0 4 0 0,-1-2 0 0,-1-1 0 0,-2-1 0 16,0 2 0-1,0 2-864-15,-2-2-128 0,-1 2-32 0,-1-1 0 0,-1 3 832 0,0-2 192 0,0-2 0 0,-2 0 0 16,0 2 0-16,-2-1 0 0,-1 3 0 0,0-2 0 15,0 0 0-15,0 0 0 0,-1-1 0 0,0 0 0 16,1 0 0-16,-1-3 0 0,1 1 0 0,-1 2 0 16,-2-1 0-16,0-1 0 0,-1-1 0 0,1 0 0 15,-1 0 0-15,1 2 0 0,-2-2 0 0,1 4 0 16,-1-2 0-16,0 1 0 0,1 1 0 0,0-1 0 16,1 0 0-16,1-3 0 0,2-1 0 0,6-5 0 15,0 0 0-15,0 0 0 0,0 0 0 0,0 0 0 16,0 0 0-16,0 0 0 0,0 0 0 0,0 0 0 15,0 0 768-15,0 0 208 0,0 0 48 0,0 0 0 16,0 0-832-16,0 0-192 0,0 0 0 0,0 0 0 16,0 0-768-16,0 0-208 0,0 0-48 0,0 0 0 0,0 0 832 0,0 0 192 15,0 0 0-15,0 0-5776 16</inkml:trace>
  <inkml:trace contextRef="#ctx0" brushRef="#br0" timeOffset="143966.67">30142 10845 1839 0,'0'0'0'0,"0"0"160"0,0 0-160 0,6-4 0 0,-6 4 0 0,7-6 0 16,-1 2 0-16,-6 4 0 0,9-4 0 0,-9 4 0 16,7-4 0-16,-7 4 0 0,0 0 0 0,7-6 0 15,-7 6 848-15,0 0 144 0,0 0 32 0,0 0 0 16,0 0-832-16,0 0-192 0,0 0 0 16,0 0 0-16</inkml:trace>
  <inkml:trace contextRef="#ctx0" brushRef="#br0" timeOffset="144634.54">30475 14938 16575 0,'0'0'368'15,"0"0"80"-15,0 0 0 0,0 0 16 0,0 0-464 0,0 0 0 0,0 0 0 0,0 0 0 0,0 0 0 0,0 0 0 16,0 0 0-16,0 0 0 15,0 0-720-15,-4 9-240 0,4-9-64 0,-12 4-5312 0</inkml:trace>
  <inkml:trace contextRef="#ctx0" brushRef="#br0" timeOffset="152668.56">9522 13793 12895 0,'2'-15'576'0,"0"4"112"0,1 1-560 0,0 1-128 15,3 3 0-15,0-3 0 0,2 1 0 0,0 1 0 16,-1 1 0-16,0 0 0 16,1 2-784-16,-1-1-192 0,0-1-48 0,-7 6 0 15,6-6 0-15,-6 6 0 0,6-10 0 0,-6 10 0 0</inkml:trace>
  <inkml:trace contextRef="#ctx0" brushRef="#br0" timeOffset="153318.32">16722 13851 12895 0,'0'0'576'0,"0"-10"112"16,0 10-560-16,0 0-128 0,0 0 0 0,0 0 0 15,0 0-784-15,0-11-192 16,0 11-48-16,0 0 0 0,0 0 1648 0,0 0 320 0,-2-10 64 0,2 10-6128 16</inkml:trace>
  <inkml:trace contextRef="#ctx0" brushRef="#br0" timeOffset="155869.92">6621 14830 5519 0,'0'0'240'0,"0"0"64"0,-7-7-304 0,7 7 0 15,-6-6 0-15,6 6 0 0,-7-4 0 0,7 4 0 16,0 0 0-16,0 0 0 0,0 0 0 0,-8-6 0 0,2 0 0 0,2-1 0 16,2 1 0-16,2 6 0 0,0 0 0 0,-4-9 0 15,4 9 880-15,-3-9 112 0,3 9 32 0,-4-8 0 16,4 8-832-16,0 0-192 0,0 0 0 0,0 0 0 16,0 0 864-16,0 0 128 0,0 0 32 15,0 0 0-15,0 0-832 0,0 0-192 0,0 0 0 0,0 0 0 31,0 0-768-31,5 11-208 0,0 4-48 0,-1-4 0 0,5-1 832 0,0-2 192 0,3-1 0 0,1-1 0 16,3 0 0-16,0-3 0 0,2 0 0 0,1 0 0 16,2-3 768-16,1 0 208 0,0 0 48 0,1-5 0 15,1-1 0-15,-1 0 0 0,1 0 0 0,-1-1 0 16,-2-3-832-16,-2 0-192 0,-1 3 0 0,-2 1 0 16,0-3 864-16,-3 2 128 0,-2 1 32 0,-3 0 0 15,1 4-832-15,-9 2-192 0,0 0 0 0,0 0 0 0,0 0 0 16,0 0 0-16,0 0 0 0,0 0 0 15,0 0-768-15,-8-6-208 0,-1 0-48 0,-3-2 0 16,0 1 0-16,-2-4 0 0,-1 0 0 0,1 1 0 16,0-2 1648-16,0-1 320 0,-1 1 64 0,2-2 16 0,0 2-832 0,1 0-192 15,0 1 0-15,1-1 0 16,0 4-768-16,0 0-208 0,2 1-48 0,-1 1 0 16,1 2 0-16,9 4 0 0,0 0 0 0,0 0 0 0,0 0 832 0,0 0 192 15,0 0 0-15,0 0 0 16,0 0-864-16,7 6-128 0,4-1-32 0,2 1 0 0,3 0 1648 0,4 2 320 15,3 0 64-15,1 2 16 0,1-2-832 0,0 2-192 0,-1 1 0 16,0-1 0-16,-1 2 0 0,-1 1 0 0,0 1 0 0,-3 0 0 16,-3 2 0-16,-1-1 0 0,-4 1 0 0,-2 4 0 15,-2 1 0-15,-4 3 0 0,0 0 0 0,-6-1 0 16,-1 5 864-16,-5 0 128 0,-1 1 32 0,-5 2 0 16,-1-2-832-16,-2 1-192 0,-1 1 0 0,-1-5 0 31,0-1-768-31,1-1-208 0,3-3-48 0,2-1 0 0,1-3 832 0,-1-1 192 0,-8 6 0 15,3 2 0-15</inkml:trace>
  <inkml:trace contextRef="#ctx0" brushRef="#br0" timeOffset="162584.76">4548 17311 1839 0,'0'0'0'0,"0"0"160"15,0 0-160-15,0 0 0 0,0 0 0 0,0 0 0 0,0 0 848 0,0 0 144 16,0 0 32-16,0 0 0 0,0 0 0 0,0 0 0 15,0 0 0-15,0 0 0 0,0 0-832 0,0 0-192 16,0 0 0-16,0 0 0 0,0 0 864 0,0 0 128 16,0 0 32-16,0 0 0 15,0 0-1648-15,0 0-320 0,0 0-64 0,0 0-16 0,0 0 1648 0,5-8 320 16,0 4 64-16,-5 4 16 0,6-4 0 0,0 1 0 16,-6 3 0-16,0 0 0 0,8-4 0 0,-8 4 0 15,7-2 0-15,-7 2 0 0,0 0 0 0,0 0 0 16,8-4 0-16,-8 4 0 0,0 0 0 0,9 0 0 15,-1 0 0-15,-8 0 0 16,9 1-1648-16,0-1-320 0,-1-1-64 0,-1 1-16 0,2-2 832 0,-1 2 192 0,1-3 0 0,1 2 0 16,1-1 0-16,-2-1 0 0,2 2 0 0,-1 1 0 15,2 1 0-15,0 2 0 0,0-1 0 0,0-1 0 16,0 2 0-16,0-1 0 0,1 2 0 0,-1-3 0 16,-1 0 0-16,4 0 0 0,-2 2 0 0,1-3 0 15,1 2 0-15,1-1 0 0,-1 1 0 0,1-2 0 16,-1 0 768-16,1 0 208 0,-1 2 48 0,2-2 0 15,-1 0-832-15,2 0-192 0,-1 0 0 0,-1 0 0 16,1 2 0-16,0-2 0 0,-1 0 0 0,1-4 0 16,-1 4 0-16,1-2 0 0,0-1 0 0,-2 0 0 15,1 1 864-15,-2-2 128 0,0 1 32 0,-1 0 0 16,0 2-832-16,-1-1-192 0,-1-2 0 0,-1 2 0 16,1-1 0-16,-1 2 0 0,-1 1 0 0,-1-2 0 15,2 2 0-15,-2-4 0 0,2 2 0 0,-2 0 0 16,-1 0 0-16,-7 2 0 0,8-2 0 0,-8 2 0 0,10-1 0 15,-3 0 0-15,-7 1 0 0,0 0 0 16,7-4-768-16,-7 4-208 0,0 0-48 0,0 0 0 0,6-6 832 0,-6 6 192 16,0 0 0-16,0 0 0 0,0 0 0 0,0-9 0 15,0-1 0-15,-3 2 0 0,3 8 0 0,-9-10 0 16,2 0 0-16,-2 2 0 16,-1 0-864-16,-1-1-128 0,1 0-32 0,-1 2 0 0,-1 1 832 0,0-2 192 15,0 1 0-15,1-1 0 0,-2 2 0 0,-2 0 0 16,1-1 0-16,-1 1 0 15,-2 1-864-15,3-1-128 0,-2 2-32 0,1 1 0 0,-1 0 832 0,3 0 192 16,3 3 0-16,10 0 0 0,-10 0 0 0,10 0 0 0,0 0 0 16,0 0 0-16,0 0 0 0,0 0 0 0,0 0 0 15,0 0 0-15,0 0 768 0,0 0 208 16,0 0 48-16,0 0 0 0,0 0 0 0,0 0 0 0,0 0 0 16,0 0 0-1,10 3-1648-15,0-3-320 0,3 3-64 0,-1-2-16 0,0-1 832 0,1 0 192 0,1 2 0 0,1-2 0 16,0 3 0-16,1 0 0 0,-2 0 0 0,-1 1 0 31,0 1-864-31,0 1-128 0,0 0-32 0,-1 0 0 0,0 3 1648 0,0 0 320 0,-2 3 64 0,0 1 16 16,-3 1-832-16,-1 1-192 0,-1 4 0 0,-3 2 0 31,-3-1-768-31,-2-1-208 0,1 1-48 0,-3-1 0 0,-1 1 0 16,-1-1 0-16,-1-1 0 0,0 0 0 0,-1-3 0 0,2-3 0 15,7-12 0-15,-7 10 0 0,1 0 832 0,1 0 192 0,5-10 0 0,-6 7 0 16,1 1 768-16,5-8 208 0,-8 6 48 0,8-6 0 0,-8 6-832 15,8-6-192-15,0 0 0 0,-8 2 0 0,8-2 864 16,0 0 128-16,0 0 32 0,0 0 0 0,-8 4-832 16,8-4-192-16,0 0 0 0,0 0 0 0,0 0 0 0,0 0 0 15,0 0 0-15,0 0 0 16,0 0-768-16,0 0-208 0,0 0-48 0,0 0 0 0,0 0 832 0,0 0 192 16,3 12 0-16,-3-12 0 0</inkml:trace>
  <inkml:trace contextRef="#ctx0" brushRef="#br0" timeOffset="170868.06">19567 17118 27647 0,'0'0'608'0,"0"0"128"0,0 0 32 0,0 0 0 0,0 0-624 0,0 0-144 15,0 0 0-15,0 0 0 0,0 0 0 0,0 0 0 16,0 0 0-16,0 0 0 15,0 0-784-15,-2 3-192 0,13 8-48 0,-4 5 0 16,-2 10 0-16,-1 2 0 0,-1 6 0 0,1 4 0 0,-2-1 1648 0,-1 1 320 0,-1-4 64 0,1 2 16 16,1-1 0-16,-1-5 0 0,0-3 0 0,0-2 0 15,3-1 0-15,-2-3 0 0,0-1 0 0,2-4 0 16,0-2-832-16,-1-4-192 0,1-1 0 0,-1-1 0 16,2-4 0-16,-3-1 0 0,-2-3 0 0,0 0 0 15,0 0 0-15,0 0 0 0,0 0 0 0,0 0 0 16,8-4-768-1,-4-5-208-15,0 0-48 0,-1-2-11872 0</inkml:trace>
  <inkml:trace contextRef="#ctx0" brushRef="#br0" timeOffset="171406.54">20089 17462 23951 0,'0'0'1056'0,"4"-11"224"0,0-5-1024 0,1 0-256 16,1-3 0-16,-2-3 0 16,-2 4-768-16,-1-3-192 0,-1 3-64 0,-2-2 0 15,-1 5-816-15,0 3-160 0,-3 2-48 0,6 10 0 0,0 0 2464 0,-10-6 480 0,10 6 112 0,-12-2 16 16,2 2 1632-16,-2 3 336 0,1 6 64 0,-1 3 16 15,0 0-1648-15,-1 3-320 0,0 3-64 0,0 0-16 16,1 1 0-16,1-2 0 0,-1 4 0 0,1-4 0 16,2-1-816-16,0 2-208 0,2-3 0 0,1-1 0 31,1 2-768-31,2-1-208 0,0 1-48 0,3-1 0 16,4 2 0-16,1-1 0 0,2 1 0 0,1 1 0 0,2-5 832 0,2-1 192 0,2-1 0 0,1-2 0 31,3-3-1680-31,1-3-304 0,4-9-48 0,-1 0-16 15,2-2 832-15,1-4 144 0,0-3 48 0,1-1 0 0,0-1 0 16,-1 1 0-16,-1-2 0 0,-3 3 0 0,-1-3 816 0,-3 0 208 0,-3 4 0 0,-3 1 0 16,-2 1 768-16,-3 0 208 0,-2 3 48 0,-2-1 0 15,-2 10 816-15,0 0 160 0,-1-10 48 0,1 10 0 16,-4-10 0-16,4 10 0 0,-7-6 0 0,7 6 0 16,-8-6 0-16,-2 0 0 0,-1 3 0 0,0 3 0 15,11 0-1648-15,-12-4-400 0,1 2 0 0,2-1 0 0,9 3 0 0,-11 3 0 16,2-3 0-16,9 0 0 0,-11 0 0 0,1 2 0 15,10-2 0-15,-9 1 0 16,9-1-736-16,-9 3-224 0,9-3-64 0,0 0 0 16,-10 0-816-16,10 0-160 0,0 0-48 0,0 0 0 0</inkml:trace>
  <inkml:trace contextRef="#ctx0" brushRef="#br0" timeOffset="171918.44">20627 17235 23951 0,'0'0'512'0,"0"0"128"0,0 0 0 0,0 0 64 0,0 0-576 0,0 0-128 0,0 0 0 0,-7 8 0 0,1 1 1664 0,-1-2 320 0,1 2 48 0,0 3 16 31,0-3-2464-31,1 3-480 0,0-2-112 0,2 0-16 0,0 1 0 0,2 0 0 16,1-2 0-16,0-9 0 0,3 8 0 0,-3-8 0 0,0 0 0 0,7 10 0 15,1-2 1648-15,1-4 320 0,2-1 64 0,0 1 16 16,0 1-832-16,0-2-192 0,2 0 0 0,-2 0 0 16,1-1 0-16,1 4 0 0,0 0 0 0,1 0 0 15,3-1-768-15,-3 1-208 16,-1 0-48-16,-1-1 0 0,0 4 0 0,-1-1 0 0,-1 0 0 15,0 0 0-15,-2-1 832 0,-1 1 192 0,0 1 0 0,-1-2 0 0,-1 3 1600 0,-1 0 352 16,-2 2 80-16,-1 0 16 0,0 3-1648 0,-2-1-400 16,-1 5 0-16,-3-1 0 0,-2 6 0 0,-2-2 0 15,-3 5 0-15,-1-4 0 16,1 1-1552-16,-4-3-400 0,0 1-80 0,-1-2-16 16,0-1 1648-16,2-1 400 0,0 0 0 0,0-5 0 0,2 1 736 0,1-5 224 15,2 0 64-15,-1-3 0 0,2-3 816 0,0 0 160 16,1 0 48-16,8-3 0 0,-11-2-832 0,1-2-144 15,-1 1-48-15,0-3 0 0,2-4 0 0,-1 4 0 0,1-2 0 0,-1 2 0 32,1-1-2448-32,-1 2-496 0,2 2-112 0,8 3-16 0,0 0 1648 0,-8-6 400 0,8 6 0 15,0 0-12368-15</inkml:trace>
  <inkml:trace contextRef="#ctx0" brushRef="#br0" timeOffset="172635.51">21181 17100 35007 0,'0'0'768'0,"0"0"176"0,0 0 16 0,0 0 16 0,3 11-784 0,-1 7-192 0,2-3 0 0,-2 7 0 15,0 1-768-15,-1 1-208 0,1 1-48 0,-1 5 0 16,-1 3-1632-16,1-3-336 0,0-1-64 0,0 2-16 15,-1-1 832-15,0 0 144 0,0-2 48 0,0-2 0 0,0-2 2448 0,2-3 496 16,0-2 112-16,0-1 16 0,0 0 816 0,-1-4 160 16,0-4 48-16,-1-2 0 0,0-8-832 0,0 0-144 15,0 9-48-15,0-5 0 16,0-4-1632-16,0 0-336 0,0 0-64 0,0 0-16 16,0 0 0-16,-7-9 0 0,0-1 0 0,0-2 0 0,1 0 2464 0,0-5 480 0,0 1 112 0,0-2 16 15,0-3-832-15,1-3-144 0,0 0-48 0,1-1 0 16,-1-3 0-16,0-3 0 0,2-2 0 0,1-3 0 15,4-1 0-15,0-1 0 0,3-2 0 0,1 4 0 16,2 6-816-16,0 0-208 0,2 6 0 0,0 0 0 31,3 4-768-31,2 4-208 0,0-2-48 0,1 6 0 0,-1 0 832 0,2 3 192 0,-1 3 0 0,1 0 0 16,-2 3-864 0,-2 6-128-16,0-2-32 0,0 1 0 0,1 4-816 15,-1 3-160-15,-2 1-48 0,1 4 0 0,-1 1 832 0,0 0 144 16,-2 1 48-16,0-1 0 0,-2 5 816 0,-3-1 208 0,0 1 0 0,-4 5 0 0,-1 4 768 15,-3-2 208-15,-1-4 48 0,0-1 0 16,-1-3-832-16,-2-1-192 0,1 0 0 0,-1-5 0 16,1 1 864-16,-1-2 128 0,-1-4 32 0,0 2 0 0,-1-2 0 0,0-1 0 15,-2-1 0-15,0 0 0 0,-1-2-832 0,0 0-192 16,1 0 0-16,0-2 0 0,1-2 0 0,2 2 0 16,9-2 0-16,-11 0 0 0,2 0 864 0,9 0 128 15,0 0 32-15,-11 0 0 0,11 0-832 0,0 0-192 16,-8-2 0-16,8 2 0 0,0 0 0 0,-10-6 0 15,10 6 0-15,-11-8-15520 0</inkml:trace>
  <inkml:trace contextRef="#ctx0" brushRef="#br0" timeOffset="174755.82">22372 16952 23951 0,'0'0'512'0,"0"0"128"0,0 0 0 0,0 0 64 0,0 0-576 0,0 0-128 0,0 0 0 0,0 0 0 15,0 0 0-15,0 0 0 0,0 0 0 0,0 0 0 16,0 0-784-16,0 0-192 0,0 0-48 0,6-12 0 15,-6 12 832-15,0 0 192 0,0 0 0 0,0 0 0 0,0 0 768 0,0 0 208 16,-10-3 48-16,1 0 0 0,9 3 0 0,-12 0 0 16,0 4 0-16,-2 0 0 0,-1 2 0 0,-3-1 0 15,-1 1 0-15,-1 2 0 0,-3 4-832 0,-2 0-192 16,-1 0 0-16,0 3 0 16,0-3-768-16,1 3-208 0,0 0-48 0,2 0 0 0,3 0 832 0,2-2 192 15,2 1 0-15,-1-2 0 0,4 3 768 0,0-5 208 16,1-1 48-16,1 0 0 0,2 2-832 0,-2 1-192 15,-1 0 0-15,0 1 0 0,2-2 0 0,-1 0 0 16,0-1 0-16,1 0 0 16,-1-1-768-16,1 2-208 0,2-1-48 0,1-1 0 0,1-1 832 15,1-1 192-15,2 2 0 0,2-2 0 0,2 1 0 0,1 1 0 16,2 0 0-16,2-1 0 0,2 4 0 0,1-2 0 0,3-4 0 16,1 3 0-16,3 1 0 0,2 0 0 15,1-3 0-15,2 3 0 0,2 1 0 0,2 2 0 0,2 1 0 16,1-1 0-16,2 4 0 0,2-2 0 0,1 3 0 0,1 0 0 15,0-2 0-15,-1 1 0 0,-1 1 0 0,-2 0 0 16,-2-3 0-16,0 3 0 0,-2 3 0 0,-2-2 0 16,-1-3 0-16,-1-2 0 0,-4-6 0 0,-3 4 0 15,-2-3 0-15,-2-1 0 0,-2 0 0 0,0-2 0 16,-2 0 0-16,-1 0 0 0,-2 0 0 0,1-4 0 16,-5-2 0-16,5 5 0 0,0 2 0 0,-2-1 0 15,0-1 768-15,-3-5 208 0,1 6 48 0,-1-6 0 16,0 0-832-16,0 0-192 0,0 0 0 0,0 0 0 15,0 0 0-15,0 0 0 0,0 0 0 0,0 0-13888 16</inkml:trace>
  <inkml:trace contextRef="#ctx0" brushRef="#br0" timeOffset="175754.63">23515 16883 16575 0,'0'0'368'0,"0"0"80"0,0 0 0 0,0 0 16 0,6-8-464 0,-6 8 0 16,9-7 0-16,-9 7 0 0,0 0 1728 0,0 0 256 0,0 0 64 0,0 0 0 0,0 0-1648 0,0 0-400 0,0 0 0 0,0 0 0 16,0 0 896-16,0 0 112 0,0 0 16 0,0 0 0 0,0 0-832 15,-6-9-192-15,6 9 0 0,-6-7 0 0,6 7 864 0,0 0 128 16,-10-8 32-16,1 0 0 0,0 2 0 0,0-1 0 16,-2 1 0-16,-2 0 0 0,-2 0 0 0,-2 0 0 15,-1 0 0-15,0 0 0 0,1 0-832 0,-2 0-192 16,-3 3 0-16,0-2 0 0,-1 4 0 0,1-2 0 15,0 6 0-15,0-2 0 0,-2 1 0 0,0 1 0 16,0 2 0-16,1 1 0 16,-1 4-768-16,1-1-208 0,2 6-48 0,1 0 0 0,2 0 832 0,1 1 192 15,4 1 0-15,1-2 0 0,2 0 0 0,1 0 0 16,2-3 0-16,3-1 0 0,4-11 0 0,-4 11 0 16,4 1 0-16,0-1 0 0,0-11 0 0,1 12 0 0,3-2 0 15,-1-1 0 1,2 2-864-16,0-2-128 0,2 0-32 0,1 0 0 0,2 0 832 0,-2-2 192 0,2 1 0 0,-1 1 0 15,2-3 768-15,-2 0 208 0,2 0 48 0,0-2 0 16,2 1-832-16,1-1-192 0,1-2 0 0,1-2 0 16,3 4 864-16,-1-4 128 0,-1 0 32 0,0-3 0 15,1 2-832-15,0 1-192 0,1 1 0 0,0 2 0 32,-2 0-768-32,1 3-208 0,0 2-48 0,0-2 0 0,0 1 832 0,0 2 192 0,1 0 0 0,-2 5 0 15,2 4 0-15,1-2 0 0,1 2 0 0,0-3 0 16,3 5-864-16,0 2-128 15,3 1-32-15,-1 5 0 0,0 1 832 0,-1-1 192 0,-1 2 0 0,-3 2 0 16,-2 2-864-16,-2-3-128 0,-1 1-32 16,0-4 0-16,-2 4-816 15,-3-5-160-15,-3 1-48 0,-1-2 0 0,-2-4 1648 0,-3-1 400 0,-1-4 0 0,-1-1 0 16,-2-1 736-16,-1 1 224 0,-2-2 64 0,-2 0 0 16,0-2-832-16,-3-2-192 0,1 2 0 0,-3-3 0 0,-1-1 0 15,-3-2 0-15,0 0 0 0,-1-2 0 0,0-1 864 0,-3 0 128 16,-2-1 32-16,-2-1 0 0,1 2 816 0,0-7 160 15,-1 2 48-15,-1-2 0 0,0 2-832 0,-1-2-144 16,-2 2-48-16,2-4 0 0,3 2-816 0,1 0-208 16,2 0 0-16,2 4 0 0,2 0 0 0,3 0 0 15,1 0 0-15,1 2 0 0,0-2 0 0,2 2 0 16,9-2 0-16,-10 2 0 0,10-2 0 0,-9 2 0 0,9-2 0 0,0 0 0 31,0 0-768-31,0 0-208 0,0 0-48 0,0 0 0 0,0 0 832 0,0 0 192 0,0 0 0 0,-4 7 0 31,4-7-864-31,0 0-128 0,0 0-32 0,0 0-8736 0,3 9-1760 0</inkml:trace>
  <inkml:trace contextRef="#ctx0" brushRef="#br0" timeOffset="179552.65">19062 17106 12895 0,'0'0'576'0,"0"0"112"0,0 0-560 0,5-9-128 0,1 2 0 0,0 1 0 0,0-3 848 0,-2 1 144 15,1 1 32-15,0-1 0 16,-5 8-1648-16,5-7-320 0,-3-2-64 0,-2 9-16 0,0 0 832 0,0 0 192 16,0 0 0-16,0 0 0 0,0 0 768 0,0 0 208 15,0 0 48-15,0 0 0 0,0 0 0 0,0 0 0 16,0 0 0-16,0 0 0 0,0 0 0 0,0 0 0 15,-10 0 0-15,10 0 0 0,-9 3-832 0,9-3-192 16,-10 3 0-16,2 0 0 0,8-3 0 0,-9 1 0 16,3 2 0-16,-1 0 0 0,-2 0 0 0,0 2 0 0,-2-1 0 0,0 4 0 15,-2-2 0-15,-2 1 0 0,-3 1 0 16,-1 4 0 0,2 0-768-16,-2 0-208 0,2 1-48 0,0 1 0 0,3 2 1648 0,-2-1 320 0,0 3 64 0,0-3 16 15,3 3-832-15,0 0-192 0,0-3 0 0,1 1 0 16,0 0 0-16,3-4 0 0,3-2 0 0,1-2 0 15,0 2 0-15,1-3 0 0,4-7 0 0,-4 10 0 16,4-10 864-16,-2 10 128 0,2-2 32 0,0 2 0 16,0-3-832-16,1 3-192 0,3 0 0 0,0-1 0 15,1 3 0-15,2 0 0 0,3 2 0 0,-1 2 0 16,1-1 0-16,0 3 0 0,5 4 0 0,0-2 0 16,0-1 0-16,1 1 0 0,2 1 0 0,-3-3 0 15,1-3 0-15,0 3 0 0,3-5 0 0,1 2 0 16,3-4 864-16,-2-1 128 0,1-1 32 0,-1 0 0 0,0-3 0 15,0 2 0-15,-2-1 0 0,-2-1 0 16,0 2-1648-16,0-2-320 0,-4 0-64 0,-1 1-16 0,-1 2 832 16,-1-3 192-16,-3 0 0 0,-1 1 0 0,1 3 0 0,-1 0 0 15,-6-10 0-15,5 9 0 0,-5-9 0 0,5 17 0 16,-1-4 0-16,1-1 0 0,-1 0 0 0,-4-12 0 16,6 13 0-16,-1-2 0 0,1 0 768 0,-1 1 208 15,-5-12 48-15,6 10 0 0,1 2-832 0,-1-3-192 16,-6-9 0-16,6 8 0 0,0 0 0 0,-6-8 0 15,0 0 0-15,5 9 0 0,-5-9 864 0,0 0 128 16,0 0 32-16,2 11 0 0,-2-11-832 0,1 7-192 16,-1-7 0-16,0 0 0 15,-2 11-768-15,-2-2-208 0,4-9-48 0,-7 7-15152 0</inkml:trace>
  <inkml:trace contextRef="#ctx0" brushRef="#br0" timeOffset="180302.46">18143 17309 27647 0,'0'0'608'0,"0"0"128"0,0 0 32 0,-7 4 0 0,-1-10-624 0,1-4-144 0,2 2 0 15,-2-1 0-15,0-3 0 0,-2 0 0 0,1 2 0 0,-3-4 0 16,2 1-784-16,-3 1-192 0,-1 2-48 0,-1 2 0 16,-1 5 0-16,0 0 0 0,-2 1 0 0,-1 4 0 0,1 1 1648 0,-2 0 320 15,-2 3 64-15,1 4 16 0,1-2 816 0,0 2 160 16,-1 2 48-16,1 1 0 0,1 3-1648 0,2 0-400 16,-1-1 0-16,0 3 0 0,3 0 0 0,1 0 0 15,0-1 0-15,0-1 0 16,2 3-736-16,2-1-224 0,2-3-64 0,1 2 0 0,1 0 832 0,1-1 192 15,2 2 0-15,2-1 0 0,1 2 0 0,3-1 0 0,1 0 0 0,2 3 0 32,2 3-864-32,1 0-128 0,2 4-32 0,2 1 0 0,4-5 832 0,-1 1 192 0,4-4 0 0,0-1 0 31,3-1-864-31,1-5-128 0,2-2-32 0,0-2 0 0,4-2 832 0,-1-4 192 0,1-3 0 0,-2-2 0 16,1-5 0-16,-3-4 0 0,1 0 0 0,-2-4 0 15,-1-1 768-15,0-3 208 0,0-4 48 0,-3-1 0 16,0-5-832-16,-3 3-192 0,0-3 0 0,-4 1 0 15,-2 0 0-15,-2-3 0 0,-3 0 0 0,-2 3 0 16,0-3 0-16,-3 3 0 0,0-3 0 0,-2 1 0 16,-1 0 0-16,-2 0 0 0,-1-1 0 0,0 4 0 0,-1 1 0 15,1 0 0-15,-2 5 0 0,-1 4 0 0,0 1 864 0,-1 3 128 16,-1 4 32-16,-2-1 0 0,-1 3 0 0,1 0 0 16,-1 5 0-16,-2-1 0 0,-1 2-832 0,-1 2-192 15,0 1 0-15,-2 3 0 0,0 3 0 0,-1 1 0 16,-1 1 0-16,-1 4 0 0,-1 4 864 0,1-1 128 15,-2-3 32-15,-1 3 0 0,-1-3-832 0,1-1-192 16,0 0 0-16,0-4 0 16,1 3-768-16,2-1-208 0,3-4-48 0,4 0 0 15,4-4 0-15,9-4 0 0,-10 10 0 0,10-10-11872 16</inkml:trace>
  <inkml:trace contextRef="#ctx0" brushRef="#br0" timeOffset="185487.84">17994 17252 27647 0,'-6'-12'1216'0,"1"3"256"0,0-5-1168 0,0-1-304 0,-1 2 0 15,0-4 0-15,2 1 880 0,-2-2 112 0,-1 3 32 0,-2-3 0 16,1 3-832-16,0 0-192 0,-2 4 0 0,3 1 0 16,0 4 0-16,-3 4 0 0,0 2 0 0,-3 6 0 15,0 6-768-15,-4 5-208 16,-1 11-48-16,-2 7 0 0,-1 10 832 0,-1 3 192 0,-1 4 0 0,0 2 0 15,2 0 768-15,3-5 208 0,2 1 48 0,5-5 0 0,2-4-832 0,4 0-192 16,4-3 0-16,2-13 0 16,3-8-768-16,2-7-208 0,2-8-48 0,3-8 0 0,1-9 832 0,3-8 192 15,3-2 0-15,2-5 0 0,3-6 0 0,2 0 0 16,2-3 0-16,4-2 0 0,2-2 768 0,2 0 208 16,-1-2 48-16,-3 0 0 0,-1 3-832 0,-4 3-192 15,-3 10 0-15,-2 4 0 0,-5 7 0 0,-3 6 0 16,-3 6 0-16,-10 6 0 0,10 1 0 0,-2 10 0 15,-4 5 0-15,-2 14 0 0,-5 14 0 0,-2 1 0 16,-3 4 0-16,-1 2 0 0,-2 2 864 0,-1-2 128 16,0 0 32-16,0 1 0 0,0 2 0 0,3-8 0 0,-2-6 0 15,2-6 0 1,0-10-1648-16,2-5-320 0,3-5-64 0,-1-4-16 0,1-5 832 0,4-5 192 16,0 0 0-16,0 0 0 0,0 0 0 0,0 0 0 15,-2-10 0-15,2-1 0 0,3-3 768 0,2-6 208 0,2-3 48 16,3-1 0-16,2-2-832 0,0 1-192 0,1 2 0 15,0 1 0-15,0 2 0 0,-1 3 0 0,-3 6 0 0,1 2 0 16,-1 3 0-16,-9 6 0 0,10-3 0 0,-10 3 0 16,10 12 0-16,-1 3 0 0,-3 6 0 0,-4 7 0 31,-2 8-768-31,-5 5-208 0,-2 2-48 0,-4 2 0 0,-3 2 1648 0,0 2 320 0,-2 2 64 0,1 0 16 16,0 4-832-16,0 4-192 0,1-2 0 0,3-2 0 31,3-8-768-31,3-4-208 0,2-4-48 0,2-8-9824 0,3-3-1968 0</inkml:trace>
  <inkml:trace contextRef="#ctx0" brushRef="#br0" timeOffset="186169.33">18024 16477 31327 0,'0'0'688'0,"0"0"144"0,0 0 16 0,-7 1 48 0,0 10-720 0,0-4-176 0,0 1 0 0,0 1 0 15,1 0 0-15,0-2 0 0,1 2 0 0,0-1 0 0,3-2 0 0,2-6 0 0,0 0 0 0,0 0 0 16,0 0 0-16,1 7 0 0,2-1 0 0,-3-6 0 15,9 2 0-15,1-2 0 0,1 0 0 0,3-3 0 16,0-3 848-16,2-3 144 0,2 0 32 0,0-3 0 0,0-2-832 16,0 1-192-16,-2 1 0 0,-2-3 0 0,1 0 0 0,-2 3 0 15,-1-1 0-15,0 5 0 16,1-1-768-16,-4 3-208 0,-9 6-48 0,0 0 0 16,0 0 0-16,8-3 0 0,-8 3 0 0,0 0 0 0,8 4 1648 0,-3 4 320 15,0 2 64-15,0 5 16 0,0 8-832 0,-2 1-192 16,0 4 0-16,-1 4 0 0,2 5 0 0,-2 2 0 15,0 5 0-15,0-1 0 0,-1-2 0 0,-1-2 0 16,-1-2 0-16,1-4 0 0,0-1 0 0,-3-4 0 16,1-5 0-16,-1-1 0 0,2-3 864 0,1-4 128 15,0-1 32-15,0-2 0 0,-1 0-832 0,1-2-192 16,0-1 0-16,0 0 0 0,0 0 864 0,0-1 128 16,1 2 32-16,0-1 0 0,1 2-832 0,-2-4-192 0,-2 1 0 0,2 0 0 15,2-1 0-15,-2-7 0 0,1 6 0 0,-1-6 0 16,0 0 0-16,1 7 0 0,-1-7 0 0,0 0 0 15,0 0 0-15,0 0 0 0,0 0 0 0,0 0 0 16,0 0 0-16,0 0 0 0,0 0 0 0,0 0 0 31,0 0-768-31,0 0-208 0,0 0-48 0,0 0-15152 0</inkml:trace>
  <inkml:trace contextRef="#ctx0" brushRef="#br0" timeOffset="192285.53">15635 18443 5519 0,'0'0'240'0,"0"0"64"0,0 0-304 0,-9-3 0 0,9 3 0 0,-7-6 0 15,7 6 880-15,-7-6 112 0,7 6 32 0,0 0 0 16,0 0 0-16,-7-6 0 0,7 6 0 0,0 0 0 16,-7-6-832-16,7 6-192 0,0 0 0 0,-10-3 0 15,10 3 864-15,-9-1 128 0,9 1 32 0,-11-2 0 16,2 2-832-16,9 0-192 0,-11-4 0 0,1 4 0 15,10 0 864-15,-10-2 128 0,10 2 32 0,0 0 0 16,-12-4-832-16,2 0-192 0,10 4 0 0,0 0 0 0,-10-5 0 16,0 0 0-16,10 5 0 0,0 0 0 0,-11-6 0 0,11 6 0 15,-8-6 0-15,-1 0 0 0,0 0 0 0,9 6 0 16,-10-6 0-16,10 6 0 0,-9-7 864 0,2-2 128 16,-2 2 32-16,2 0 0 0,7 7-832 0,-9-12-192 15,2 0 0-15,0-1 0 16,-1-1-768-16,1-4-208 0,1 2-48 0,0 2 0 0,0 1 832 0,0 1 192 15,0 3 0-15,0-2 0 0,1-2 0 16,-1 2 0-16,0 4 0 0,-1-1 0 0,1 1 768 0,0 1 208 16,6 6 48-16,-8-11 0 0,2 4-832 0,0-1-192 15,6 8 0-15,-5-10 0 0,2-2 0 0,0 0 0 16,1 0 0-16,1 3 0 16,1-1-768-16,0 10-208 0,0 0-48 0,1-8 0 0,-1 8 832 0,0 0 192 15,0 0 0-15,0 0 0 0,0 0 0 0,0 0 0 0,0 0 0 16,0 0 0-16,0 0 0 0,0 8 0 0,0 4 0 0,-1 1 0 15,1 3 0-15,0 0 0 0,-1 1 0 0,-2 6 0 32,1 4-864-32,0-3-128 0,-1 1-32 0,0-4 0 0,-1 3 832 0,-1-4 192 0,2 1 0 15,-2-3 0-15,0 1 0 0,1-1 0 0,-1-4 0 0,0-3 0 16,-1 0 768-16,3-2 208 0,3-9 48 0,-4 8 0 16,4-8-832-16,0 0-192 0,-4 7 0 0,4-7 0 15,0 0 0-15,0 0 0 0,0 0 0 0,0 0 0 16,0 0-768-1,0 0-208-15,0 0-48 0,0 0 0 0,0 0 832 0,3-9 192 0,-1-4 0 0,1 1 0 16,-1 0 768-16,-1 0 208 0,1-2 48 0,0 1 0 16,-1 1-832-16,0 0-192 0,1 0 0 0,1 0 0 15,0-2 0-15,0 2 0 0,-1 3 0 0,0-1 0 16,2-2 0-16,0 1 0 0,-1 1 0 0,1-4 0 0,0 1 0 0,1-1 0 16,0 2 0-16,0 2 0 0,-2 1 0 0,1 0 0 15,-4 9 0-15,6-8 0 0,-1 1 0 0,-5 7 0 16,5-6 0-16,-5 6 0 0,8-6 0 0,-2 0 0 15,-6 6 0-15,10-3 0 0,1-3 0 0,-2 3 0 16,1 0 0-16,2 3 0 0,2-3 0 0,1 3 0 16,1 0 0-16,1 0 0 0,-1 0 0 0,1 3 0 15,-2-3 0-15,-2 1 0 16,-1 1-768-16,0 1-208 0,-1-2-48 0,-3 1 0 0,-8-2 832 0,9 3 192 0,-9-3 0 16,0 0 0-16,0 0 768 0,0 0 208 0,0 0 48 0,0 0 0 15,8 6-832-15,-8-6-192 0,0 0 0 0,0 0 0 16,8 5 864-16,-2 1 128 0,-6-6 32 0,0 0 0 31,7 8-1648-31,-7-8-320 0,6 8-64 0,-6-8-16 16,6 6 0-16,0 3 0 0,0-2 0 0,0 10-6960 0</inkml:trace>
  <inkml:trace contextRef="#ctx0" brushRef="#br0" timeOffset="76443.82">18277 16807 9215 0,'0'0'400'0,"0"0"96"0,0 0-496 0,0 0 0 0,0 0 0 16,0 0 0-16</inkml:trace>
  <inkml:trace contextRef="#ctx0" brushRef="#br0" timeOffset="78042.57">18268 16643 20271 0,'0'0'448'0,"0"0"80"0,0-7 32 0,0 7 16 0,-3-9-576 0,3 9 0 0,-6-6 0 0,6 6 0 0,-7-6 1744 0,-1 1 240 15,-1 1 64-15,-2 1 0 0,0 1-1648 0,-1-4-400 16,-1 0 0-16,0-1 0 16,0-1-1552-16,1 1-400 0,2-1-80 0,-2 1-16 0,0-1 2464 0,0-2 480 15,1 1 112-15,-1 0 16 0,1 3 0 0,-1-2 0 16,-1 2 0-16,-2 0 0 0,1 1 0 0,0 1 0 0,0 0 0 15,-3 2 0-15,0 1 0 0,-2 1 0 16,0 1 0-16,-1 1 0 0,-1 2-832 0,-2 0-192 0,3 6 0 0,0-1 0 16,1 1 0-16,1 4 0 15,0-1 0-15,2 4 0 0,-1-1 0 0,2 5 0 0,2 0 0 0,-1 6 0 32,3 3-768-32,0 0-208 0,1-1-48 0,2-1 0 0,1 1 1648 0,0-1 320 0,1-5 64 0,1 2 16 15,2 3-832-15,0-2-192 0,2-3 0 0,1 2 0 16,2 2 0-16,1 0 0 0,0 1 0 0,1 2 0 15,1 2 0-15,1 2 0 0,1 7 0 0,0-4 0 16,0-4 0-16,1-3 0 0,3-1 0 0,0-4 0 16,2-1 0-16,0-6 0 0,1 0 0 0,1-5 0 15,1 1 0-15,1-5 0 0,0 3 0 0,4-3 0 16,2-4 0-16,1 1 0 0,1-2 0 0,-3-3 0 16,2-2 0-16,-1-1 0 0,-1-2 0 0,0-2 0 0,-1-2 0 0,-2-2 0 15,1-2 0-15,-1 1 0 0,-1-5 0 0,0-2 0 16,0-3 0-16,-2 0 0 0,2 0 864 0,-4 0 128 15,1-6 32-15,-2-3 0 0,-3-1-832 0,0-2-192 16,1 1 0-16,-3 1 0 0,-1-1 0 0,-2 1 0 16,-2-1 0-16,0-1 0 0,-2 2 0 0,-1-1 0 15,-1 1 0-15,-2-2 0 0,-1-1 0 0,-2 1 0 16,0 0 0-16,-3 1 0 0,1 1 864 0,-3 3 128 16,1 0 32-16,-2 5 0 0,2 0-832 0,1 3-192 15,-1 1 0-15,1 1 0 0,-2 0 0 0,0 0 0 16,0 4 0-16,-1 1 0 15,0 1-768-15,-2 0-208 0,-1-1-48 0,0 3 0 0,-1-2 832 0,0 2 192 16,-3 4 0-16,-1-2 0 0,-1 2 0 0,1 0 0 16,0 1 0-16,-1 3 0 0,1 2 0 0,-1 2 0 0,2 0 0 0,0 2 0 15,2 1 0-15,0 3 0 0,4-2 0 0,-1 4 0 32,1 0-864-32,1 2-128 0,1 1-32 0,0 2 0 0,2 0 832 0,-1 0 192 0,1 3 0 0,1 0 0 15,0 0 0-15,1 0 0 0,0 1 0 0,0 2 0 16,2 2 0-16,1 2 0 0,0 0 0 0,0 1 0 15,1 1 0-15,0 0 0 0,1 1 0 0,1-1 0 16,1 1 0-16,1 0 0 0,1-3 0 0,1 4 0 16,0 1 0-16,1 1 0 0,1 1 0 0,-1-1 0 15,2 4 0-15,-1-1 0 0,1 4 0 0,0-4 0 16,1-2 0-16,3-2 0 0,-2-3 0 0,0 0 0 16,2-3 0-16,-1-5 0 0,3-1 0 0,0-3 0 15,0 0 0-15,1-4 0 0,2-1 0 0,3-4 0 16,5 0 0-16,-1-3 0 0,2 0 0 0,-1-3 0 15,-1 0 0-15,1-4 0 0,-3-1 0 0,-1 2 0 0,0-3 0 16,0-2 0-16,-1-2 0 0,0 1 0 0,-2-1 0 0,1-2 0 16,-1 0 0-16,0-4 0 0,-1-1 0 0,2-3 0 15,-2-1 0-15,1-7 0 0,-1-1 768 0,1 1 208 16,-1-4 48-16,0 1 0 0,1 2-832 0,-2-2-192 16,-2 1 0-16,-1 1 0 0,-2 1 0 0,0-1 0 15,-2 4 0-15,-4-3 0 0,-2 5 0 0,-1-4 0 16,2 2 0-16,-5 2 0 0,0-1 0 0,-4-1 0 15,-2 1 0-15,-1 1 0 0,-2-1 864 0,0 2 128 0,0 2 32 16,-1 1 0-16,-1 1-832 0,1 1-192 16,1-1 0-16,-1 0 0 0,-3 5 0 0,1-2 0 0,-1 0 0 0,1 3 0 31,-2-2-768-31,1 1-208 0,-2 1-48 0,0 0 0 0,-1 3 832 0,0-3 192 0,-1 3 0 0,0 3 0 16,-1 0 0-16,0 1 0 0,0 4 0 0,-1 1 0 15,1 0 0-15,0 3 0 0,0 3 0 0,1 3 0 16,2 0 0-16,1 1 0 0,0-1 0 0,0 3 0 31,2 5-864-31,0-2-128 0,1 3-32 0,1-2 0 0,2 5 832 0,0-4 192 0,0 5 0 0,2-1 0 16,0 2 0-16,2 2 0 0,1 4 0 0,3-1 0 15,-1 1 0-15,1 0 0 0,-1 3 0 0,0-3 0 16,1-1 0-16,1-1 0 0,0-1 0 0,2 2 0 16,0-1 0-16,0 0 0 0,2 0 0 0,-1 1 0 15,2 1 0-15,1-1 0 0,1 1 0 0,2 2 0 0,1 4 0 16,0-4 0-16,3-2 0 0,0-4 0 0,1-3 0 0,2-2 0 15,0-1 0-15,3-3 0 0,1 0 0 16,1-7 0-16,2 1 0 0,0-2 0 0,1 0 0 0,1-4 0 16,2 2 0-16,0-4 0 0,0 2 0 0,-1-3 0 15,0-1 0-15,-2-1 0 0,3-3 0 0,-3-2 0 16,-1-2 0-16,-1-1 0 0,-1-2 0 0,0 0 0 16,0-3 0-16,-1 0 0 0,0-3 768 0,-2-1 208 15,1 0 48-15,-3-3 0 0,0-1-832 0,-2-3-192 16,0-3 0-16,-2-1 0 0,-2-1 0 0,-2 0 0 15,-1 2 0-15,-3-4 0 0,0 1 0 0,-3-1 0 16,-1 1 0-16,-2-5 0 0,1 3 0 0,-2-4 0 16,-1 2 0-16,0-5 0 0,-1 2 0 0,0 4 0 0,0 0 0 15,-2 3 0-15,2 6 0 0,0 1 0 0,-1 1 0 0,0 4 0 16,-1 2 0-16,1 4 0 0,0 1 0 0,-3-3 0 16,1 6 0-16,1 0 0 0,-1 0 0 0,0 3 0 15,-2 0 0-15,0 0 0 0,-2 4 0 0,0 1 0 16,-1-3 0-16,-1 4 0 0,-1 1 0 0,-1 2 0 31,0-2-768-31,-3 1-208 0,1 2-48 0,-2 1 0 16,1 1 0-16,1-3 0 0,1 0 0 0,2 0 0 0,3 3 832 0,1-4 192 0,2 3 0 0,2 0 0 15,1-2 768-15,8-3 208 0,-10 3 48 0,3 3 0 16,7-6-832-16,0 0-192 0,-6 6 0 0,1 1 0 16,5-7 0-16,-3 11 0 0,0 2 0 0,3-2 0 31,0 1-768-31,0 1-208 0,0 4-48 0,0-2 0 0,3 3 0 0,-2-2 0 15,1-2 0-15,-1 3 0 0,1 0 832 0,0 0 192 0,-1 0 0 0,0-1 0 16,3-3-1680-16,-2-1-304 0,1 0-48 0,-1-2-16 16,2 0 832-16,-1-3 144 0,5 4 48 0,-8-11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37:37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12322 11278 12895 0,'-9'-13'576'0,"3"5"112"0,-1-2-560 0,1-2-128 0,0 3 0 0,-1 1 0 0,-1-2 0 16,0-1 0-16,-1 2 0 0,-2 2 0 0,0-2 0 0,-1 4 0 15,-1-4 0-15,0 2 0 0,1-1 0 0,-1 1 0 16,-1-2 0-16,-1 1 0 0,-1 1 848 0,1-3 144 15,1 2 32-15,-1 0 0 0,1 1 0 0,-1 1 0 16,0 0 0-16,-1-4 0 0,0 3-832 0,1 0-192 16,-1 1 0-16,1 0 0 0,-2 3 0 0,0-2 0 15,-2 1 0-15,0 4 0 0,0 0 0 0,0 0 0 16,-3 3 0-16,2 0 0 0,0 3 0 0,0 2 0 16,0 2 0-16,-1-1 0 0,1 3 0 0,-1 3 0 15,-1 1 0-15,2 1 0 16,2 1-768-16,2-2-208 0,-1 1-48 0,2 1 0 0,-1-2 832 0,2 2 192 15,2 2 0-15,0-2 0 0,0 0 768 0,2 0 208 0,0 3 48 16,1-2 0-16,-1 1-832 0,1 4-192 0,-1 3 0 0,1 1 0 16,0-5 864-16,1 1 128 0,1 1 32 0,-1-1 0 15,1-3-832-15,0 4-192 0,1 1 0 0,0-2 0 16,0 3 0-16,0-1 0 0,0 5 0 0,0-1 0 16,1 1 0-16,-1 4 0 0,0 5 0 0,0-1 0 31,0 0-768-31,0-1-208 0,1 1-48 0,-3 0 0 0,0 1 832 0,0-1 192 0,-2 0 0 0,1-2 0 31,2 1-864-31,1 1-128 0,1 0-32 0,1 4 0 0,2-4 832 0,2 0 192 0,1-3 0 0,3-3 0 16,1-1 0-16,2-3 0 0,0-2 0 0,3-1 0 15,1 1 0-15,2-3 0 0,3 1 0 0,-2 1 0 16,3-5 0-16,-1 3 0 0,3-2 0 0,0 1 0 0,1 5 0 16,2-5 0-16,-1 1 0 0,2-6 0 0,2-1 0 0,1-1 0 15,2 0 0-15,3-3 0 0,2-1 0 0,-1-4 0 16,2 0 0-16,-1-2 0 0,2-2 0 0,0-1 0 15,-2 0 0-15,0-2 0 0,2-1 0 0,-1-1 0 16,3-5 0-16,-1 2 0 0,2-4 0 0,1-1 0 16,1 0 0-16,-1-3 0 0,-1 0 0 0,-2-1 0 15,0-2 0-15,-2-5 0 0,-1-7 768 0,-2 0 208 16,-1 2 48-16,-2-2 0 0,1-3-832 0,-3-2-192 16,-1-2 0-16,-4-2 0 0,2-3 0 0,-2-5 0 15,0-1 0-15,-2-7 0 0,-2-5 864 0,-4-4 128 16,-3 2 32-16,-3 1 0 15,-1 1-1648-15,-5-3-320 0,-2-3-64 0,-3-1-16 0,-2-4 1648 0,-3 6 320 0,-2 5 64 0,-4 4 16 16,-4-1-832-16,-3 4-192 0,1 4 0 0,-2-2 0 16,0-1 0-16,-2 4 0 0,-1 6 0 0,-2 3 0 15,-1 7 0-15,-6 1 0 0,-1 5 0 0,-4 4 0 32,-5 5-1600-32,-5 4-352 0,-4 4-80 0,-2 4-6560 0</inkml:trace>
  <inkml:trace contextRef="#ctx0" brushRef="#br0" timeOffset="11017.37">10647 5693 1839 0,'0'0'0'0,"0"0"0"0,0 0 0 0,0 0 160 0,0 0-160 0,0 0 0 15,0 0 0-15,0 0 0 0</inkml:trace>
  <inkml:trace contextRef="#ctx0" brushRef="#br0" timeOffset="11750.03">10638 5680 5519 0,'0'0'0'0,"0"0"224"0,0 0-64 0,0 0 32 0,0 0-192 0,0 0 0 0,0 0 0 0,0 0 0 16,0 0 0-16,0 0 0 15,0 0 0-15,0 0 0 0,0 0 0 0,0 0 0 0,0 0 0 16,0 0 0-16,0 0 848 0,0 0 144 0,0 0 32 0,0 0 0 16,0 0 0-16,0 0 0 0,0 0 0 0,10 0 0 15,1 1-832-15,-2 3-192 0,1-2 0 0,2-2 0 16,3-2 0-16,2-2 0 0,3 2 0 0,0 1 0 15,2-3 0-15,0 0 0 0,4-4 0 0,2-2 0 16,-1 0 0-16,4 1 0 0,2-1 0 0,4 2 0 16,3 0 864-16,4 1 128 0,5-3 32 0,1 2 0 15,1-1-832-15,-2 0-192 0,1-1 0 0,-5 1 0 16,-1-2 0-16,-1 2 0 0,0-3 0 0,-2 2 0 16,1-1 0-16,-3-1 0 0,-2 6 0 0,-3-4 0 0,-2 2 0 0,-2-2 0 15,1 7 0-15,-5-3 0 0,-3 0 0 0,-4 0 0 16,-3 0 0-16,0 0 0 0,-1 6 864 0,-3-2 128 15,-2-2 32-15,-2 2 0 0,-8 2-832 0,0 0-192 16,8 0 0-16,-8 0 0 0,0 0 0 0,0 0 0 16,0 0 0-16,0 0 0 0,0 0 0 0,0 0 0 15,-13-7 0-15,-1 4 0 0,-2 3 0 0,-1-2 0 16,-2 0 0-16,-2 0 0 0,0 2 0 0,-3 0 0 16,1-2 0-16,-4 1 0 15,0 1-768-15,-1 0-208 0,-2 1-48 0,0-1 0 0,1-1 832 0,-2-2 192 16,0 6 0-16,-1-3 0 0,0 3 0 0,0-1 0 0,-2-1 0 15,-2 0 0 1,-4 1-864-16,-2 0-128 0,0 2-32 0,1-3 0 16,-1 2 0-16,2-1 0 0,2 2 0 0,1-2 0 0,2 2 832 0,1-2 192 0,1 4 0 0,0-2 0 15,-1-4 0-15,2 2 0 0,1-2 0 0,-1 4 0 16,0-1 0-16,1 2 0 0,3 0 0 0,1-1 0 16,1 2 0-16,1-2 0 0,2 2 0 0,2-3 0 31,2 2-864-31,1 2-128 0,1 2-32 0,2-4 0 0,1 3 832 0,-1-2 192 0,3-1 0 0,2 1 0 15,0 3 0-15,3-3 0 0,0 1 0 0,1-1 0 16,2 2 0-16,4-8 0 0,0 0 0 0,-3 9 0 16,3 3 768-16,0-1 208 0,1 0 48 0,3-1 0 15,0 2-832-15,4-2-192 0,1 5 0 0,3-1 0 16,2-4 0-16,2 2 0 0,1 0 0 0,4-3 0 16,1 0 864-16,3-2 128 0,4 2 32 0,3 2 0 15,3 1-832-15,4 1-192 0,7 1 0 0,-1 1 0 0,1 0 0 16,0-2 0-16,2 1 0 0,-1 1 0 0,3 0 0 15,0 0 0-15,1 1 0 0,-2-5 0 0,-2-2 0 0,-4-2 0 16,-3 1 0-16,-4-2 0 0,-3 4 0 0,-3-2 0 16,-2-5 0-16,-3 1 0 0,-2 4 864 0,-4-2 128 15,-1 0 32-15,-2 0 0 0,-2 0-832 0,0 0-192 16,-3 0 0-16,-1 3 0 16,-2 1-768-16,-2-2-208 0,1 8-48 0,-4-1-5312 0</inkml:trace>
  <inkml:trace contextRef="#ctx0" brushRef="#br0" timeOffset="17501.25">20444 10874 9215 0,'0'0'400'0,"0"0"96"0,0 0-496 0,0 0 0 0,0 0 0 0,0 0 0 31,2-8-720-31,-2 8-240 0,0 0-64 0,-1-9 0 0,1 9 0 16,0 0 0-16,-3-10 0 0,3 10 0 0,-5-11 832 0,5 11 192 0,-7-9 0 0,0 2 0 16,7 7 768-16,-10-8 208 0,2 2 48 0,-1 0 0 15,1 0 816-15,0 0 160 0,-2 2 48 0,1 2 0 16,9 2-1648-16,-12-4-400 0,1 0 0 0,2 2 0 0,0-1 0 0,9 3 0 15,-11-1 0-15,0-1 0 0,0 2 0 0,1-2 0 16,0 1 0-16,1 1 0 0,9 0 0 0,-11 0 0 16,0 0 0-16,0 1 0 0,2 1 0 0,-1 2 0 15,2 1 0-15,-1-1 0 0,0 2 0 0,1 3 0 16,1-3 0-16,0 0 0 0,0 0 0 0,0-1 0 16,2 4 0-16,-1 0 0 0,1 1 0 0,-1-2 0 15,1 4 0-15,0 1 0 0,0-1 896 0,0 2 112 16,0-1 16-16,1 5 0 15,-1 6-1648-15,-1-3-320 0,1 1-64 0,0-2-16 0,1 1 832 0,-2-2 192 16,1-1 0-16,-1 2 0 0,1-1 768 0,0 1 208 16,1 4 48-16,-2-3 0 0,0 3-832 0,0-3-192 0,0 3 0 15,0-2 0-15,0 1 0 0,-1 1 0 0,-1 0 0 16,-1 4 0-16,0 4 0 0,1-4 0 0,0-1 0 0,1-3 0 16,3 1 0-16,-4 1 0 0,3-1 0 0,-1-2 0 15,0 4 864-15,-1-5 128 0,1 2 32 0,0 0 0 16,1-1-832-16,-1 1-192 0,-1-3 0 0,1 4 0 15,0 2 0-15,0-4 0 0,1 2 0 0,2 3 0 16,-1 1 0-16,2-2 0 0,-2 0 0 0,1-2 0 16,-1 2 0-16,1 1 0 0,0 0 0 0,0-1 0 15,-1 0 0-15,2 3 0 0,-1-3 0 0,2 3 0 16,0 1 0-16,0 1 0 0,1 1 0 0,-1 2 0 16,1 0 0-16,1 1 0 0,1-1 0 0,0-1 0 0,1-1 0 15,0-3 0-15,3-3 0 0,1 0 0 0,2-2 0 16,-1 1 0-16,0 0 0 0,1 2 0 0,0-1 0 15,1-3 0-15,0-1 0 0,0 0 0 16,2 1-768-16,1-1-208 0,2 5-48 16,-1-4 0-16,2-7 832 0,-2-1 192 0,2-4 0 0,0-3 0 0,2-1 768 0,1 2 208 15,2-1 48-15,2-3 0 0,0-1-832 0,1-1-192 16,1-2 0-16,1-2 0 16,2-2-768-16,0-2-208 0,1 2-48 0,-1-2 0 0,1-2 832 0,-2-2 192 15,0 0 0-15,0-3 0 0,-1-1 0 0,0-6 0 16,1-5 0-16,0-1 0 0,1-4 0 0,0 1 0 15,1-3 0-15,-1 0 0 0,3-4 768 0,0 2 208 0,0-1 48 0,-2 0 0 16,-1-3-832-16,-1-1-192 16,-2-2 0-16,-2 0 0 0,-2-7 864 0,-2 1 128 0,0 0 32 0,-2 1 0 15,-1 0-832-15,-2-1-192 0,-1 2 0 0,-2-1 0 16,-1-1 0-16,-2-4 0 0,0-6 0 0,-1 0 0 16,-1 5 0-16,-1 2 0 0,-1 1 0 0,-2 4 0 15,-1 2 0-15,0-2 0 0,-1 1 0 0,-2 5 0 16,0 2 864-16,-2-4 128 0,-2-1 32 0,1 2 0 15,1 5-832-15,-2 2-192 0,-4 2 0 0,2-1 0 16,-3 3 864-16,1-4 128 0,-2 1 32 0,-3 3 0 31,2-6-1648-31,-2 3-320 0,-2 3-64 0,1-3-16 0,-2 6 0 0,-1-5 0 16,1-2 0-16,-1 3 0 0,1 0 832 0,-2 3 192 0,-1 4 0 0,0-1 0 16,4 1-864-16,-1 3-128 15,1 4-32-15,2-1 0 0,2 2 832 0,0 2 192 0,2-1 0 0,0 2 0 16,1 0 0-16,-1 2 0 0,1-1 0 0,1 3 0 0,1 0 768 15,-2 1 208-15,3 2 48 0,0-1 0 16,7 4-1648-16,-10-2-320 0,3 1-64 0,-1 2-16 16,0 1-816-16,-2 2-160 0,1-1-48 0,-1 2 0 15,1 1 1648-15,-2 0 400 0,2 1 0 0,-2 1 0 0,-1 2 0 0,0 2 0 16,0-3 0-16,2 2 0 16,-1-2-896-16,1-2-112 0,0 5-16 0,10-12-3680 15</inkml:trace>
  <inkml:trace contextRef="#ctx0" brushRef="#br0" timeOffset="18834.11">27671 10908 5519 0,'0'0'0'0,"0"0"224"0,-8 6-64 0,1 1 32 0,0 3-192 0,0 2 0 0,-1 7 0 0,-1 2 0 15,0-4 0-15,1 2 0 0,-1 1 0 0,0-2 0 16,-1 1 0-16,1 1 0 0,-1-1 0 0,1-4 0 0,-1 3 0 0,1-3 0 15,1-2 0-15,0 1 0 0,1-2 848 0,0 1 144 16,1-1 32-16,-1 2 0 0,0 2 816 0,0-1 160 16,-1 3 48-16,-2 2 0 0,-1 2-1648 0,1 2-400 15,0 4 0-15,1 1 0 0,-1 7 896 0,1-4 112 16,-1-1 16-16,2 0 0 16,0 2-1648-16,-1 2-320 0,2-2-64 0,0 1-16 0,1 1 832 0,1 1 192 15,1 6 0-15,-1 1 0 0,2 4 0 0,2-2 0 16,0-4 0-16,1-2 0 15,1-3-864-15,0-1-128 0,1-3-32 0,1 1 0 0,1-2 832 0,1 0 192 16,-1 1 0-16,2 1 0 0,1 1 768 0,0 1 208 16,2 5 48-16,0-5 0 0,1-2-832 0,-1-2-192 0,1-1 0 0,2 0 0 15,1-7 0-15,1 5 0 0,3-5 0 0,-2-1 0 32,0-1-768-32,1-3-208 0,-1 0-48 0,1 0 0 0,0-3 832 0,1 0 192 0,0 3 0 0,-1 0 0 15,2 0 0-15,-1-3 0 0,-1 3 0 0,2-6 0 16,1 0 0-16,2 1 0 0,2 5 0 0,2-6 0 15,2-6 0-15,2-4 0 0,0-1 0 0,2-2 0 32,1-7-864-32,2-2-128 0,-1-1-32 0,-1-2 0 0,0-1 1648 0,-1-4 320 0,-2 2 64 0,0-5 16 15,-3 2 0-15,-1 2 0 0,0-1 0 0,0-3 0 16,-3 0 0-16,1 0 0 0,0-3 0 0,0-1 0 16,2 2-832-16,-1-5-192 0,0-1 0 0,-3-4 0 15,-1-3 864-15,-1-3 128 0,-1-3 32 0,-3 0 0 16,0 0-832-16,-2 0-192 0,-3-1 0 0,0 1 0 15,-1-3 864-15,-1-1 128 0,-2 1 32 0,-1-2 0 0,3-1-832 16,-5 6-192-16,0 4 0 0,-1 3 0 0,-1 2 864 16,-1 0 128-16,0 1 32 0,-1 1 0 0,1 1-832 0,-2 3-192 15,-2-1 0-15,-2 5 0 0,0-1 864 0,-2-2 128 16,-3 1 32-16,-1-5 0 16,-1-1-1648-16,-2 2-320 0,-1 1-64 0,1 1-16 0,-1 1 832 0,0-1 192 15,-1 3 0-15,-1 0 0 16,-2 3-864-16,2-1-128 0,1 1-32 0,-1 0 0 0,0 0 1648 0,0 0 320 15,0 1 64-15,-1 1 16 0,0 1-832 0,0-2-192 16,0 2 0-16,0 1 0 16,2 0-768-16,0-3-208 0,0-5-48 0,2 3 0 0,1 4 832 0,1 4 192 15,-3-1 0-15,2 0 0 16,0 2-864-16,-1 3-128 0,2-1-32 0,-1 3 0 16,2-2 0-16,-1 2 0 0,-1 2 0 0,-2-1 0 0,0 2 832 15,-1 2 192-15,2-3 0 0,-1 2 0 0,2 2 0 0,0 2 0 0,0 0 0 16,1-3 0-1,1 6-1680-15,0-3-304 0,2 0-48 0,0 0-16 0,-1 2 1648 0,1-2 400 0,10 0 0 16,-10 4 0 0,0-1-896-16,2 1-112 0,8-4-16 0,-11 6 0 15,2 1 0-15,-1 0 0 0,-4 5 0 0,1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38:25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24269 15608 9215 0,'0'0'400'0,"0"0"96"0,6-8-496 0,-6 8 0 16,6-6 0-16,-6 6 0 0,6-4 0 0,-6 4 0 16,0 0 0-16,0 0 0 0,8-6 0 0,-8 6 0 0,0 0 0 0,0 0 0 15,0 0 912-15,0 0 96 0,9-2 16 16,-9 2 0-16,0 0 0 0,0 0 0 0,9 0 0 0,-9 0 0 16,8 0 0-16,-8 0 0 0,11 2 0 0,-3-2 0 15,-8 0-832-15,10 4-192 0,-1-2 0 0,1-1 0 16,1 4 0-16,0-4 0 0,1 2 0 0,1-3 0 15,2 2 0-15,0-2 0 0,1 1 0 0,0 2 0 16,3-3 864-16,2 0 128 0,6 0 32 0,-2 0 0 16,-2 0-832-16,1 0-192 0,0 0 0 0,-2 0 0 15,0-3-768 1,-1 2-208-16,0-1-48 0,1 2 0 0,-1-3 832 0,1 2 192 0,0 1 0 0,1 0 0 16,-1 0 0-16,2 0 0 0,1 0 0 0,0 0 0 15,0 0 0-15,2 0 0 0,5 0 0 0,-2 0 0 16,-1 0 0-16,1 0 0 0,0 0 0 0,-2-2 0 15,0-1 0-15,-1 2 0 0,0-1 0 0,1-2 0 16,-1 2 0-16,0-2 0 0,2 1 0 0,-2 0 0 16,-1 1 0-16,3 1 0 0,1 1 0 0,-1 0 0 0,-2 0 0 0,1-3 0 15,-2 3 0-15,-1 0 0 0,0 0 768 16,-2 0 208-16,2 0 48 0,0 3 0 0,0-3-832 0,-1 1-192 16,1 1 0-16,0 0 0 0,0 0 0 0,1 0 0 15,0 0 0-15,2 0 0 0,4 0 0 0,-2-2 0 16,0 4 0-16,-2-4 0 15,1 2-768-15,-2-2-208 0,0 0-48 0,-2-2 0 0,0 2 1648 0,0 0 320 16,0 0 64-16,0-3 16 0,0 3-832 0,0 0-192 16,-1 0 0-16,1 0 0 0,3 3 864 0,1-3 128 15,0 2 32-15,1-1 0 0,0 2-832 0,-1-1-192 0,2 2 0 0,0-4 0 16,-1 0 0-16,1 2 0 0,1-2 0 16,0 1 0-16,0 2 0 0,1-3 0 0,1 0 0 0,2 0 0 15,2 2 0-15,1-2 0 0,-1 0 0 0,0 0 0 16,0 0 0-16,-2 0 0 0,-1-2 0 0,0 2 0 15,-1 0 864-15,2 0 128 0,-2 0 32 0,2 2 0 16,1-2-832-16,1 1-192 0,2 2 0 0,-1-3 0 16,0 0 0-16,-2 2 0 0,-2-2 0 0,-3 1 0 15,0 2 0-15,-1-1 0 0,-2-1 0 0,0 1 0 16,-1 0 0-16,1 0 0 0,2 0 0 0,-2-2 0 16,1 2 0-16,2-2 0 0,5 1 0 0,-3-1 0 15,0-3 0-15,-2 1 0 0,0 0 0 0,-1 0 0 16,-1-2 0-16,1 0 0 0,0 1 0 0,0-3 0 15,1 2 0-15,4-1 0 0,-2-1 0 0,3 0 0 0,3 2 0 0,-1-1 0 16,-2-1 0-16,0 2 0 0,-1 1 864 16,-2-2 128-16,-1 4 32 0,1-1 0 0,-1-2-832 0,0 2-192 15,1-1 0-15,0 2 0 0,-1-1 0 0,1-2 0 16,2 4 0-16,-2-2 0 0,0 1 0 0,-3-1 0 16,-2 1 0-16,0-2 0 0,-1 0 0 0,0 1 0 15,0 0 0-15,-1 0 0 0,1-1 0 0,0 0 0 16,2 0 0-16,2-3 0 0,3 4 0 0,1-2 0 15,0-1 0-15,-2 2 0 0,1-1 0 0,-1 2 0 16,-1-1 0-16,-1 2 0 0,-1-1 0 0,-1 1 0 16,-2 2 0-16,2-1 0 0,0 0 0 0,1 0 0 15,2 0 0-15,2 0 0 0,2 2 0 0,-1 1 0 16,-3 0 0-16,-1-2 0 0,-1 2 0 0,-1-1 0 0,-1 2 0 16,1-4 0-16,1 2 0 0,0-2 0 0,1 1 0 0,0-1 0 15,2 3 0-15,2-1 0 0,2-2 0 0,-2 0 0 16,-2 0 0-16,-1 0 0 0,-2 0 0 0,0-2 0 15,0 2 0-15,0-3 0 0,-2 2 0 0,1 1 0 16,0 0 0-16,-1 0 0 0,2 0 0 0,0 0 0 16,1 0 0-16,1 0 0 0,2 1 0 0,-2 2 0 15,0-1 0-15,-2-2 0 0,-1 1 0 0,0 1 0 16,-2 1 0-16,1-3 0 0,-1 1 0 0,1 1 0 16,0-2 0-16,2 0 0 0,1 3 0 0,1-3 0 15,2 1 0-15,-2-2 0 0,0 1 0 0,1 0 0 16,-2 0 0-16,-3 0 0 0,0 0 0 0,-1 0 0 15,-2 0 0-15,-1 1 0 0,0 1 0 0,0-2 0 16,-1 0 0-16,1 0 0 0,1 0 0 0,0-2 0 0,0 4 0 0,0-2 0 16,2 2 0-16,0-2 0 15,1 0-768-15,-2 1-208 0,0-1-48 0,-2 1 0 16,0 1 832-16,-1 1 192 0,-2-2 0 0,1 1 0 0,2 2 0 0,-1-2 0 16,1 2 0-16,-2-2 0 0,1 4 0 0,1-5 0 15,2 2 0-15,2-1 0 0,1 2 0 0,-2-2 0 16,-3-1 0-16,-3 1 0 0,0 1 0 0,-4-2 0 15,-2 1 0-15,-3-2 0 0,0 0 0 0,-1 0 0 16,-2 0 0-16,-2 0 0 0,-8 0 0 0,6-3 0 16,0 3 0-16,-6 0 0 15,0 0-864-15,0 0-128 0,5-3-32 0,-5 3 0 16,0 0 0-16,0 0 0 0,0 0 0 0,0 0 0 0,0 0 832 0,0 0 192 0,0 0 0 16,0 0 0-16,0 0 0 0,0 0 0 0,0 0 0 0,-11-5 0 15,-2-1 0-15,-2 2 0 0,-3-1 0 0,0 4 0 31,-2-1-864-31,-4-2-128 0,-3 4-32 0,-2-3 0 0,1 0 832 0,-1 0 192 16,1-2 0-16,0 1 0 16,0 2-864-16,1-2-128 0,0 1-32 0,1-3 0 0,3 4 832 0,0-2 192 0,-1 2 0 15,-1-2 0-15,0 4 768 0,-2-2 208 0,-1 2 48 0,-4 0 0 16,-3 0-832-16,-2 2-192 0,-2-2 0 0,1 1 0 16,-2 2 0-16,-3-3 0 0,-2 2 0 0,-3-2 0 15,-1 1-1600-15,-2-1-352 16,-2 0-80-16,3 3-16 0,5-3 0 0,5 2 0 0,3-1 0 0,3-1 0 15,1 2 832-15,0-2 144 0,3 3 48 0,0-3 0 0,0 3 1632 16,2 0 336-16,-1-2 64 0,0 1 16 0,-2 1 816 16,-4 0 160-16,0 1 48 0,-1 1 0 0,0-1-832 15,1 1-144-15,-1 1-48 0,1 0 0 16,-2-2-1632-16,0 1-336 0,0 1-64 0,-1 0-16 0,0-2 832 0,0 2 192 16,0-3 0-16,0 0 0 0,1-1 0 0,2-1 0 15,0-1 0-15,3-1 0 16,1 1-864-16,2-2-128 0,0-2-32 0,1-1 0 0,-3 2 832 0,2-3 192 15,3 0 0-15,0 0 0 0,0 0 0 0,1 3 0 16,3-1 0-16,0 2 0 0,2-2 0 0,0 4 0 16,0-2 0-16,-2 2 0 0,0 2 768 0,-1-2 208 15,2 4 48-15,-2-2 0 16,2-1-1648-16,-2 2-320 0,0 0-64 0,-2 2-16 16,-1-4 0-16,-2 1 0 0,-10 2 0 0,3-2-2048 0</inkml:trace>
  <inkml:trace contextRef="#ctx0" brushRef="#br0" timeOffset="91.92">29241 15572 1839 0,'-18'-3'0'0,"8"0"160"0,-1 0-160 0,-1 1 0 0,0 2 0 0,0-3 0 0,1 3 1664 0,-1 0 320 0,-1 3 48 0,-2-1 16 16,0 1 816-16,-3 1 160 0,-3 2 48 0,-2 0 0 31,-1 0-3280-31,-2 2-656 0,-2-2-128 0,-4 1-6992 0</inkml:trace>
  <inkml:trace contextRef="#ctx0" brushRef="#br0" timeOffset="1433.85">27891 15626 5519 0,'-22'3'240'0,"8"-1"64"0,1-1-304 0,-3 2 0 0,-1 1 0 0,0-2 0 0,-2-1 0 16,-2 2 0-16,1-3 0 0,0 2 0 0,0-2 0 0,-3-2 0 16,1 2 0-16,-3-4 0 0,-2 2 0 0,-1-2 0 15,2 1 0-15,1-2 0 0,1 1 880 0,0 0 112 16,-3-1 32-16,2 0 0 0,2 2 1632 0,0-1 336 15,1 2 64-15,0-1 16 0,1 2-1648 0,0 1-320 16,0 0-64-16,0 0-16 0,-2 0-816 0,0 4-208 16,-1-2 0-16,0 2 0 15,2-2-768-15,-2 2-208 0,0 2-48 0,-1-3 0 0,0 1 1648 0,2 0 320 16,0 0 64-16,-1-1 16 0,3 2-832 0,-1-4-192 0,2 2 0 16,1-1 0-16,4-1 0 0,-2 2 0 0,1-3 0 0,-1 0 0 15,0-3 0-15,1 2 0 0,0-1 0 0,2-2 0 16,0 2 864-16,0-1 128 0,-2 2 32 0,2-2 0 15,0 0 0-15,-3 1 0 0,0 1 0 0,1-2 0 16,2 1-832-16,-3 0-192 0,-1 1 0 0,2-3 0 16,0 2 0-16,-2-1 0 0,-2 2 0 0,2 1 0 31,0-2-768-31,2-1-208 0,-3 2-48 0,0-4 0 0,-1 4 832 0,1 1 192 0,2 0 0 0,0-2 0 16,1 2 0-16,0 0 0 0,1-3 0 0,0 3 0 15,-2 3 768-15,1-3 208 0,2 2 48 0,-1-2 0 16,1 4-832-16,-3-2-192 0,0-1 0 0,-1 2 0 15,-1-1 0-15,-2 2 0 0,-1-2 0 0,-5-1 0 16,-3 2-768-16,-1-2-208 0,1 0-48 16,2-1 0-16,-1 0 0 0,2 0 0 0,1-2 0 0,1 2 0 0,1 0 832 15,0 0 192-15,2 0 0 0,0-3 0 0,2 6 0 0,0-3 0 16,0 0 0-16,1 1 0 0,0-1 0 0,0 0 0 16,0 1 0-16,-1 0 0 0,1 1 0 0,-3-2 0 15,0 3 0-15,-2-2 0 16,0 1-864-16,0 1-128 0,1 0-32 0,-1-2 0 0,0 2 832 0,2-3 192 15,0 2 0-15,1-1 0 0,1 2 0 16,-1-3 0-16,1 2 0 0,1-2 0 0,0 1 0 0,2-1 0 16,-1 0 0-16,0-1 0 0,2 1 768 0,-1-2 208 15,1 2 48-15,0-3 0 0,-1 2 0 0,-2 1 0 16,-2 0 0-16,0-2 0 0,2-1-832 0,0 2-192 16,0 1 0-16,0-2 0 15,0 2-768-15,0-1-208 0,0-2-48 0,2 1 0 0,-1 1 832 0,1-2 192 16,2 1 0-16,-1-1 0 0,1-1 0 0,-1-1 0 0,2 2 0 0,-1-1 0 15,2 2 768-15,-1-2 208 0,-1-1 48 0,0 2 0 16,-1-1 0-16,0 0 0 0,-1 0 0 0,2 0 0 16,0 1-832-16,-2 0-192 0,-2 1 0 0,-2 1 0 15,4-1 0-15,0-2 0 0,2 2 0 0,-1 2 0 16,2-4 0-16,-3 2 0 0,0-1 0 0,0 2 0 31,0-1-768-31,-1-2-208 0,1 4-48 0,-1-2 0 0,0-1 832 0,1 2 192 0,2 1 0 0,0 0 0 16,0 0 0-16,1-2 0 0,1 2 0 0,0 0 0 15,0 0 768-15,1 0 208 0,1 2 48 0,1-2 0 16,-1 1-832-16,0 1-192 0,1-1 0 0,-1 1 0 16,-1-1 0-16,-3 2 0 0,-3-1 0 0,0 2 0 15,0-2-768-15,2-1-208 0,0 2-48 16,1-1 0-16,-1 2 832 0,1-2 192 0,-1-1 0 0,-1 1 0 16,1 1 0-16,1-2 0 0,0 1 0 0,2 0 0 0,0-1 0 15,1-1 0-15,1 0 0 0,0 0 0 0,0 0 0 0,1-1 0 16,0 1 0-16,1-2 0 0,-1 2 0 0,1-2 0 15,-2 2 0-15,1 0 0 0,1-1 0 0,-2 1 0 16,-1 0 0-16,0 0 0 0,2 0 0 0,-2 0 0 16,-1 1 0-16,0 1 0 0,-2 0 0 0,2-1 0 15,0 2 0-15,-1-3 0 16,-2 2-864-16,1-1-128 0,5 2-32 0,-1-3 0 0,1 1 832 16,1 2 192-16,9-3 0 0,-10 0 0 15,10 0 0-15,-9 0 0 0,-1 0 0 0,10 0 0 0,0 0 0 0,-9-3 0 16,9 3 0-16,-8 0 0 0,8 0 768 0,0 0 208 15,0 0 48-15,-10 0 0 0,3 0-832 0,7 0-192 0,-7 3 0 16,7-3 0 0,-8 2-768-16,-1-1-208 0,9-1-48 0,-9 5 0 0,2-1 832 0,-1-2 192 0,1 2 0 0,7-4 0 31,0 0-864-31,0 0-128 0,-6 3-32 0,6-3 0 0,0 0 1648 0,0 0 320 0,0 0 64 0,0 0 16 16,0 0-832-16,0 0-192 0,0 0 0 0,0 0 0 15,0 0 864-15,0 0 128 0,-7 3 32 0,7-3 0 16,0 0-832-16,-7 2-192 0,0 2 0 0,7-4 0 15,0 0 0-15,-7 2 0 0,7-2 0 0,-7 5 0 16,7-5 0-16,0 0 0 0,-5 4 0 0,5-4 0 16,0 0 0-16,0 0 0 0,0 0 0 0,0 0 0 15,0 0-768-15,0 0-208 0,0 0-48 0,0 0 0 0,0 0 832 16,0 0 192-16,0 0 0 0,0 0 0 0,0 0 768 0,0 0 208 16,0 0 48-16,0 0 0 0,0 0-832 0,0 0-192 15,0 0 0-15,-5 6 0 0,5-6 0 0,0 0 0 16,0 0 0-16,0 0 0 0,0 0 0 0,0 0 0 15,-2 7 0-15,2-7 0 16,0 0-768-16,1 9-208 0,-1-9-48 0,4 12-10240 16</inkml:trace>
  <inkml:trace contextRef="#ctx0" brushRef="#br0" timeOffset="42217.17">22839 15182 1839 0,'0'0'0'16,"0"0"0"-16,0 0 0 0,0 0 160 0,0 0-160 0</inkml:trace>
  <inkml:trace contextRef="#ctx0" brushRef="#br0" timeOffset="43317.26">22776 15172 9215 0,'0'0'400'16,"0"0"96"-16,0 0-496 0,0 0 0 0,0 0 0 0,0 0 0 0,0 0 912 0,0 0 96 0,0 0 16 15,-10 4 0-15,10-4-832 0,0 0-192 0,0 0 0 0,-11-3 0 16,11 3-768 0,-10-3-208-16,10 3-48 0,-11-4 0 0,11 4 832 0,0 0 192 0,0 0 0 0,0 0 0 15,0 0 768-15,-7-8 208 0,7 8 48 0,0 0 0 0,1-9 0 16,-1 9 0-16,5-9 0 0,1 2 0 15,1 1 0-15,1 0 0 0,3 0 0 0,1 2 0 16,0 0-832-16,1 0-192 0,0 0 0 0,0 0 0 16,0 1 0-16,-1-1 0 0,0 2 0 0,-2-2 0 15,2-1-768-15,-1 2-208 0,-2-1-48 0,1 2 0 16,-2-1 1648-16,1 2 320 0,-9 1 64 0,9-5 16 0,-9 5-832 0,0 0-192 16,8-1 0-16,-8 1 0 0,0 0 0 0,0 0 0 15,0 0 0-15,0 0 0 0,0 0 0 0,0 0 0 16,0 0 0-16,0 0 0 0,0 0 864 0,0 0 128 15,0 0 32-15,0 0 0 0,0 0-832 0,0 0-192 16,0 0 0-16,0 0 0 0,0 0 0 0,-9 0 0 16,-2 1 0-16,0 1 0 0,0-1 0 0,-2 1 0 15,-1-2 0-15,0 1 0 16,0 2-768-16,-1-1-208 0,-1 2-48 0,2-2 0 0,1 2 832 0,0-2 192 16,1-1 0-16,2 2 0 0,10-3 0 0,-9 2 0 15,9-2 0-15,-11 0 0 0,2 1 768 0,9-1 208 0,0 0 48 0,-11 3 0 16,11-3-832-16,-9 2-192 0,9-2 0 0,0 0 0 15,0 0 0-15,0 0 0 0,0 0 0 0,0 0 0 16,0 0 0-16,0 0 0 0,0 0 0 0,0 0 0 31,8 3-768-31,1 1-208 0,2-2-48 0,1 0 0 0,0-2 832 0,1 0 192 0,1 0 0 0,-1-2 0 16,0 2 768-16,0-3 208 0,-1 2 48 0,0-1 0 16,0 0-832-16,-3 1-192 0,1-1 0 0,-10 2 0 15,11 0 0-15,-11 0 0 0,8-4 0 0,-8 4 0 16,0 0 0-16,0 0 0 0,8-2 0 0,-8 2 0 15,0 0 0-15,0 0 0 0,0 0 0 0,0 0 0 16,0 0 0-16,0 0 0 0,0 0 0 0,0 0 0 0,0 0 0 16,0 0 0-16,0 0 0 0,0 0 0 0,0 0 0 0,0 0 0 15,0 0 0-15,0 0 0 0,0 0 0 0,0 0 0 16,0 0 0-16,0 0 0 0,0 0 0 0,0 0 0 16,0 0 0-16,0 0 0 0,0 0 864 0,0 0 128 15,0 0 32-15,0 0 0 0,0 0-832 0,0 0-192 16,0 0 0-16,0 0 0 15,0 0-768-15,0 0-208 0,0 0-48 0,0 0 0 0,0 0 832 0,0 0 192 16,7 6 0-16,-7-6 0 0,6 3 0 0,-6-3 0 16,0 0 0-16,0 0 0 0,0 0 0 0,0 0 0 15,0 0 0-15,0 0 0 0,0 0 0 0,0 0 0 16,0 0 0-16,0 0 0 0,0 0 0 0,0 0 0 16,0 0 0-16,0 0 0 0,0 0 768 0,0 0 208 0,6 4 48 15,-6-4 0-15,0 0-832 0,0 0-192 0,0 0 0 0,0 0 0 31,0 0-768-31,0 0-208 0,0 0-48 0,0 0 0 0,0 0 832 0,0 0 192 0,0 0 0 0,0 0 0 16,0 0 0-16,0 0 0 0,0 0 0 0,0 0 0 16,0 0 768-16,0 0 208 0,0 0 48 0,0 0 0 15,0 0-832-15,0 0-192 0,0 0 0 0,0 0 0 32,0 0-768-32,0 0-208 0,0 0-48 0,0 0 0 0,0 0 832 0,0 0 192 0,0 0 0 0,0 0 0 15,0 0 0-15,0 0 0 0,0 0 0 0,0 0 0 16,0 0 768-16,0 0 208 0,0 0 48 0,0 0 0 15,0 0-832-15,0 0-192 0,0 0 0 0,0 0 0 16,0 0-768-16,0 0-208 16,0 0-48-16,0 0 0 0,0 0 832 0,0 0 192 0,0 0 0 0,0 0 0 15,0 0 0-15,0 0 0 0,0 0 0 0,0 0 0 16,0 0 0-16,0 0 0 0,0 0 0 0,0 0 0 0,0 0 0 0,0 0 0 16,0 0 0-16,0 0 0 15,0 0-1680-15,0 0-304 0,0 0-48 0,0 0-16 0,0 0 1648 0,0 0 400 16,0 0 0-16,0 0 0 0,0 0 736 0,0 0 224 15,0 0 64-15,0 0 0 0,0 0-832 0,0 0-192 16,0 0 0-16,0 0 0 0,0 0 0 0,0 0 0 16,0 0 0-16,0 0-8960 0</inkml:trace>
  <inkml:trace contextRef="#ctx0" brushRef="#br0" timeOffset="47967.29">31667 14978 12895 0,'0'0'576'0,"0"0"112"0,0 0-560 16,0 0-128-16,0 0 0 0,8 2 0 0,0 2 0 0,-8-4 0 15,10 2 0-15,-2 1 0 0,2 0 0 0,-2-2 0 16,-8-1 0-16,9 2 0 0,1 1 848 0,-2-3 144 16,1 0 32-16,-1 0 0 0,-8 0 816 15,9 0 160-15,1 0 48 0,-1 0 0 0,0 0-1648 0,-1 0-400 16,2 1 0-16,-1-2 0 0,-1 2 0 0,1 1 0 16,0-2 0-16,1 2 0 0,0-2 0 0,0 1 0 15,-1 0 0-15,0-1 0 0,-1 0 0 0,1 0 0 16,1 2 0-16,-2-2 0 0,1 0 896 0,-9 0 112 15,10 0 16-15,-1 0 0 0,-9 0-832 0,0 0-192 16,0 0 0-16,0 0 0 16,8 0-768-16,-8 0-208 0,0 0-48 0,0 0 0 0,0 0 832 0,0 0 192 0,0 0 0 0,0 0 0 31,-8 3-864-31,-2 0-128 0,1 1-32 0,-2-2 0 0,-1 2 832 0,-1-2 192 0,0 2 0 16,1-2 0-16,1-1 0 0,-1 2 0 0,1-6 0 15,-1 3 0-15,0 0 0 0,-1 0 0 0,0 0 0 0,0 3 0 16,0-3 0-16,0 0 0 0,-1 0 0 0,1 0 0 15,2 2 0-15,0-2 0 0,1 1 0 0,10-1 0 16,-10 3 0-16,10-3 0 0,0 0 0 0,0 0 0 16,0 0 0-16,0 0 0 0,-10 2 0 0,10-2 0 15,0 0 0-15,0 0 0 0,0 0 0 0,0 0 0 16,0 0 0-16,0 0 0 0,0 0 0 0,0 0 0 16,5 5-864-16,4-1-128 0,4 2-32 0,-1-5 0 15,-1 2 832-15,0-3 192 0,1 0 0 0,1-1 0 16,0-1 0-16,0 1 0 0,0-2 0 0,-1 2 0 15,-2-3 768-15,1 0 208 0,1 2 48 0,-3 1 0 0,1-1-832 16,-3-2-192-16,-7 4 0 0,0 0 0 0,10-2 0 0,-10 2 0 16,0 0 0-16,0 0 0 15,0 0-768-15,0 0-208 0,0 0-48 0,0 0 0 0,0 0 832 0,0 0 192 16,0 0 0-16,0 0 0 0,-12-3 0 0,-1 3 0 16,0 0 0-16,-2 0 0 0,1 0 0 0,-1 0 0 15,-1 3 0-15,1-3 0 0,1 0 0 0,-2 0 0 16,-2 0 0-16,0 0 0 0,2 0 0 0,2 0 0 15,1 0 0-15,1 0 0 0,1 0 768 0,2 0 208 16,9 0 48-16,-11 0 0 0,11 0-832 0,0 0-192 16,0 0 0-16,-11 2 0 15,11-2-768-15,0 0-208 0,0 0-48 0,0 0-6960 0</inkml:trace>
  <inkml:trace contextRef="#ctx0" brushRef="#br0" timeOffset="54317.19">22804 10368 5519 0,'0'0'0'0,"0"0"224"0,0 0-64 0,0 0 32 0,0 0-192 0,0 0 0 0,0 0 0 0,0 0 0 15,0 0 0-15,0 0 0 0,0 0 0 0,0 0 0 16,0 0 0-16,8 2 0 0,-8-2 0 0,10 0 0 16,-2 0 0-16,1-2 0 0,0 0 0 0,1 2 0 15,0 0 0-15,1-2 0 0,2 2 0 0,0-4 0 0,0 2 848 0,1 2 144 16,2 2 32-16,2 0 0 0,1 0-832 0,3-2-192 16,3 0 0-16,4 0 0 0,4-2 0 0,5 0 0 15,2 2 0-15,2 0 0 0,-2-2 0 0,2-2 0 16,0 2 0-16,2-1 0 0,4-2 0 0,2 0 0 15,2-1 0-15,1 1 0 0,3-2 0 0,-1 1 0 16,-2 0 0-16,-1 2 0 0,2-1 0 0,0 0 0 16,5 2 0-16,1-1 0 0,3-2 0 0,-1 1 0 15,-2 2 0-15,-1-3 0 0,-1 2 0 0,1-1 0 16,3 2 0-16,1-1 0 16,2 1-768-16,-1-2-208 0,-2 1-48 0,0 1 0 0,-1-2 832 0,1 2 192 0,1-3 0 0,-2 3 0 15,-2 2 768-15,-3-1 208 0,-4-2 48 0,-2 2 0 16,-2 2-832-16,1 0-192 0,1-3 0 0,-1 0 0 15,1 0 0-15,-4 2 0 0,-2-2 0 0,-5 0 0 16,-2 1 0-16,-4 1 0 0,-3-4 0 0,-2 4 0 16,0-2 0-16,-4 3 0 0,0-2 0 0,-1 1 0 15,-1 1 0-15,1-2 0 0,-4 2 0 0,-1 0 0 16,-2 0 0-16,0 0 0 0,-1 2 0 0,-3-2 0 16,-4 1 0-16,1-1 0 0,0 0 0 0,-9 0 0 15,0 0 0-15,8 0 0 0,0 0 0 0,-8 0 0 16,0 0 864-16,0 0 128 0,0 0 32 0,0 0 0 15,0 0-832-15,0 0-192 0,0 0 0 0,0 0 0 16,7 2-768-16,-7-2-208 0,0 0-48 0,0 0 0 16,0 0 832-16,0 0 192 0,0 0 0 0,0 0 0 0,4 4 0 15,-4-4 0-15,8 5 0 0,-8-5 0 0,8 1 768 0,0 1 208 16,1 1 48-16,-1 0 0 0,0-2-832 0,-2 2-192 16,0-1 0-16,0-1 0 0,1 4 0 0,-7-5 0 15,7 4 0-15,-7-4 0 0,7 2 0 0,-7-2 0 16,0 0 0-16,0 0 0 0,0 0 0 0,0 0 0 15,0 0 0-15,0 0 0 0,0 0 0 0,0 0 0 16,0 0 0-16,6 1 0 0,-6-1 864 0,6 3 128 16,0-1 32-16,-6-2 0 15,6 4-1648-15,-6-4-320 0,6 0-64 0,1 2-16 0,-1-2 832 0,-6 0 192 16,0 0 0-16,0 0 0 0,0 0 0 0,6 0 0 0,-6 0 0 0,0 0 0 16,0 0 0-16,0 0 0 0,0 0 0 15,0 0 0-15,0 0 0 0,0 0 0 0,0 0 0 0,0 0 0 16,0 0 0-16,0 0 0 0,0 0 0 0,0 0 0 15,0 0 0-15,6-5 0 0,-6 5 0 0,0 0 0 16,0 0 0-16,0 0 0 0,6-1 0 0,-6 1 0 16,0 0 0-16,0 0 0 0,0 0 0 0,0 0 0 15,0 0 0-15,0 0 0 0,0 0 0 0,0 0 0 16,0 0 0-16,0 0 0 0,0 0 0 0,0 0 0 16,0 0 0-16,0 0 0 0,0 0 0 0,0 0 0 15,0 0 0-15,0 0 0 0,0 0 0 0,6-2 0 16,-6 2 0-16,5 0 0 0,-5 0 0 0,0 0 0 15,0 0-864-15,0 0-128 0,4 0-32 16,-4 0 0-16,0 0 0 0,0 0 0 0,0 0 0 16,0 0 0-16</inkml:trace>
  <inkml:trace contextRef="#ctx0" brushRef="#br0" timeOffset="56233.76">29219 10360 5519 0,'0'0'0'0,"0"0"224"0,0 0-64 0,0 0 32 0,0 0-192 0,0 0 0 0,0 0 0 0,9 0 0 15,1 0 0-15,-10 0 0 0,9 0 0 0,-1 0 0 16,1 0 0-16,-1 0 0 0,0-2 0 0,1 2 0 16,-1 0 848-16,2 0 144 0,0 0 32 0,2 0 0 15,1 0 0-15,3-2 0 0,0 0 0 0,2 0 0 16,2 0-832-16,2 1-192 0,0-3 0 0,3 2 0 15,2-2 0-15,2 2 0 0,2-2 0 0,1 2 0 16,2-2 864-16,2 2 128 0,1-2 32 0,1 2 0 16,1-2-832-16,0 4-192 0,1-2 0 0,0 2 0 15,-2-2 0-15,0 2 0 0,0 0 0 0,-1 0 0 16,1 0 0-16,3-2 0 0,3 2 0 0,0 0 0 0,2 0 0 0,-1 0 0 16,0 0 0-16,-1-2 0 0,0 0 0 15,1 0 0-15,0 2 0 0,3-2 0 0,2 1 0 16,1-2 0-16,1 1 0 0,-1 0 0 0,1 1 0 0,-2-3 0 15,-2 2 0-15,-1-1 0 0,1 2 0 0,0-1 0 16,2-1 0-16,-1 2 0 0,1-1 0 0,-2-1 0 16,0 2 0-16,-4-1 0 0,-2 2 0 0,1-3 0 15,-1 2 0-15,-1-1 0 0,2-2 0 0,1 4 0 16,3 0 0-16,0 0 0 0,-2 0 0 0,-1 0 0 16,-1 0 0-16,-3-2 0 15,0 1-768-15,-1 1-208 0,2 0-48 0,-2 0 0 0,0 0 832 0,0 0 192 16,1 0 0-16,-5-1 0 0,-2-1 0 0,-2 2 0 0,-1-2 0 0,-6 2 0 15,-3-1 0-15,-3 1 0 0,-1 0 0 0,-2 0 0 16,0 0 768-16,0-1 208 0,-3 1 48 0,-2 0 0 16,1 0-832-16,-2 1-192 0,0 2 0 0,-1-1 0 15,0-1 0-15,-2 2 0 0,-6-3 0 0,9 1 0 32,-2 2-768-32,0-3-208 0,-1 2-48 0,1-2 0 0,0 0 1648 0,-7 0 320 0,8-2 64 0,-1-1 16 15,-7 3-832-15,9-3-192 0,0 1 0 0,-2 0 0 16,0 0 864-16,-7 2 128 0,8-1 32 0,-8 1 0 15,0 0-832-15,0 0-192 0,0 0 0 0,0 0 0 16,6-1 0-16,-6 1 0 0,0 0 0 0,0 0 0 16,0 0-768-16,0 0-208 15,0 0-48-15,0 0 0 0,0 0 0 0,0 0 0 0,0 0 0 0,0 0 0 16,0 0 832-16,0 0 192 0,0 0 0 0,0 0-5776 16</inkml:trace>
  <inkml:trace contextRef="#ctx0" brushRef="#br0" timeOffset="59783.83">16131 10983 9215 0,'0'0'192'0,"0"0"64"0,10 1 0 0,1 1 0 0,-1 0-256 0,-3 2 0 0,-7-4 0 0,7 6 0 0,-7-6 0 0,7 6 0 15,-7-6 0-15,6 6 0 16,-6-6-768-16,6 9-208 0,-6-9-48 0,5 9 0 0,-2 2 1648 0,0-1 320 16,-2 2 64-16,-1 0 16 0,0 0-832 0,-1 3-192 15,-2 0 0-15,1 3 0 0,-1 2 0 0,0 2 0 16,-1 2 0-16,1 3 0 0,0 4 0 0,0 4 0 15,-2 1 0-15,-1 3 0 0,0 2 0 0,0-2 0 16,2-5 0-16,-2-3 0 0,1-1 0 0,0-5 0 16,-1 1 0-16,1-5 0 0,1-2 0 0,-1-2 0 15,0-5 0-15,2-3 0 0,3-9 0 0,0 0 0 0,0 7 0 0,0-7 0 16,0 0 864-16,0 0 128 0,0 0 32 0,0 0 0 16,0 0-832-16,0 0-192 0,0 0 0 0,0 0 0 15,0 0 864-15,-5-10 128 0,1-2 32 0,2 3 0 31,2 9-1648-31,-4-9-320 0,4 9-64 0,-3-8-16 0,3 8 832 0,-4-9 192 0,4 9 0 0,0 0 0 16,0 0 0-16,-6-9 0 0,0 2 0 0,6 7 0 16,-7-6 0-16,7 6 0 0,-10-3 0 0,-1 0 0 15,0 3 768-15,2 0 208 0,-1 0 48 0,-2 0 0 16,-2-3-832-16,1 3-192 0,0-2 0 0,1 1 0 16,1 1 0-16,1-3 0 0,0 1 0 0,1-1 0 15,0-1 0-15,1 0 0 0,1-2 0 0,-1 2 0 16,8 4 0-16,-7-7 0 0,1 1 0 0,0 0 0 0,6 6 0 15,-6-6 0-15,2 0 0 0,4 6 0 0,0 0 864 0,0 0 128 16,0 0 32-16,0 0 0 0,-7-10-832 0,7 10-192 16,0 0 0-16,0 0 0 0,0 0 0 0,0 0 0 15,0 0 0-15,0 0 0 16,0 0-768-16,0 0-208 0,0 0-48 0,5-6 0 0,3 0 832 0,2 2 192 16,1 0 0-16,3-2 0 0,0-2 0 0,1 1 0 15,3 1 0-15,1-2 0 0,2-2 0 0,0-2 0 16,-1 3 0-16,0-1 0 0,-1 2 768 0,-1-2 208 15,0 2 48-15,-2 0 0 0,1 2-832 0,-2-1-192 16,1 1 0-16,-1 0 0 16,1 0-768-16,-2-2-208 0,1 0-48 0,1 0 0 15,-1 1 0-15,-1-1 0 0,-1-1 0 0,0 2 0 0,0-3 832 0,1 0 192 0,-1 1 0 16,-2-1 0-16,0-2 768 0,-1 2 208 0,-1 0 48 0,-1 1 0 16,0 0 0-16,-4 0 0 0,1 2 0 0,-5 7 0 15,0 0 0-15,0-9 0 0,0 9 0 0,-5-6 0 31,-3 0-2464-31,-3 3-480 0,-1 0-112 0,-2 0-16 16,-2 3 0-16,1 0 0 0,1 0 0 0,1 0 0 0,0 3 1648 0,0 0 400 0,0 0 0 0,0 3 0 16,-1 0 736-16,-1 3 224 0,0 0 64 0,-1 1 0 15,2 1-832-15,-1-1-192 0,-2 2 0 0,2 0 0 16,-1 2 0-16,0 1 0 0,-2-2 0 0,-1 4 0 16,0 2-768-16,-3 1-208 0,0 2-48 15,2 1 0-15,2 5 0 0,3-7 0 0,3-3 0 16,2-4 0-16,4-3 832 0,6-11 192 0,0 0 0 0,0 0 0 0,0 0 768 15,0 0 208-15,0 0 48 0,0 0 0 0,9 5 0 0,1-5 0 16,2-5 0-16,1 1 0 0,4-3 816 0,-1 1 160 16,2 0 48-16,0 0 0 0,1 0-1648 15,0 0-400-15,0-5 0 0,0 0 0 16,0 1-736-16,0 1-224 0,1 1-64 0,-1 0 0 0,0-1 1648 0,-1 2 320 16,-1 2 64-16,-2-1 16 0,0 4-832 0,0-2-192 15,-2-1 0-15,0 2 0 0,0-1 0 0,-1 2 0 16,-2 2 0-16,0-2 0 15,-2 0-768-15,-8 2-208 0,9-2-48 0,-9 2 0 0,0 0 832 0,0 0 192 16,0 0 0-16,0 0 0 0,0 0 0 0,0 0 0 16,0 0 0-16,0 0 0 0,-10-2 0 0,-1 0 0 15,1 2 0-15,-3 2 0 16,-2 0-864-16,0 2-128 0,-2 0-32 0,-1 2 0 0,1 0 832 0,-2 1 192 0,0 2 0 0,-1-2 0 31,-2 1-864-31,0 0-128 0,-1 2-32 0,0-1 0 0,0 3 832 0,-1 0 192 0,0-4 0 0,3 0 0 16,2-3 0-16,2 0 0 0,3 1 0 0,1-1 0 15,2 0 0-15,2-4 0 0,0 4 0 16,9-5 0-16,0 0 0 0,0 0 0 0,0 0 0 0,0 0 0 16,0 0 0-16,9 1 0 0,3-1 0 0,3-1 0 15,4-5 768-15,2 0 208 0,2-3 48 0,0 0 0 16,-1-3-832-16,2 0-192 0,1 0 0 0,0 3 0 16,0-3 864-16,-2 2 128 0,1 0 32 0,-1 3 0 15,-2-2-832-15,-1 3-192 0,0 0 0 0,-2 3 0 16,-1-1 0-16,-3 2 0 0,-1 0 0 0,-2 2 0 15,-3 2 0-15,-8-2 0 0,10 2 0 0,-10-2 0 16,0 0-768-16,0 0-208 0,0 0-48 0,0 0 0 16,-3 7 0-16,-3 2 0 0,-1-3 0 0,-3 0 0 15,-2 0 1648-15,-1-1 320 0,-2-2 64 0,-1 4 16 0,-2-1 0 0,-1 3 0 16,-1 6 0-16,-3-3 0 0,-1-5-832 0,0 1-192 16,-3-2 0-16,2 0 0 15,2-3-768-15,-1 1-208 0,1 1-48 0,3-5 0 0,4-3 832 0,1 1 192 16,3 1 0-16,3-3 0 0,9 4 0 0,0 0 0 15,-7-10 0-15,5 0 0 0,4-4 768 0,3 1 208 16,4-2 48-16,3 0 0 0,3 1-832 0,3 1-192 16,1-3 0-16,1 4 0 0,3 3 0 0,-2-2 0 15,2 4 0-15,-2 1 0 0,-1 4 0 0,-2-1 0 16,-1 3 0-16,-2 3 0 0,-2 3 0 0,-1 0 0 16,-2 0 0-16,-3 0 0 15,-1 2-768-15,-3 1-208 0,0 1-48 0,-3-1 0 0,0 2 832 0,-3-1 192 0,0-3 0 0,-2 3 0 16,-1-3 768-16,-1 5 208 0,-1 4 48 0,-2-2 0 15,0-2-832-15,-2-3-192 0,-1 1 0 0,-2-2 0 16,1 1 0-16,-1-6 0 0,-1 1 0 16,0-2 0-16,-2-2 0 0,1-2 0 0,3 0 0 0,0 0 0 15,1-1 0-15,2-2 0 0,11 5 0 0,-10-7 0 16,10 7 864-16,-6-10 128 0,6 10 32 0,3-16 0 16,3 0-832-16,2-2-192 0,4 5 0 0,3-1 0 15,3-1 0-15,1 0 0 0,1 2 0 0,2 1 0 16,-1 2 0-16,1 0 0 0,-1 3 0 0,-1 1 0 15,0 4 0-15,-2-2 0 0,-1 2 0 0,-4 2 0 16,-1 2 0-16,-2-2 0 0,-1 4 0 0,-9-4 0 0,6 3 0 16,-6-3 0-16,0 0 0 0,1 11 0 15,-4-2-768-15,-1 0-208 0,-5 0-48 16,-1 1 0-16,-1-1 1648 0,-2 2 320 0,-3 1 64 0,0 3 16 0,-1 1-832 0,-2-3-192 16,-1 1 0-16,-1 0 0 0,-1-2 0 0,1 1 0 15,1-3 0-15,0 0 0 16,-1 0-768-16,2-1-208 0,2 1-48 0,1-2-6960 15</inkml:trace>
  <inkml:trace contextRef="#ctx0" brushRef="#br0" timeOffset="61168.01">13911 12738 9215 0,'0'0'400'0,"0"0"96"0,0 0-496 0,0 0 0 0,8-3 0 0,-8 3 0 31,0 0-720-31,0 0-240 0,7-5-64 0,-7 5 0 0,0 0 1648 0,7-3 320 0,-7 3 64 0,0 0 16 16,0 0 0-16,0 0 0 0,0 0 0 0,0 0 0 15,0-10 0-15,0 10 0 0,-5-9 0 0,5 9 0 16,-5-6 0-16,5 6 0 0,-9-6 0 0,1 1 0 31,1 1-1648-31,-2-2-320 0,2 3-64 0,-2-3-16 0,-1-4 832 0,1 5 192 0,-1-4 0 0,1 3 0 16,1-2 768-16,-1 1 208 0,0-3 48 0,-1 2 0 15,0-4-832-15,-1 0-192 0,0 3 0 0,1-3 0 16,-1 0 864-16,0 3 128 0,0-3 32 0,1 2 0 16,0-2-1648-16,0 0-320 0,-1 6-64 0,1-2-16 15,10 8 832-15,0 0 192 0,-10-6 0 0,10 6 0 16,0 0-864-16,0 0-128 0,-11-3-32 0,11 3 0 0,0 0 832 16,-9 6 192-16,3 2 0 0,0 1 0 0,3 3 0 0,-1 1 0 15,-1 3 0-15,1 0 0 0,2 2 0 0,-2-1 0 16,1 3 0-16,-1-2 0 0,1 3 0 0,-2 1 0 15,-1-1 0-15,1 2 0 16,0-2-864-16,2-2-128 0,-1 1-32 0,2-5 0 0,2 0 832 0,1-5 192 16,-1-10 0-16,1 6 0 0,-1-6 0 0,3 9 0 15,-3-9 0-15,0 0 0 0,0 0 768 0,0 0 208 16,0 0 48-16,7-4 0 0,0-2 0 0,-1 0 0 16,0 0 0-16,-1-2 0 0,-2-2-832 0,2-3-192 15,-2 2 0-15,0-1 0 0,-1-3 0 0,1 0 0 0,-1 1 0 0,0 1 0 16,-1-4 0-16,1 4 0 0,-1-1 0 0,-1 1 0 15,0 1 864-15,1-2 128 0,3 1 32 0,-1 1 0 16,1 0 0-16,-1-2 0 0,2 2 0 0,1 0 0 31,1 0-1648-31,1-1-320 0,0 1-64 0,1-2-16 16,1 3 0-16,1-1 0 0,0 0 0 0,2 2 0 0,0 3 832 0,4-3 192 0,1 5 0 0,2 2 0 16,0-3 768-16,1 2 208 0,3 2 48 0,1 2 0 15,2 2 0-15,2-1 0 0,-1 2 0 0,1 0 0 16,1 2-832-16,-1-1-192 0,1-1 0 0,-3 2 0 31,-1 2-1600-31,-2-1-352 0,-1 0-80 0,-4 2-8208 0</inkml:trace>
  <inkml:trace contextRef="#ctx0" brushRef="#br0" timeOffset="63001.45">23229 15356 5519 0,'0'0'0'0,"0"0"224"0,0 0-64 0,-8-3 32 0,1-3-192 0,0 1 0 0,7 5 0 0,-10-6 0 16,3 1 0-16,0-1 0 0,-1 1 0 0,-1-1 0 16,9 6 0-16,-10-6 0 0,1 1 0 0,1-1 0 0,1-1 0 0,0-1 0 15,0 4 0-15,-2-2 0 0,9 6 1664 0,0 0 320 16,-7-4 48-16,7 4 16 0,-7-4 0 0,7 4 0 15,0 0 0-15,0 0 0 0,-7-1-832 0,7 1-144 16,0 0-48-16,0 0 0 0,0 0-816 0,-7-5-208 16,7 5 0-16,0 0 0 15,0 0-768-15,0 0-208 0,0 0-48 0,0 0 0 0,0 0 832 0,0 0 192 16,0 0 0-16,0 0 0 0,0 0 768 0,0 0 208 16,0 0 48-16,0 0 0 0,0 0 0 0,0 0 0 15,8-4 0-15,-8 4 0 0,8-2-832 0,-8 2-192 16,11-1 0-16,0-2 0 0,-1 1 864 0,0 2 128 15,-2 0 32-15,2 1 0 0,2-1-832 0,-1 0-192 16,1 1 0-16,3-2 0 16,1 0-768-16,3 0-208 0,3-2-48 0,0 1 0 0,2 1 832 0,1 1 192 0,2 0 0 0,2 0 0 15,1 0 0-15,3 0 0 0,0 1 0 0,1 0 0 16,1-1 0-16,1 1 0 0,4 2 0 0,-5-2 0 16,-2 0 0-16,-3 0 0 0,-1 2 0 0,-3 0 0 15,-1-3 0-15,-2 3 0 0,1 0 0 0,-1 1 0 16,-1-2 0-16,1 0 0 0,1 2 0 0,-2 0 0 15,2 0 0-15,0-2 0 0,1 0 0 0,0-2 0 16,1 0 0-16,-3-4 0 0,0 2 0 0,-4-2 0 16,-1 0 0-16,-2 0 0 0,1-2 0 0,-5 3 0 15,-3-2 768-15,-9 5 208 0,9-1 48 0,-9 1 0 16,0 0-832-16,0 0-192 0,0 0 0 0,0 0 0 16,0 0 0-16,0 0 0 0,-13-6 0 0,-5 2 0 15,-5 2-768-15,-4-2-208 0,-4 2-48 16,-2-4 0-16,1 2 0 0,-3-2 0 15,1 0 0-15,-1-2 0 0,1 0 0 0,1-2 0 0,1 3 0 0,-3 1 0 16,0 0 1648-16,-3 0 320 0,-1 2 64 0,-3-2 16 0,-3 0-832 0,1 1-192 16,4-1 0-16,0 0 0 15,4 4-768-15,1-2-208 0,5 2-48 0,3-1 0 0,2 2 1648 0,2 1 320 16,0 0 64-16,3-2 16 0,1-2-832 0,0 2-192 16,1 2 0-16,3 0 0 0,3 0 0 0,1 0 0 15,1 0 0-15,1 0 0 0,9 0 0 0,-10-1 0 16,10 1 0-16,0 0 0 15,-9-3-768-15,9 3-208 0,0 0-48 0,0 0 0 0,0 0 832 0,0 0 192 16,0 0 0-16,0-6 0 0,0 6 0 0,6-9 0 16,1 3 0-16,0 0 0 0,1 1 0 0,2 2 0 0,2 0 0 15,1 2 0-15,4-1 0 0,3 2 0 0,3 0 0 16,5 2 0 0,3-2-864-16,2 1-128 0,1 2-32 0,2 0 0 0,2 2 832 0,1-1 192 0,1 2 0 0,1 0-4960 15,-2 1-944-15</inkml:trace>
  <inkml:trace contextRef="#ctx0" brushRef="#br0" timeOffset="64618.02">31707 15266 12895 0,'0'0'272'0,"0"0"64"0,-12-8 16 0,0 1 32 0,3-2-384 0,-1 2 0 0,10 7 0 0,-9-10 0 16,9 10 0-16,-7-10 0 0,7 10 0 0,0 0 0 16,0 0 896-16,0 0 96 0,0 0 32 0,0 0 0 15,2-12 816-15,-2 12 160 0,7-7 48 0,2 5 0 16,0 2-832-16,1 2-144 0,-1 2-48 0,2-2 0 15,1 3-816-15,1 1-208 0,2 0 0 0,2 2 0 16,1 0 0-16,1-1 0 0,1 2 0 0,2-3 0 16,3-3 0-16,1 1 0 0,3 2 0 0,0-4 0 15,2 0 0-15,3-2 0 0,1-2 0 0,3-2 0 16,3-1 864-16,1-1 128 0,3-4 32 0,-2 2 0 16,-1-2-832-16,-2 2-192 0,-1-4 0 0,-1 3 0 15,-1-2 0-15,0 4 0 0,-2-3 0 0,0 4 0 16,-1-2 0-16,0 4 0 0,-1 1 0 0,-2 1 0 15,-2 2 0-15,-3-3 0 0,-3 3 0 0,-3 0 0 16,-2 3-768-16,-3-3-208 0,-1 2-48 0,-5-1 0 16,-2 1 0-16,-7-2 0 0,7 0 0 0,-7 0 0 15,0 0 0-15,0 0 0 0,0 0 0 0,0 0 0 16,0 0 832-16,0 0 192 0,0 0 0 0,0 0 0 0,0 0 0 0,-10-5 0 16,-1 1 0-16,-2-1 0 0,-1 4 0 0,-1-1 0 15,1 2 0-15,-4-3 0 0,-1 2 0 0,-3 1 0 16,-4 0 0-16,1 0 0 0,0 1 0 0,-4 2 0 15,1-3 0-15,-2 2 0 16,0 2-864-16,1-1-128 0,-2 5-32 0,-4-2 0 16,0 4 0-16,-4-2 0 0,-1 2 0 0,-2 2 0 0,-2-1 832 0,3-1 192 15,6 2 0-15,4-4 0 16,4 3-1680-16,4 0-304 0,4 2-48 0,4-3-16 0,3 0 2464 0,2-4 480 16,10-6 112-16,0 0 16 0,0 0 816 0,0 0 160 0,0 0 48 0,0 0 0 15,0 0 0-15,0 0 0 0,6-6 0 0,4-3 0 16,3 6-1648-16,3-1-400 0,6-2 0 0,2 4 0 31,5 0-736-31,7 0-224 0,7 0-64 0,0-1 0 0,3-2 832 0,-1 1 192 0,0 2 0 0,-1 1 0 16,0 1 0-16,1 0 0 0,2 3 0 0,2 0 0 15,1 0 768-15,-3 0 208 0,-4-2 48 0,-4 3 0 16,-1 0-832-16,-3 4-192 0,-3 2 0 0</inkml:trace>
  <inkml:trace contextRef="#ctx0" brushRef="#br0" timeOffset="74934.46">2846 14818 16575 0,'0'0'368'0,"0"0"80"0,0 0 0 0,0 0 16 0,0 0-464 0,0 0 0 0,0 0 0 0,0 0 0 16,0 0-720-16,0 0-240 0,0 0-64 0,9-3 0 15,1-2 832-15,-1 2 192 0,2 1 0 0,0 2 0 0,2 0 0 0,0 0 0 16,2 0 0-16,3 0 0 0,3 2 0 0,3 0 0 16,3-2 0-16,3 1 0 0,3 0 768 0,3 1 208 15,1-2 48-15,1 2 0 0,2-2 0 0,2 0 0 16,0 0 0-16,2-2 0 0,1-2-832 0,5-4-192 16,4-2 0-16,-1 1 0 0,-1 3 0 0,-1 0 0 15,0 2 0-15,-2 2 0 16,1 2-768-16,-1 3-208 0,-1 3-48 15,1 3 0-15,0 3 832 0,-2-1 192 0,0 5 0 0,-4-1 0 0,1 3 0 0,-3-4 0 16,-3 2 0-16,-3-3 0 0,1 1 0 0,-2-2 0 16,0-3 0-16,0-3 0 0,-1 3 0 0,-4-5 0 0,-5 2 0 0,-3-1 0 15,-2-2 0-15,-5-2 0 0,-3 1 0 16,-3-2 0-16,-8 0 768 0,0 0 208 0,0 0 48 0,0 0 0 16,0 0-832-16,0 0-192 0,0 0 0 0,-11-2 0 15,-3-2 0-15,-4 1 0 0,-3 0 0 0,0-2 0 16,-1 1 0-16,0-1 0 0,-2-1 0 0,-1 0 0 15,1 0 864-15,-1 0 128 0,2 1 32 0,-3 0 0 16,-3 0-832-16,-1-1-192 0,0-1 0 0,-5 1 0 31,-2 0-768-31,-2 1-208 0,-1 2-48 0,-3 1 0 0,-1 4 0 0,1 1 0 16,2 2 0-16,2-2 0 0,2 3 0 0,2-3 0 0,3 0 0 0,4 0 0 16,2-2 0-16,2 1 0 0,5-2 0 0,2-2 0 15,3 1 832-15,3-2 192 0,1 1 0 0,10 2 0 0,0 0 768 16,0 0 208-16,-6-4 48 0,6 4 0 0,0 0-832 15,0 0-192-15,6-6 0 0,6 3 0 0,4 0 0 0,4 3 0 16,4 0 0-16,5 0 0 0,3 4 0 0,3-2 0 16,6 1 0-16,5-3 0 0,5 3 0 0,6 0 0 15,6 3 0-15,1-3 0 0,0 3 864 0,0 0 128 16,2-2 32-16,2-2 0 16,6-1-1648-16,-3-4-320 0,-2-3-64 0,-4-1-16 0,0-5 832 0,-1 0 192 15,1-4 0-15,3 0 0 16,2 0-864-16,-5-3-128 0,-5-1-32 0,-3 1 0 0,-1 5 1648 0,-1 0 320 15,-2 1 64-15,2 1 16 0,1 0 0 0,-5 2 0 16,-4 0 0-16,-3 0 0 0,-2 2 0 0,-1 1 0 16,-3 1 0-16,-2 0 0 0,0 0-832 0,-2 2-192 15,0 0 0-15,0 2 0 0,-2 2 0 0,-1 0 0 16,-3 4 0-16,-3-2 0 0,-1 2 0 0,-4 2 0 0,-2 0 0 16,-3 0 0-16,2 6 0 0,-5-5 0 0,-3 1 0 0,-2 0 0 15,-1 2 0-15,-1-3 0 0,0 4 0 0,-3-2 0 16,-2 0 0-16,-1 0 0 0,0-1 0 0,-3 2 0 31,1 2-768-31,-2 0-208 0,0-1-48 0,1 0-6960 0</inkml:trace>
  <inkml:trace contextRef="#ctx0" brushRef="#br0" timeOffset="79984.56">26746 15371 16575 0,'0'0'368'0,"0"0"80"0,0 0 0 0,0 0 16 0,0 0-464 0,0 0 0 0,8-5 0 0,-1 1 0 31,0 1-1536-31,-7 3-416 0,7-6-80 0,-1 0-16 16,-6 6 832-16,6-5 144 0,-6 5 48 0,0 0 0 0,0 0 2448 0,7-6 496 0,-7 6 112 0,6-5 16 15,-6 5 0-15,0 0 0 0,7-4 0 0,-7 4 0 16,8-4-832-16,-8 4-144 0,9-2-48 0,1 1 0 15,-1 1-1632-15,1 0-336 0,0-3-64 0,3 3-16 16,5-2 832-16,0 1 192 0,0-2 0 0,1 3 0 16,1 0 0-16,1 0 0 0,2 0 0 0,-1 0 0 15,1 0 768-15,0 0 208 0,-1 0 48 0,1 0 0 16,-1 0-1648-16,1 0-320 0,-1-2-64 0,1-2-16 0,-2-3 832 16,2 1 192-16,-1 1 0 0,0 2 0 0,-1-1 0 0,-1 2 0 15,0 0 0-15,2 0 0 0,3 0 0 0,-2-2 0 16,-1 4 0-16,-1-2 0 0,-1 2 0 0,-1-2 0 15,0 1 0-15,-1 1 0 16,-2 0-864-16,-2-3-128 0,-1 3-32 0,-1 0 0 0,-1-2 832 0,-2 1 192 16,-1-2 0-16,-8 3 0 0,7 0 0 0,-7 0 0 15,0 0 0-15,0 0 0 0,0 0 0 0,0 0 0 16,0 0 0-16,0 0 0 0,0 0 768 0,0 0 208 16,-10 4 48-16,-1-2 0 0,0 1-832 0,0 0-192 15,-3-1 0-15,0 0 0 0,-1 0 0 0,-2-2 0 16,1 2 0-16,-2-2 0 15,0-2-768-15,-2 2-208 0,-3 2-48 0,1-2 0 0,1 0 832 0,0-2 192 0,1 4 0 0,-1-2 0 16,-1 2 0-16,1-2 0 0,1 0 0 0,-1 4 0 16,2 2 768-16,-1 0 208 0,0-1 48 0,1 0 0 15,0-2 0-15,0 0 0 0,0 0 0 0,-1 1 0 16,0 1-832-16,-2-2-192 0,2-3 0 0,1 2 0 31,1-2-768-31,1 2-208 0,-1 0-48 0,0-2 0 16,1 2 0-16,1 0 0 0,-1-2 0 0,0 2 0 0,2-2 832 0,1 1 192 0,1-1 0 0,2 1 0 15,11-1 0-15,-11 1 0 0,11-1 0 0,-10 3 0 16,0-2 0-16,10-1 0 0,-9 1 0 0,9-1 0 16,0 0 768-16,-10 4 208 0,10-4 48 0,-8 3 0 15,8-3-832-15,0 0-192 0,0 0 0 0,0 0 0 16,0 0 864-16,0 0 128 0,0 0 32 0,0 0 0 16,0 0-1648-16,0 0-320 0,5 6-64 0,3-2-16 15,1-2 832-15,3-2 192 0,3 0 0 0,0 0 0 0,2-3 0 0,2 0 0 16,2 0 0-16,3-2 0 0,2 1 768 0,1 2 208 15,2-2 48-15,-3 1 0 0,-1 1-832 0,1 0-192 16,1 2 0-16,-1 0 0 16,0-2-768-16,-1-2-208 0,0 2-48 0,0 2 0 0,-1 0 832 0,0 0 192 15,1 2 0-15,-1-2 0 16,3 4-864-16,-2-2-128 0,1 2-32 0,-1-1 0 0,-2 2 832 0,-1 0 192 16,-2 0 0-16,-1-2 0 15,-1 3-864-15,-2-3-128 0,1 0-32 0,-3 0 0 0,-2-2 832 0,-1 1 192 16,-2-2 0-16,0 0 0 0,-9 0 1600 0,8-2 352 0,-8 2 80 15,0 0 16-15,0 0-1648 0,0 0-400 0,0 0 0 16,0 0 0-16,0 0 0 0,0 0 0 0,0 0 0 0,-7-6 0 16,7 6 0-16,-13-4 0 0,0-2 0 0,0 3 0 31,-1 0-736-31,1 0-224 0,-1 0-64 0,-2 0 0 0,-1-1 832 0,-2 2 192 0,-1 2 0 0,-4-2 0 16,0 0 768-16,-1 0 208 0,2 4 48 0,-2-2 0 15,-1 2-832-15,-2 1-192 0,1-2 0 0,-2 3 0 16,0-1 0-16,0 1 0 0,3 1 0 0,-2-2 0 15,-1 1 0-15,1 1 0 0,-1 1 0 0,3-3 0 16,1 3-768-16,3-4-208 16,3 2-48-16,2-2 0 0,3 0 832 0,2 0 192 0,1-2 0 0,11 0 0 15,0 0 768-15,-11 1 208 0,11-1 48 0,0 0 0 16,0 0-832-16,-9 2-192 0,9-2 0 0,0 0 0 16,0 0 0-16,0 0 0 0,0 0 0 0,0 0 0 15,0 0 0-15,0 0 0 0,0 0 0 0,0 0 0 0,12 0 0 0,0 0 0 16,2 0 0-16,1 0 0 0,2 0 864 0,1-3 128 15,1 3 32-15,2-2 0 0,3 0-832 0,-2 1-192 16,1 1 0-16,1-1 0 0,1-1 0 0,0-1 0 16,0 2 0-16,-1-3 0 0,3 0 0 0,-1 0 0 15,1-2 0-15,2 0 0 0,0 0 0 0,0 3 0 16,-2-2 0-16,0-1 0 0,3 1 0 0,-2-1 0 16,-1 1 0-16,-4-1 0 0,0 3 0 0,-3-3 0 15,-1-3 0-15,-1 0 0 0,-1 6 0 0,-3-1 0 16,-2 2 0-16,-2 0 0 15,0 0-768-15,-10 2-208 0,8 0-48 0,-8 0 0 0,8 0 832 0,-8 0 192 16,9 2 0-16,-9-2 0 0,0 0 0 0,0 0 0 16,0 0 0-16,0 0 0 0,0 0 768 0,0 0 208 0,0 0 48 15,0 0 0-15,6 8-832 0,-6-8-192 0,0 0 0 0,0 0 0 32,0 0-768-32,0 0-208 0,0 0-48 0,0 0 0 0,0 0 832 0,0 0 192 0,0 0 0 15,0 0 0-15,0 0 768 0,0 0 208 0,0 0 48 0,0 0 0 16,0 0-832-16,0 0-192 0,0 0 0 0,0 0 0 15,0 0 864-15,0 0 128 0,0 0 32 0,0 0 0 16,0 0-832-16,0 0-192 0,0 0 0 0,0 0 0 16,0 0 0-16,0 0 0 0,0 0 0 0,0 0 0 15,0 0 0-15,0 0 0 0,0 0 0 0,0 0 0 16,0 0 0-16,0 0 0 0,0 0 0 0,0 0 0 16,0 0 0-16,0 0 0 0,0 0 0 0,0 0 0 15,0 0-768-15,0 0-208 0,0 0-48 0,0 0 0 16,0 0 1648-16,0 0 320 0,0 0 64 0,0 0 16 0,0 0-832 0,0 0-192 15,0 0 0-15,0 0 0 0,0 0 864 0,0 0 128 16,0 0 32-16,0 0 0 16,0 0-1648-16,0 0-320 0,0 0-64 0,0 0-16 0,0 0 832 0,0 0 192 15,0 0 0-15,0 0 0 16,0 0-864-16,6 6-128 0,-6-6-32 0,0 0 0 0,0 0 832 0,0 0 192 16,6 2 0-16,-6-2 0 0,0 0 0 0,0 0 0 15,0 0 0-15,0 0 0 0,0 0 0 0,0 0 0 16,0 0 0-16,0 0 0 0,0 0 768 0,0 0 208 15,0 0 48-15,0 0 0 0,0 0 0 0,0 0 0 16,4-6 0-16,-4 6 0 0,0 0-832 0,0 0-192 16,0 0 0-16,0 0 0 15,0 0-768-15,0 0-208 0,0 0-48 0,0 0 0 16,4 6 0-16,-4-6 0 0,0 0 0 0,0 0 0 0,0 0 832 0,0 0 192 0,0 0 0 0,0 0 0 16,0 0 768-16,0 0 208 0,0 0 48 0,0 0 0 15,0 0 0-15,0 0 0 0,0 0 0 0,0 0 0 16,0 0-832-16,0 0-192 0,0 0 0 0,0 0 0 31,0 0-768-31,0 0-208 0,0 0-48 0,0 0 0 0,3-6 832 0,-3 6 192 0,0 0 0 0,0 0 0 16,0 0 0-16,0 0 0 0,0 0 0 0,0 0 0 15,0 0 0-15,0 0 0 0,0 0 0 0,0 0 0 16,0 0 0-16,0 0 0 0,0 0 0 0,0 0 0 16,0 0 0-16,0 0 0 0,0 0 0 0,0 0 0 15,0 0-864-15,0 0-128 0,0 0-32 0,0 0 0 0,0 0 832 0,0 0 192 16,0 0 0-16,0 0 0 0,0 0 0 0,0 0 0 15,0 0 0-15,0 0 0 0,0 0 0 0,0 0 0 16,0 0 0-16,0 0 0 16,0 0 768-16,0 0 208 0,0 0 48 0,0 0 0 0,0 0-832 0,0 0-192 15,0 0 0-15,3 7 0 0,-3-7 0 0,0 0 0 16,0 0 0-16,0 0 0 16,0 0-768-16,0 0-208 0,0 0-48 0,0 0 0 0,0 0 832 15,0 0 192-15,0 0 0 0,0 0 0 0,0 0 0 0,0 0 0 16,0 0 0-16,0 0 0 0,0 0 0 0,0 0 0 15,0 0 0-15,0 0 0 0,0 0 768 0,0 0 208 16,0 0 48-16,0 0 0 0,0 0-832 0,0 0-192 0,0 0 0 16,0 0 0-16,-3 9 0 0,3-9 0 0,0 0 0 0,0 0 0 15,-3 7 0-15,3-7 0 0,0 0 0 0,0 0 0 32,0 0-768-32,0 0-208 0,0 0-48 0,0 0 0 0,0 0 832 0,0 0 192 0,0 0 0 0,0 0 0 15,0 0 768-15,0 0 208 0,0 0 48 0,0 0 0 16,0 0-832-16,0 0-192 0,0 0 0 0,0 0 0 15,0 0 0-15,0 0 0 0,0 0 0 0,0 0 0 16,0 0 0-16,0 0 0 0,0 0 0 0,0 0 0 16,0 0 0-16,0 0 0 0,0 0 0 0,0 0 0 15,0 0 0-15,0 0 0 0,0 0 0 0,0 0 0 32,0 0-768-32,0 0-208 0,0 0-48 0,0 0-10240 0</inkml:trace>
  <inkml:trace contextRef="#ctx0" brushRef="#br0" timeOffset="83302.48">28940 16167 12895 0,'0'0'576'0,"0"0"112"0,0 0-560 0,0 0-128 15,0 0 0-15,3-8 0 0,1 1 848 0,-4 7 144 16,1-9 32-16,0 0 0 16,-1 9-1648-16,0-11-320 0,-1 2-64 0,-1-1-16 0,-1-2 832 0,0 1 192 15,-1 1 0-15,2 2 0 0,2-2 768 0,0 2 208 16,0 1 48-16,0-4 0 0,0 2 0 0,-1-1 0 16,-2 1 0-16,3 0 0 0,3 0 816 0,-2-3 160 0,0 0 48 0,0 0 0 15,0 0-1648-15,2-2-400 0,-4 1 0 0,1-2 0 16,0 0 896-16,-3-2 112 0,1 1 16 0,-1-2 0 15,1-3-832-15,-2 0-192 0,1 0 0 0,-1 2 0 16,1-3 0-16,-1 0 0 0,-1 3 0 0,2-2 0 16,1-2 0-16,0 2 0 0,1 2 0 0,0-5 0 15,0 3 0-15,2 0 0 0,0 0 0 0,-1-2 0 16,0 1 0-16,-1 1 0 0,0 0 0 0,1 0 0 16,1 2 864-16,-1 2 128 0,-1-4 32 0,1 2 0 15,0-1-832-15,0 0-192 0,0 3 0 0,0 0 0 31,0 5-768-31,-1-2-208 0,-2 2-48 0,1 1 0 0,1 3 832 0,-2-1 192 0,0 2 0 0,-2-1 0 16,5 8 0-16,-5-10 0 0,2 4 0 0,-2-3 0 31,5 9-864-31,-8-6-128 0,0 0-32 0,1 0 0 0,7 6 832 0,-10-5 192 0,0 4 0 0,1-1 0 16,-1 2-864-16,1 2-128 0,9-2-32 0,-12 4 0 0,1-2 832 0,0 4 192 16,1 0 0-16,-1 0 0 15,2 3-864-15,-1 3-128 0,-1 0-32 0,2 4 0 16,-1-1 832-16,1-1 192 0,1 2 0 0,-1 5 0 0,-3 6 0 0,2 0 0 15,0-5 0-15,0 1 0 0,0-4 0 0,1-2 0 16,1 1 0-16,1-3 0 16,0 0-864-16,0-3-128 0,1 1-32 0,-1-2 0 15,0-1 832-15,1 1 192 0,1-2 0 0,0-3 0 0,5-6 0 0,-6 9 0 16,6-9 0-16,0 0 0 0,0 0 768 0,0 0 208 16,0 0 48-16,0 0 0 0,0 0-832 0,0 0-192 15,0 0 0-15,9 3 0 0,-1-3 0 0,0-3 0 16,2-2 0-16,-1 1 0 0,1-2 0 0,1 1 0 0,-1-1 0 0,0-4 0 15,-1 2 864-15,1-2 128 0,-2 1 32 16,2-3 0-16,0 0-832 0,0 0-192 0,0 0 0 0,1 0 0 16,1-3 864-16,-1 3 128 0,1-2 32 0,-2 1 0 15,0 1-832-15,-1-3-192 0,1-3 0 0,-1 0 0 16,-2 6 0-16,2 0 0 0,-2-1 0 0,0 2 0 16,1 2 0-16,1-1 0 0,-2 0 0 0,-1 0 0 15,0 2 0-15,-2 1 0 0,-4 7 0 0,6-6 0 16,0-4 0-16,-6 10 0 0,0 0 0 0,5-6 0 15,1 0 0-15,-6 6 0 0,0 0 0 0,0 0 0 16,0 0 0-16,0 0 0 0,0 0 0 0,8-4 0 16,-8 4-768-16,8 0-208 0,-8 0-48 0,10 4 0 15,-1 0 0-15,0 0 0 0,-2 0 0 0,1 2 0 0,3 1 832 16,0 2 192-16,-1 0 0 0,1 1 0 0,1 0 0 16,0 2 0-16,1-1 0 0,-3 6 0 0,1 4 0 0,-1-2 0 15,0-1 0-15,0-2 0 0,-2 0 0 0,-1-1 0 16,2 1 0-16,-1-1 0 15,0-1-864-15,-1 1-128 16,-1-5-32-16,0 1 0 0,0-2 832 0,0 0 192 0,0-2 0 0,-1 1 0 0,-2-1 768 16,1 2 208-16,1-1 48 0,-2-2 0 15,1 0-1648-15,-4-6-320 0,4 7-64 0,0-1-16 0,0 0 1648 0,-4-6 320 16,4 6 64-16,1 0 16 0,-5-6 0 0,0 0 0 16,6 6 0-16,-6-6 0 0,0 0-832 0,0 0-192 15,6 3 0-15,-6-3 0 0,0 0 864 0,0 0 128 16,0 0 32-16,0 0 0 15,0 0-1648-15,0 0-320 0,6 5-64 0,-6-5-16 0,0 0 832 0,0 0 192 16,0 0 0-16,0 0-10688 0</inkml:trace>
  <inkml:trace contextRef="#ctx0" brushRef="#br0" timeOffset="86784.82">27585 14046 5519 0,'0'0'240'0,"0"0"64"0,0 0-304 0,0 0 0 15,0 0 0-15,0 0 0 0,0 0 1696 0,0 0 288 16,0 0 48-16,0 0 16 0,0 0-1648 0,0 0-400 0,0 0 0 0,0 0 0 31,0 0-736-31,0 0-224 0,0 0-64 0,0 0 0 0,0 0 832 0,0 0 192 0,0 0 0 0,0 0 0 16,0 0 1600-16,-8-6 352 0,8 6 80 0,-10-3 16 15,10 3-832-15,0 0-144 0,-9-3-48 0,9 3 0 16,-11 0-816-16,11 0-208 0,-11 2 0 0,11-2 0 31,-10 0-768-31,10 0-208 0,-11 4-48 0,2-2 0 0,-2-2 832 0,1 1 192 0,10-1 0 0,-12 3 0 16,1-1 0-16,1-1 0 0,10-1 0 0,-14 3 0 16,-3-1 768-16,2-1 208 0,2 1 48 0,0-2 0 15,1 2 0-15,0-1 0 0,0 0 0 0,0 1 0 16,2-2-832-16,-1 0-192 0,-1 0 0 0,0 0 0 15,0-3 0-15,-1 2 0 0,0-1 0 0,-2 0 0 0,2 0 0 0,-3-2 0 16,0 1 0-16,-3-3 0 0,0 2 0 16,-2 2 0-16,2-2 0 0,-3 4 0 15,-2 0 0-15,-1 0 0 0,0 0 0 0,-1 0 0 0,0 0 0 0,0-2 0 16,-1 2 0-16,2 0 0 0,2-3 0 0,1 2 0 16,0 1 0-16,2 0 0 0,1 1 0 0,0-1 0 15,-2 0 0-15,2-1 0 0,0 1 0 0,0 0 0 16,0 0 0-16,-2 0 0 0,1 0 0 0,-1 0 0 15,-2 0 0-15,2 1 0 0,1 2 0 0,-2 0 0 16,1 0 0-16,2-3 0 0,4 2 0 0,-1-1 0 16,1 4 0-16,2-4 0 0,2 2 0 0,1-3 0 15,2 2 0-15,8-2 0 0,0 0 0 0,0 0 0 0,-8 0 0 16,8 0 0 0,0 0-768-16,0 0-208 0,0 0-48 0,0 0 0 0,0 0 832 0,0 0 192 0,6-8 0 0,2-2 0 15,2-1 0-15,1 1 0 16,1-1 0-16,4-1 0 0,3 0 0 0,3-1 0 0,1-2 0 15,1-2 0-15,-1 1 0 0,1-5 0 16,2-5 0-16,0 4 0 16,-1-1-864-16,0 4-128 0,-1-1-32 0,-1 2 0 15,-2 2 0-15,0 1 0 0,-1 1 0 0,-2 1 0 0,0 1 1648 0,-2 3 320 0,-3 0 64 0,-3 3 16 16,1 3-832-16,-3-1-192 0,-8 4 0 0,0 0 0 16,9-2 864-16,-9 2 128 0,0 0 32 0,0 0 0 15,0 0-832-15,0 0-192 0,0 0 0 0,0 0 0 16,0 0-768-16,0 0-208 0,-10 8-48 0,-1-1 0 15,-1 2 832-15,-1-3 192 0,0 0 0 0,-1 1 0 16,0 3-864-16,0 0-128 0,-1 2-32 0,0-3 0 0,-2 3 1648 0,0 0 320 16,-2 0 64-16,0 1 16 0,0 5-832 0,0 2-192 15,0-1 0-15,-2 1 0 0,0-2 0 0,2 0 0 16,1 1 0-16,-2-2 0 0,-1 1 0 0,3 0 0 16,-1 0 0-16,3-3 0 15,3-2-768-15,1-1-208 0,3-1-48 0,3-2 0 16,2 1 1648-16,4-10 320 0,-2 9 64 0,2-9 16 0,2 11-832 0,2-5-192 15,-4-6 0-15,6 10 0 0,1-4 0 0,0-1 0 16,0 1 0-16,0 0 0 0,2 0 0 0,0 0 0 16,2 0 0-16,2 1 0 0,2 2 0 0,1 0 0 15,1-1 0-15,2 2 0 0,1-1 0 0,1 0 0 16,2 0 0-16,-2-1 0 0,0 2 0 0,1-3 0 16,0 0 0-16,1 0 0 0,-1 2 0 0,1-3 0 0,1 3 0 15,-3-5 0-15,-2 0 864 0,0 2 128 0,1 1 32 0,-3 2 0 16,-3-3-832-16,-2 0-192 0,-1 0 0 0,-2 1-8960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40:14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1326 13345 5519 0,'0'0'0'0,"0"0"224"0,-9 0-64 0,0 0 32 0,9 0-192 0,-10 2 0 0,0 0 0 0,1 0 0 0,-1-2 0 16,10 0 0-16,-11 0 0 0,2 0 0 0,9 0 848 0,-12 1 144 16,1-1 32-16,3 0 0 0,8 0 0 0,-11-1 0 15,2 1 0-15,9 0 0 0,-10 0 0 0,10 0 0 16,-9-4 0-16,9 4 0 0,-7-4 0 0,0 0 0 15,7 4 0-15,-9-3 0 0,9 3-832 0,-7-6-192 16,7 6 0-16,-7-9 0 0,0 1 0 0,1 1 0 16,2-4 0-16,1 2 0 0,1-1 864 0,-2-2 128 15,-1 1 32-15,2-5 0 0,1 1-832 0,0-3-192 16,-1-2 0-16,1 1 0 0,2-3 0 0,0-1 0 16,0-1 0-16,0 0 0 0,-2-3 0 0,2-1 0 0,0 1 0 0,1-6 0 15,0-2 864-15,2 2 128 0,-1 2 32 0,0 2 0 16,1-2-832-16,-1-1-192 0,2 1 0 0,-2-2 0 15,1 1 0-15,-1-2 0 0,0-2 0 0,1 0 0 16,-1 0 0-16,-1-3 0 0,2-4 0 0,-2-1 0 16,-1 4 0-16,-1-1 0 0,-1 1 0 0,1 2 0 15,1 0 0-15,0 0 0 0,0 2 0 0,0-4 0 16,1 0 864-16,1-3 128 0,-1-2 32 0,-1 2 0 16,0 0-832-16,0 2-192 0,1 0 0 0,0-2 0 15,0 1 0-15,1 0 0 0,-1-4 0 0,-1 1 0 16,1-1 0-16,0-4 0 0,1-1 0 0,0 4 0 15,-2-1 0-15,1 2 0 0,0 1 0 0,-1-2 0 16,0 1 0-16,0-4 0 0,2 2 0 0,1-3 0 0,-1-4 0 0,1 0 0 16,-1 4 0-16,0-2 0 0,1 2 0 15,-1-4 0-15,-1 1 0 0,-1-2 0 16,-1-2-768-16,-1 4-208 0,0 3-48 0,-1 6 0 0,-2 0 832 0,0 6 192 16,2-1 0-16,-1 4 0 0,1 4 0 0,-1 1 0 15,1 1 0-15,-1 0 0 0,2 4 0 0,-1-1 0 16,1 2 0-16,1 4 0 0,1 3 0 0,0 2 0 15,-1-1 0-15,-1 5 0 16,1 0-864-16,-1 2-128 0,2 10-32 0,-3-6 0 0,3 6 832 0,0 0 192 16,-3-8 0-16,3 8 0 0,-5-6 768 0,5 6 208 15,0 0 48-15,0 0 0 0,-9 3-832 0,0 0-192 16,1 1 0-16,-2 2 0 16,2 2-768-16,-1 4-208 0,-1 0-48 0,0 5 0 0,-2 0 832 0,-1 3 192 0,-2 0 0 0,0-1 0 15,-2 5 0-15,-1 1 0 0,1 1 0 0,-2 2 0 31,0-1-864-31,-2 3-128 0,1-3-32 0,0 0 0 0,1 0 832 0,0 2 192 0,1-4 0 0,8-11 0 16,-1 2 0-16,-1 1 0 0,0 1 0 0,0-1 0 16,2 1 0-16,0-2 0 0,2 0 0 0,-6 7 0 15,3-7 0-15,3-3 0 0,2-2 0 0,6-11 0 16,0 0 0-16,0 0 0 0,-4 9 0 0,4-9 0 16,0 0 0-16,0 0 0 0,0 0 0 0,1-12 0 15,3 0 768-15,1-3 208 0,3-5 48 0,-2 8 0 31,1-1-1648-31,2-3-320 0,3-4-64 0,3 1-16 0,-2-3 832 0,1-1 192 0,0 1 0 0,12-19 0 16,-4 6 0-16,-5 4 0 0,0 2 0 0,-3 2 0 16,1 2 0-16,-2-2 0 0,0 3 0 0,0-2 0 15,0-2 768-15,-1 4 208 0,0 3 48 0,-1 0 0 16,0 0-1648-16,0 3-320 0,-2 2-64 0,1 4-16 0,-1 1 832 0,0 0 192 16,0 0 0-16,1 3 0 15,-2 0-864-15,0 4-128 0,2-2-32 0,-2 3 0 0,0 0 832 0,1 2 192 16,1 1 0-16,1 4 0 0,0-1 0 0,1 3 0 15,1 0 0-15,1 0 0 0,2 2 0 0,1 2 0 16,2-1 0-16,-1 5 0 0,1 2 0 0,0 2 0 16,-1 3 0-16,-2 3 0 0,2 3 0 0,-1 3 0 15,-2 1 0-15,1 1 0 0,-1 1 0 0,0 0 0 16,1 0 0-16,-1-3 0 16,0-1-864-16,0-1-128 0,2 1-32 0,-1-1 0 0,1 1 832 0,1 3 192 0,9 19 0 15,-3-11 0-15</inkml:trace>
  <inkml:trace contextRef="#ctx0" brushRef="#br0" timeOffset="2049.66">10532 19005 20271 0,'0'0'448'0,"0"0"80"0,0 0 32 0,0 0 16 0,0 0-576 0,0 0 0 16,0 0 0-16,0 0 0 0,0 0 928 0,0 0 80 15,0 0 16-15,0 0 0 0,0 0 0 0,1-9 0 16,-1 9 0-16,0 0 0 0,0 0-832 0,0 0-192 0,0 0 0 0,2-7 0 15,-2 7 864-15,0 0 128 0,4-8 32 0,0 2 0 16,-4 6-832-16,0 0-192 0,8-4 0 0,0 2 0 16,0-1 0-16,1 3 0 0,-1 0 0 0,2-3 0 31,1 3-768-31,1 3-208 0,1-3-48 0,2 0 0 0,1 0 832 0,2 0 192 0,1 0 0 0,2-3 0 16,3 1 0-16,-2 1 0 0,-1-3 0 0,0 2 0 15,1-1 0-15,0 1 0 0,2 1 0 0,-1-3 0 16,-1 4 768-16,1-2 208 0,0 2 48 0,1 0 0 15,1 0-832-15,2 0-192 0,2 0 0 0,1 0 0 16,0 0 0-16,4 2 0 0,1-2 0 0,0 1 0 31,-2 2-768-31,3-1-208 0,-3 2-48 0,-1-3 0 0,0 1 832 0,-1 1 192 0,0 0 0 0,1 1 0 16,1 0 0-16,1 0 0 0,1-2 0 0,0 4 0 16,1-2 0-16,0-1 0 0,-2 2 0 0,-1 0 0 15,-1 0 0-15,-1 1 0 0,-1-3 0 0,1 3 0 0,2 0 0 0,0-2 0 16,0 0 0-16,2 0 0 0,3-4 0 15,0 0 0-15,2 0 0 0,1-4 0 16,-1 2-864-16,-2-4-128 0,-1 3-32 0,-2-3 0 0,0 1 832 16,-1 0 192-16,1 0 0 0,-1 2 0 0,1-1 768 0,-1-1 208 15,2 2 48-15,-1-1 0 0,1 2 0 0,-2-2 0 16,-2 2 0-16,-1-2 0 0,-1 4-832 0,-3-4-192 16,-1 3 0-16,-2-3 0 0,0 2 0 0,-3-1 0 15,1 0 0-15,-3-1 0 16,0 2-768-16,-2-2-208 0,0 2-48 0,0-2 0 0,-1-2 832 0,1 2 192 0,-1-2 0 15,0 0 0-15,-2 1 0 0,2-1 0 0,0 1 0 0,-2-1 0 16,-2 0 0-16,-2 0 0 0,-2 0 0 0,-1 3 0 16,-7 3 0-16,7-6 0 0,-7 6 0 0,0 0 0 15,0 0 768-15,4-8 208 0,-4 8 48 0,0 0 0 16,-2-11-832-16,-4-1-192 0,-3 1 0 0,-4 0 0 31,-3 0-768-31,-3-1-208 0,0 0-48 0,0 1 0 16,0 1 0-16,0 1 0 0,-2-2 0 0,1 1 0 0,0 1 832 0,-1-2 192 0,-1 1 0 0,1-5 0 15,-2-3 0-15,2 3 0 0,-3 3 0 0,-1-2 0 16,0 4 0-16,-1 2 0 0,0 1 0 0,-1 1 0 16,-2 0-864-1,2 0-128-15,0 3-32 0,1 1 0 0,2 2 1648 0,1 1 320 0,3 3 64 0,2-3 16 16,3 4-1648-16,1-4-320 0,2 4-64 0,1-4-16 0,11-1 832 16,-9 5 192-16,9-5 0 0,-9 6 0 0,9-6 0 15,0 0 0-15,0 0 0 0,0 0 0 0,0 0 768 0,0 0 208 16,0 0 48-16,0 0 0 0,0 0-832 0,6 7-192 15,5-1 0-15,4-2 0 0,4 2 864 0,4 1 128 16,4 3 32-16,4 1 0 0,4-2-832 0,0 1-192 16,1 2 0-16,1-4 0 0,-3 4 0 0,0-3 0 15,0 7 0-15,-1-4 0 16,0 2-768-16,-2 1-208 0,1-2-48 0,1 1 0 0,2 2 832 0,-1-2 192 16,3 2 0-16,-4 1 0 15,-3-1-864-15,-3-1-128 0,1 2-32 0,-6-2 0 16,-3-2 0-16,-1-1 0 0,-4 0 0 0,-3-4 0 0,-3 2 832 0,-2-2 192 15,0-2 0-15,-6-6 0 0,4 7 0 0,-4-7 0 0,0 10 0 16,0-10 0-16,-4 11 768 0,0-2 208 0,-2 1 48 16,-3-2 0-16,-3 1 0 0,-2 0 0 0,-2-2 0 15,-1 1 0-15,-4 4-832 0,-3-3-192 0,-5 6 0 16,-1-2 0-16,-1-3 0 0,2 3 0 0,1-1 0 16,4-3 0-16,0 0 0 0,2-2 0 0,2 0 0 0,1 1 0 15,1 0 0-15,1-2 0 0,-1 3 0 0,0-3 0 16,0 1 0-16,0 2 0 0,2-3 0 0,-1 0 0 31,2-1-768-31,0 1-208 0,2 0-48 0,2-3-8592 0</inkml:trace>
  <inkml:trace contextRef="#ctx0" brushRef="#br0" timeOffset="12516.9">30395 1088 9215 0,'0'0'400'0,"0"0"96"0,0 0-496 0,-5-8 0 0,5 8 0 0,-3-7 0 32,3 7-720-32,-4-9-240 0,4 9-64 0,-3-9 0 15,-1-2 0-15,-1 4 0 0,5 7 0 0,-7-11 0 0,0 4 1648 0,1 1 320 0,6 6 64 0,0 0 16 16,-6-6-832-16,0 0-192 0,6 6 0 0,-7-6 0 15,7 6 864-15,-9-3 128 0,0-2 32 0,0 4 0 16,0-1 0-16,-1-2 0 0,1 4 0 0,-2 0 0 16,-1 0-832-16,-1 0-192 0,0 4 0 0,0-2 0 15,0 1 0-15,0 0 0 0,1-2 0 0,1 4 0 0,3-2 864 0,-2 0 128 16,2 0 32-16,0 1 0 16,-1 1-1648-16,2-2-320 0,7-3-64 15,-8 4-16-15,8-4 832 0,-11 2 192 0,3-1 0 0,8-1 0 0,-11 3 0 16,1-1 0-16,0-1 0 0,1 2 0 0,-1 0 768 0,1 2 208 15,-1 1 48-15,1 0 0 0,-2-1-832 0,0 2-192 16,1 2 0-16,-2 1 0 0,0-2 0 0,-1 1 0 16,-2 1 0-16,2-1 0 15,0 2-768-15,0-1-208 0,0-2-48 0,1-1 0 0,2 1 1648 0,-1 2 320 16,1-2 64-16,1 2 16 0,-1-1-832 0,1 3-192 16,-1 2 0-16,1-1 0 0,0 2 0 0,-2 0 0 0,0-3 0 15,0 3 0-15,2 3 0 0,-2 0 0 0,-1 0 0 0,1 1 0 16,-3 1 0-16,0 1 0 0,0 0 0 0,0-2 0 15,-1 2 864-15,0-1 128 0,1-2 32 0,0 1 0 16,0 1-832-16,1-2-192 0,2 1 0 0,-1-1 0 31,-1-1-768-31,0 1-208 0,1 0-48 0,0 0 0 0,0 1 832 0,-1-1 192 0,1 1 0 0,0 3 0 16,0 0 768-16,0 3 208 0,-1 1 48 0,0-1 0 16,3 2-832-16,-3 1-192 0,-4 0 0 0,0-3 0 15,3 1 0-15,0-1 0 0,0-2 0 0,-1 1 0 16,2 1 0-16,1-1 0 0,1 0 0 0,0-1 0 15,1-1 0-15,1-1 0 0,1 0 0 0,-1 6 0 16,3 0 0-16,-1 0 0 0,0-1 0 0,-1-2 0 16,-1 3 0-16,0 1 0 0,-1-1 0 0,1-2 0 15,-1 1 0-15,0 1 0 0,0-1 0 0,1 2 0 16,-1 0 0-16,2-2 0 0,1 2 0 0,0-2 0 0,1-4 0 16,1 4 0-16,0 4 0 0,3-6 0 0,2 1 0 0,0-4 0 15,0 3 0-15,2-3 0 0,2 3 0 0,-1-3 0 16,1 3 0-16,-1 2 0 0,2-3 0 0,0 1 0 15,1 2 0-15,-1-3 0 0,-1 2 0 0,2-1 0 16,3 0 0-16,-2-2 0 0,-1 5 0 0,2 0 0 16,0 5 0-16,2-4 0 0,1 1 0 0,0-4 0 15,1 1 0-15,3-1 0 0,-1-4 0 0,1 1 0 16,2 0 0-16,2 0 0 0,2-3 0 0,2 1 0 16,0-1 0-16,4-1 0 0,-1-1 0 0,0-1 0 15,1 0 0-15,-1 0 0 0,2-4 0 0,-1 1 0 16,1 1 0-16,0 1 0 0,0-5 0 0,1 1 0 0,2-1 0 0,-1 5 0 15,2 0 0-15,1-1 0 0,1-1 0 0,-2-2 0 16,-1-1 0-16,-1-5 0 0,-1 4 0 0,0 0 0 16,-1-2 0-16,1 2 0 0,-2-3 0 0,0-3 0 15,2 2 0-15,-1-1 0 0,0 1 0 0,2-3 0 16,3 0 0-16,0-3 0 0,0-2 0 0,1-2 0 16,1-1 0-16,-1 0 0 0,1-3 0 0,-2 0 0 15,1-1 0-15,-2-2 0 0,-1-5 0 0,0-4 0 16,1 5 0-16,0-1 0 0,0 1 0 0,2-2 0 15,0 0 864-15,-1-2 128 0,-2 2 32 0,0-1 0 16,0-2-832-16,-1-2-192 0,-2 1 0 0,-1-2 0 16,-1 0-768-16,1-3-208 0,-1-3-48 0,0-3 0 15,1-5 832-15,2-3 192 0,-1-2 0 0,2 2 0 16,-1 3 0-16,1 4 0 0,1-2 0 0,-1 4 0 0,-3 1 0 16,-2 1 0-16,-5 3 0 0,-1 0 0 0,-1 0 0 0,-4 3 0 15,-1-2 0-15,-1-5 0 0,-5-6 768 0,0 4 208 16,0 3 48-16,-2 0 0 0,0-2 0 0,-1 2 0 15,-1-1 0-15,1-1 0 0,-1-2-832 0,1-2-192 16,-2-6 0-16,2 0 0 16,-1 0-768-16,1-9-208 0,-1-5-48 0,0 4 0 0,-1 3 832 0,-1 4 192 15,-1-3 0-15,-2 3 0 0,0 0 0 0,-3 0 0 16,-2-3 0-16,1-3 0 0,0-1 0 0,-1 5 0 16,1 3 0-16,-1 3 0 0,-2 3 768 0,2 2 208 15,0 2 48-15,-1-1 0 16,-1 2-1648-16,1-1-320 0,0 1-64 0,0 1-16 0,-2 3 832 0,-2 1 192 0,0 1 0 0,-1-1 0 31,0 3-864-31,0 3-128 0,0 1-32 0,-4 2 0 0,-2-3 832 0,0 4 192 0,2 2 0 0,-2 0 0 16,0 1 0-16,0-1 0 0,0 2 0 0,0 1 0 15,1 1 0-15,1 2 0 0,3-1 0 0,1 0 0 16,1 4 0-16,0-2 0 0,2 0 0 0,-1 3 0 16,0-2 0-16,0 2 0 0,1 2 0 0,-1-1 0 31,0 1-864-31,0-1-128 0,-3 4-32 0,0 1 0 0,-2 1 832 0,-3 4 192 0,-2-1 0 0,-2 1 0 15,-1 4 0-15,-3 0 0 0,-2 3 0 0,-1-2 0 16,0 2-864-16,-1-3-128 0,1 2-32 0,2-2 0 16,1 1 832-16,3-4 192 0,1-3 0 0,-1 0 0 15,2-1 0-15,-1-1 0 0,1 2 0 0,0-3 0 16,2 0 0-16,0 2 0 0,-2-1 0 0,1 1 0 16,0-2 0-16,-2 0 0 0,-1 4 0 0,2 0 0 15,-1 0 0-15,1 2 0 0,-1-2 0 0,1 2-5776 16</inkml:trace>
  <inkml:trace contextRef="#ctx0" brushRef="#br0" timeOffset="19173.79">30036 2889 1839 0,'0'0'0'0,"0"0"0"0,0 0 0 0,10 8 160 0</inkml:trace>
  <inkml:trace contextRef="#ctx0" brushRef="#br0" timeOffset="20083.02">30084 2856 5519 0,'0'0'0'0,"0"0"224"0,0 0-64 0,0 0 32 15,0 0-192-15,0 0 0 0,0 0 0 0,0 0 0 0,0 0 848 0,0 0 144 0,0 0 32 16,0 0 0-1,8 6-1648-15,-8-6-320 0,0 0-64 0,0 0-16 0,0 0 1648 0,5 8 320 0,-5-8 64 0,0 0 16 16,4 10-832-16,-4-10-192 0,2 9 0 0,-2-9 0 16,0 0 0-16,0 0 0 0,5 8 0 0,-5-8 0 15,0 0 0-15,3 10 0 0,-3-10 0 0,4 12 0 16,0 0 864-16,-2 0 128 0,2 1 32 0,-1 2 0 16,1 2 0-16,0 0 0 0,1 5 0 0,0-1 0 15,0 4-832-15,-1 1-192 0,1-2 0 0,-1 3 0 16,-1 7 0-16,-2-5 0 0,-1 2 0 0,-1-1 0 15,-1-7 0-15,1-1 0 0,0-2 0 0,-1-3 0 16,2-1 0-16,-1 0 0 0,0-4 0 0,-1-3 0 0,-2-1 0 16,4-8 0-16,-4 10 0 0,4-10 0 0,0 0 864 0,0 0 128 15,0 0 32-15,0 0 0 0,0 0-832 0,-8 3-192 16,8-3 0-16,-8 0 0 0,8 0 0 0,0 0 0 16,-10-3 0-16,3-1 0 0,7 4 864 0,-8-8 128 15,2 2 32-15,0-2 0 16,1 1-1648-16,1-3-320 0,0 2-64 0,0 0-16 0,4 8 832 0,-4-14 192 15,0 0 0-15,1 1 0 0,3 13 0 0,-5-18 0 16,0-3 0-16,0 1 0 0,1 7 0 0,-1-1 0 0,2-1 0 0,0 0 0 31,-1-1-864-31,1 1-128 0,0 3-32 0,1 0 0 0,1 0 1648 0,-2 3 320 0,1 1 64 16,2 8 16-16,-1-10-832 0,0 2-192 0,1 8 0 0,0 0 0 16,0 0 0-16,0 0 0 0,0 0 0 0,0 0 0 31,7-7-768-31,-7 7-208 0,8-3-48 0,0 3 0 0,2 4 832 0,-1-1 192 0,2 0 0 0,1 0 0 15,2 3 768-15,2-1 208 0,-1 1 48 0,2-3 0 16,1 3-832-16,1-3-192 0,2-2 0 0,1-1 0 16,2 0 0-16,-1-1 0 0,-2-4 0 0,-2 1 0 15,-1 4 0-15,1-3 0 0,-2-3 0 0,-3 0 0 16,-2 0 864-16,-2 1 128 0,0 1 32 0,-3-2 0 16,-7 6-832-16,7-5-192 0,-7 5 0 0,0 0 0 15,6-7 0-15,-6 7 0 0,6-6 0 0,0-5 0 16,0 0-768-16,0 0-208 0,1-1-48 0,1 0 0 15,3-4 0-15,-2 2 0 0,1-4 0 0,-2 3 0 16,1-3 0-16,-2 3 0 0,0-1 0 0,-1 4 0 0,0 1 832 0,-2-1 192 16,0 2 0-16,-4 10 0 0,0 0 0 0,0 0 0 15,0 0 0-15,0 0 0 0,0 0 768 0,0 0 208 16,0 0 48-16,0 0 0 0,-2 7-832 0,-1 3-192 16,1 0 0-16,-1 4 0 0,1 0 0 0,-1 1 0 15,0-1 0-15,1 2 0 0,1-1 864 0,-2 0 128 16,1 1 32-16,1 2 0 0,2 0-832 0,-1 0-192 15,1 2 0-15,-1-2 0 0,2 1 864 0,0-2 128 16,0 1 32-16,-1 0 0 0,2 3-832 0,-2 1-192 16,0 2 0-16,0-5 0 0,1-5 864 0,0 0 128 15,-2-1 32-15,0-1 0 0,1-3-832 0,0 2-192 0,1-4 0 0,0 2 0 16,-1-1 0-16,-1-8 0 16,0 0 0-16,0 0 0 0,0 13 0 0,-1-5 0 0,1-8 0 15,0 0 0-15,-2 10 0 0,2-10 0 0,0 0 0 16,0 0 0-16,0 0 0 0,0 0 0 0,0 0 0 0,0 0 0 31,0 0-768-31,0 0-208 0,0 0-48 0,0 0 0 0,0 0 832 0,0 0 192 0,-8-4 0 0,8 4 0 31,0 0-864-31,0 0-128 0,0 0-32 0,-9-5-8592 0</inkml:trace>
  <inkml:trace contextRef="#ctx0" brushRef="#br0" timeOffset="21313.94">30588 2183 5519 0,'0'0'0'0,"0"0"224"0,0 0-64 0,0 0 32 0,0 0-192 0,0 0 0 0,0 0 0 0,8-4 0 16,0 4 0-16,-8 0 0 0,0 0 0 0,10-2 0 15,-10 2 0-15,8 0 0 0,-8 0 0 0,8 0 0 16,-8 0 0-16,9 2 0 0,-9-2 0 0,0 0 0 15,0 0 1664-15,0 0 320 0,0 0 48 0,0 0 16 16,9 1-1648-16,-9-1-400 0,0 0 0 0,10 3 0 16,-2-1 896-16,-8-2 112 0,0 0 16 0,0 0 0 0,8 4-832 0,-8-4-192 15,10 2 0-15,-1 2 0 0,1-2 0 0,0 1 0 16,1 0 0-16,1-2 0 0,2-2 0 0,-1-2 0 16,-1 0 0-16,0 1 0 0,3 2 0 0,0 0 0 15,-1-4 0-15,-2 2 0 0,-4-1 0 0,-8 3 0 16,10-1 0-16,-10 1 0 0,6-5 0 0,-6 5 0 15,0 0 0-15,0 0 0 0,3-6 864 0,-3 6 128 16,-1-9 32-16,-1-1 0 16,2 10-1648-16,-5-9-320 0,-1-3-64 0,1 4-16 15,5 8 0-15,-5-13 0 0,1 1 0 0,0-2 0 0,1 4 832 0,-1-2 192 16,-1 0 0-16,0 3 0 0,0 0 0 0,0 1 0 16,1 1 0-16,4 7 0 0,0 0 768 0,-5-6 208 15,5 6 48-15,0 0 0 0,0 0-832 0,0 0-192 0,-9 0 0 16,9 0 0-1,-5 6-768-15,5-6-208 0,-5 10-48 0,1-1 0 0,0 2 832 0,3-2 192 0,2 1 0 0,0-1 0 16,3 2 0-16,-2-2 0 0,2 1 0 0,-1 4 0 16,1 2 0-16,1-2 0 0,-1 2 0 0,1 1 0 15,-1 0 768-15,-1-1 208 0,2 2 48 0,0 3 0 16,-2-3 0-16,2 0 0 0,-2-1 0 0,-1-1 0 16,1-3-832-16,0 2-192 0,-2-6 0 0,-1 3 0 15,1-2 0-15,-1-2 0 0,0-8 0 0,0 8 0 16,0-8 0-16,0 0 0 0,0 10 0 0,0-10 0 15,0 0 0-15,0 0 0 0,0 0 0 0,0 0 0 16,0 0-768 0,0 0-208-16,0 0-48 0,0 0-6960 0</inkml:trace>
  <inkml:trace contextRef="#ctx0" brushRef="#br0" timeOffset="36133.44">12081 12525 12895 0,'0'0'576'0,"0"0"112"0,7-6-560 0,-1 0-128 0,0 0 0 16,-6 6 0-1,0 0-784-15,0 0-192 0,0 0-48 0,0 0 0 0,0 0 832 0,0 0 192 0,0 0 0 0,0 0 0 16,0-10 0-16,0 10 0 0,0 0 0 0,-3-10 0 16,3 10 768-16,-4-7 208 0,4 7 48 0,-4-10 0 15,4 10 0-15,-3-11 0 0,3 11 0 0,-5-9 0 16,2 1-832-16,3 8-192 0,-5-7 0 0,5 7 0 15,-7-6 0-15,0 2 0 0,7 4 0 0,-10-6 0 16,1 4 0-16,9 2 0 0,-11-3 0 0,11 3 0 16,-11-1 0-16,11 1 0 0,-9-2 0 0,0-2 0 15,9 4 0-15,0 0 0 0,-9-2 0 0,9 2 0 16,-8-4 0-16,8 4 0 0,-10-2 0 0,10 2 0 16,0 0 0-16,-9 0 0 0,9 0 0 0,0 0 0 15,0 0 864-15,-7 3 128 0,7-3 32 0,-8 6 0 16,8-6-832-16,0 0-192 0,-3 9 0 0,3-9 0 0,0 0 0 15,0 0 0-15,0 0 0 0,0 0 0 0,0 9 0 0,0-9 0 16,1 9 0-16,-1-9 0 0,0 0 0 16,0 0 0-16,0 0 0 0,2 8 0 0,2-1 0 0,-4-7 0 15,4 8 0-15,-4-8 0 0,3 7 0 16,-3-7 0-16,0 0 0 0,0 0 0 0,2 11 0 0,-2-11 0 16,4 10 0-16,-4-10 0 15,0 0-768-15,0 0-208 0,0 0-48 0,0 0 0 0,0 0 1648 0,0 0 320 16,0 0 64-16,0 0 16 0,0 0-832 0,0 0-192 15,0 0 0-15,0 0 0 0,0 0 864 0,0 0 128 16,0 0 32-16,0 0 0 0,0 0-832 0,0 0-192 16,0 0 0-16,0 0 0 15,0 0-768-15,0 0-208 0,0 0-48 0,-2 9 0 0,2-9 1648 0,-3 8 320 0,3-8 64 0,0 0 16 16,-3 10-832-16,3-10-192 0,0 0 0 0,0 0 0 16,-3 8 0-16,3-8 0 0,0 0 0 0,0 0-10608 15</inkml:trace>
  <inkml:trace contextRef="#ctx0" brushRef="#br0" timeOffset="37583.6">12138 12443 1839 0,'0'0'0'0,"0"0"160"0,0 0-160 0,0 0 0 0,0 0 0 0,0 0 0 16,0 0 848-16,0 0 144 0,0 0 32 0,0 0 0 0,0 0-832 16,0 0-192-16,0 0 0 0,0 0 0 0,0 0 0 15,0 0 0-15,0 0 0 0,0 0 0 0,0 0 864 0,0 0 128 16,0 0 32-16,0 0 0 0,0 0 0 0,0 0 0 16,0 0 0-16,0 0 0 0,0 0-832 0,0 0-192 15,0 0 0-15,0 0 0 0,0 0 0 0,0 0 0 16,0 0 0-16,0 0 0 0,0 0 864 0,0 0 128 15,0 0 32-15,0 0 0 0,0 0-832 0,0 0-192 16,0 0 0-16,0 0 0 0,0 0 0 0,0 0 0 16,0 0 0-16,0 0 0 0,0 0 864 0,0 0 128 15,0 0 32-15,0 0 0 0,-6-6-832 0,6 6-192 0,0 0 0 16,-6-7 0-16,6 7 0 0,-6-7 0 0,6 7 0 16,-8-6 0-16,8 6 0 0,-7-9 0 0,7 9 0 0,-8-7 0 15,8 7 0-15,-10-4 0 0,10 4 0 0,-9-2 0 16,9 2 0-16,-11 2 0 0,1 0 0 0,1 0 0 15,-1 4 0-15,3 0 0 0,7-6 0 0,-9 7 0 16,2 3 0-16,0 0 0 0,2 0 0 0,0-1 0 16,0 2 0-16,2-1 0 0,-2 1 0 0,3-1 0 15,-1-1 0-15,2 2 0 0,0-4 0 0,1-7 0 16,-1 11 0-16,1-2 0 0,0-9 0 0,0 10 0 16,0-10 0-16,0 0 0 0,2 9 0 0,-2-9 0 15,4 9 864-15,0-2 128 0,3 1 32 0,2 1 0 16,-1 0-832-16,2-1-192 0,0 2 0 0,1-1 0 15,0-3-768-15,1-2-208 0,-1 1-48 0,1-2 0 16,1 0 0-16,0-3 0 0,2-5 0 0,-1 1 0 16,1-2 832-16,0-3 192 0,-1-2 0 0,-1 0 0 0,-1 0 768 0,-3-4 208 15,0 2 48-15,-4 1 0 0,0 0-832 0,-1 2-192 16,-3-1 0-16,-2 3 0 0,-2-2 864 0,-3 0 128 16,-1-1 32-16,-3 3 0 15,-3-1-1648-15,0 2-320 0,1 1-64 0,-1-2-16 0,-2 0 832 0,2 1 192 16,1 2 0-16,1 1 0 0,-1 1 0 0,1 3 0 15,2-3 0-15,-1 3 0 0,1 3 0 0,-1 0 0 16,1 2 0-16,0 1 0 0,1 1 0 0,0 1 0 16,0 2 0-16,0 2 0 0,0 0 0 0,1-3 0 15,0 5 0-15,-1-2 0 0,3 1 0 0,0-1 0 16,0 0 0-16,2-4 0 0,0 2 0 0,3-10 0 0,0 9 0 16,0-9 0-16,4 10 0 0,0-2 0 0,-4-8 0 0,9 6 0 15,-1 0 0-15,0-4 0 0,2 0 0 0,-1-2 0 16,1-2 768-16,1 0 208 0,-1-2 48 0,1 2 0 15,1-4-832-15,-2 3-192 0,1-3 0 0,-1 0 0 16,0-3 0-16,1 2 0 0,-1 1 0 0,-2-2 0 16,-2-2 0-16,0 2 0 0,-2 0 0 0,0 1 0 15,-4 7 0-15,2-12 0 0,0 2 0 0,-2 0 0 16,0 0-768 0,-4 1-208-16,-1 0-48 0,1 0 0 0,0-1 832 0,-1 2 192 0,-1 1 0 0,0 1 0 15,6 6 768-15,-7-11 208 0,0 4 48 0,0 1 0 16,7 6-832-16,0 0-192 0,-11 0 0 0,2 4 0 15,2-1 0-15,0 6 0 0,1-1 0 0,0 2 0 16,1 3-768-16,0 1-208 0,3-2-48 16,1 0 0-16,2-1 832 0,0-1 192 0,1 2 0 0,1-5 0 15,-3-7-864-15,0 0-128 16,8 6-32-16,0-4 0 0,1-2 1648 0,0-2 320 0,2-3 64 0,0-1 16 0,2-5 0 0,-2 2 0 16,1-1 0-16,-1-1 0 0,0-4 0 0,-2 2 0 15,0 1 0-15,-1-2 0 0,-1 2-832 0,-2-1-192 16,-2 1 0-16,0 1 0 0,-3 11 0 0,0 0 0 15,0-12 0-15,0 12 0 16,0 0-768-16,-6-9-208 0,6 9-48 0,-12-6 0 16,0 5 0-16,0 1 0 0,0 6 0 0,-2 4 0 15,-1 5 0-15,-1 5 0 0,-1 2 0 0,0 3-6960 0</inkml:trace>
  <inkml:trace contextRef="#ctx0" brushRef="#br0" timeOffset="48257.51">4748 18050 9215 0,'0'0'192'0,"0"0"64"0,0 0 0 0,0 0 0 0,0 0-256 0,-9-1 0 0,9 1 0 15,0 0 0-15,-8 4 864 0,1 4 128 0,2 1 32 0,0 0 0 16,2 0-832-16,-1 3-192 0,1 0 0 0,-1 0 0 15,2 0 0-15,-2 1 0 0,2 5 0 0,0-3 0 16,0-3 0-16,0 0 0 0,1-4 0 0,0 1 0 16,1 0 864-16,0 0 128 0,1-2 32 0,-1-7 0 15,0 0 0-15,1 11 0 0,3-4 0 0,-1-1 0 16,-3-6-832-16,8 5-192 0,1-2 0 0,0-3 0 16,0-2-768-16,0-1-208 0,2-3-48 0,2-3 0 15,-1 2 1648-15,0-4 320 0,-1 1 64 0,1-7 16 16,1-2-832-16,-1 1-192 0,1 4 0 0,-1 1 0 15,-1-1-768-15,-2 1-208 0,1 1-48 0,-3 1 0 0,-1 1 832 16,-1-1 192-16,-2 1 0 0,0 1 0 0,-1-2 768 0,-1 2 208 16,-1-1 48-16,-1 1 0 0,-1 0-832 0,-2-3-192 15,-2 3 0-15,0-3 0 0,0 3 0 0,-1-1 0 16,-1 2 0-16,-2 2 0 16,1-2-768-16,-2 0-208 0,0 0-48 0,-2 2 0 0,3 0 832 0,-2 3 192 15,0 0 0-15,-1 1 0 0,0 2 0 0,0 2 0 16,1 2 0-16,0 1 0 0,1 2 0 0,2 1 0 15,0 2 0-15,2 1 0 0,1 4 0 0,2 0 0 16,-1 3 0-16,3 0 0 0,0 3 0 0,2 3 0 16,0 1 0-16,0 2 0 0,2 5 0 0,-1-2 0 15,1-3 0-15,0-3 0 0,3-2 0 0,-1-1 0 0,1-4 0 16,0-1 0-16,0-4 768 0,1 0 208 16,0-5 48-16,1 0 0 0,2 0-832 0,-1-5-192 0,1 2 0 0,2-6 0 15,0-2 0-15,1 0 0 0,1-2 0 0,0-2 0 16,1-1 0-16,-1-3 0 0,2-1 0 0,0-2 0 15,-2 0 0-15,1-2 0 0,3 1 0 0,-3-4 0 32,-2-2-768-32,0 2-208 0,-2 1-48 0,0 1 0 0,-3 3 832 0,-2-2 192 0,-3 4 0 0,-1 1 0 15,0 3 0-15,-2-1 0 0,-2 2 0 0,-3-2 0 16,0 2 0-16,-3 2 0 0,-1 3 0 0,-1-3 0 16,-1 3 0-16,0 1 0 0,-1 1 0 0,1 1 0 15,2 1 768-15,0 1 208 0,1-2 48 0,-1 3 0 16,2 0-832-16,-2 1-192 0,3 2 0 0,0 2 0 15,0 0 0-15,-1 3 0 0,1 0 0 0,1 1 0 16,0 3 0-16,0 1 0 0,2 1 0 0,1 4 0 16,-1 3-768-16,2-2-208 0,2-4-48 0,0-3 0 15,1-1 832-15,0-2 192 0,-1-12 0 0,3 7 0 0,0 2 768 0,-3-9 208 16,0 0 48-16,0 0 0 0,11 2-832 0,-1-4-192 16,1-2 0-16,1-2 0 0,0 0 0 0,1-2 0 15,11-8 0 1,-2 2-8960-16</inkml:trace>
  <inkml:trace contextRef="#ctx0" brushRef="#br0" timeOffset="53916.75">11895 12486 1839 0,'0'0'0'0,"0"0"0"0,0 0 0 0,-3-10 160 0,3 10-160 0,0 0 0 0,-2-11 0 0,2 11 0 16,0 0 848-16,0 0 144 0,-4-7 32 0,4 7-2192 15,0 0-432-15</inkml:trace>
  <inkml:trace contextRef="#ctx0" brushRef="#br0" timeOffset="54134.86">11856 12452 1839 0,'0'0'160'0,"0"0"-160"0,0 0 0 0,-11 4 0 15,11-4 0-15,-12 0 0 0,1 0 0 0,2 0 0 0,9 0 848 0,-12-4 144 16,-1-2 32-16,2 3 0 0,1 0 0 16,-2-1 0-16,0-1 0 0,-2-1 0 0,-3 0-832 0,0 0-192 15,2 1 0-15,-2-2 0 0,-1-2 0 0,-1 0 0 16,2 6 0-16,0-3 0 15,2 1-768-15,-2 2-208 0,-1-1-48 0,2 2 0 0,0-1 832 0,-1 2 192 16,1-4 0-16,-1 2 0 0,1-1 0 0,0 1 0 16,1 0 0-16,-2-3 0 0,1 3 768 0,-3-3 208 15,-2 1 48-15,1 2 0 0,1-1-832 0,-2 2-192 16,1 2 0-16,-3 0 0 0,-2 2 0 0,1-2 0 16,3 4 0-16,-2-2 0 15,1 2-768-15,-1 1-208 0,3 1-48 0,0 0-2048 0</inkml:trace>
  <inkml:trace contextRef="#ctx0" brushRef="#br0" timeOffset="54217.69">10894 12420 1839 0,'-13'5'0'0,"-1"-1"0"0,-2-2 0 0,-2 2 160 0,1-3-160 0,-4 1 0 0,1 2 0 0,-1 0 0 16,-2 0 848-16,0 0 144 0,-1 1 32 0,0 4 0 15,-1-1 0-15,0 2 0 0,1-1 0 0,0 3-4512 16</inkml:trace>
  <inkml:trace contextRef="#ctx0" brushRef="#br0" timeOffset="55650.56">9866 12835 1839 0,'-12'6'0'0,"-1"2"0"0,-3 5 0 0,-4-1 160 0,-2 0-160 0,-1 0 0 0,3-1 0 0,1 1 0 16,1-2 0-16,0-2 0 0,3-1 0 0,-1 2 0 0,1-4 0 0,0 1 0 16,2 2 0-16,-1-4 0 0,4 0 848 0,-1-1 144 15,0 2 32-15,1-1 0 0,-1-4 0 0,0 0 0 16,2 2 0-16,-1-2 0 0,1-2-832 0,-2-1-192 15,2 2 0-15,-1 1 0 0,1 0 864 0,-1 0 128 16,10 0 32-16,-12-5 0 0,2 2-832 0,-1-1-192 16,11 4 0-16,-12 0 0 0,0-2 864 0,2-2 128 15,0 2 32-15,1-2 0 0,9 4-832 0,-11-3-192 16,1 0 0-16,0 1 0 16,-1 2-768-16,-1 0-208 0,-1-1-48 0,0-1 0 0,2-1 1648 0,1 2 320 0,-1 2 64 15,0-1 16-15,11 0-832 0,-13-1-192 0,0-1 0 0,1-2 0 16,0 2 0-16,1 2 0 0,0 2 0 0,0-4 0 15,2 2 864-15,-1 0 128 0,1 2 32 0,-2-4 0 16,0-1-832-16,1 2-192 0,-1-1 0 0,0-1 0 16,-1 2 0-16,0-1 0 0,1 2 0 0,-1-4 0 15,-1 2 0-15,0 2 0 0,-2 0 0 0,1 0 0 16,0 0 0-16,-2 0 0 0,1 2 0 0,0-2 0 16,0 1 0-16,1 2 0 0,0-3 0 0,0 0 0 15,-1 0-768 1,2 0-208-16,-2-4-48 0,-1 4 0 0,2-5 832 0,0 4 192 0,0-1 0 0,-1 0 0 15,1 0 768-15,0 2 208 0,1 0 48 0,0 2 0 16,1-2-832-16,-1 1-192 0,0 0 0 0,0-1 0 16,1-1 0-16,0 0 0 0,0-1 0 0,0 0 0 0,2 0 0 15,-2-2 0-15,0 3 0 0,0-4 0 0,0 2 0 16,-1-1 0-16,0 2 0 0,-1-2 0 0,0 5 864 0,-2-1 128 16,-1-1 32-16,0 1 0 0,-1 0-832 0,-1 1-192 15,-1 4 0-15,-1-5 0 16,0 0-768-16,-1 1-208 0,0 2-48 0,0 0 0 0,-2 2 832 0,1-2 192 15,2 3 0-15,0 0 0 16,-1 0-864-16,1-2-128 0,-1 2-32 0,2-4 0 16,0-1 0-16,0 2 0 0,-1-3 0 0,-1 2 0 0,1-2 832 0,-1 4 192 15,1-2 0-15,0-1 0 0,-2 2 768 0,1-2 208 16,-2 1 48-16,0 0 0 0,0 1-832 0,1 0-192 16,0 1 0-16,0 2 0 0,2 0 0 0,-1-3 0 15,-1 3 0-15,0 0 0 0,1 3 0 0,-1-6 0 16,1 2 0-16,-2-2 0 15,0 1-768-15,-1-2-208 0,2 2-48 0,-2-2 0 0,-1 2 832 0,-3-2 192 0,-1-1 0 16,1 2 0-16,0-3 0 0,0 2 0 0,0-2 0 0,1 0 0 16,-1 0 0-16,2 0 0 0,-1-2 0 0,1 2 0 15,0 0 768-15,-2-3 208 0,0 2 48 0,-2 1 0 16,2 0 0-16,-2 0 0 0,-1 0 0 0,0 0 0 16,1 0-832-16,2 4-192 0,-1-2 0 0,0 2 0 15,1-1 0-15,-1 1 0 0,0 1 0 0,1-4 0 31,-2 0-768-31,-1 3-208 0,0-3-48 0,-4 1 0 0,-1-2 832 0,2 0 192 0,0 2 0 0,2 0 0 16,0-2 0-16,1 0 0 0,1 2 0 0,0-2 0 16,0 2 768-16,-1-2 208 0,1 0 48 0,-1 0 0 15,0 2-832-15,-1 0-192 0,0 0 0 0,-2 2 0 16,0-4 0-16,0 2 0 0,2 4 0 0,1-2 0 0,2-1 0 0,0 1 0 16,2 1 0-16,-1-2 0 0,3 1 0 0,-1 1 0 15,2-2 0-15,-2-1 0 16,2-2-768-16,-2 0-208 0,-2 2-48 0,-1-4 0 0,1 2 832 15,-1-2 192-15,2 2 0 0,-1-3 0 0,1-3 0 0,0 1 0 16,2 1 0-16,-1 1 0 0,1-2 768 0,0 1 208 16,1 1 48-16,-1-1 0 0,-2 2 0 0,0-2 0 15,-1 2 0-15,2 0 0 0,-2 0-832 0,1 0-192 16,-2-2 0-16,2 0 0 0,0-1 0 0,1 0 0 16,1 2 0-16,1-1 0 15,0 2-768-15,1-4-208 0,1 2-48 0,-2-2 0 0,0 0 832 0,-1 0 192 0,0 1 0 16,-2-4 0-16,0 2 0 0,-2 1 0 0,0 0 0 0,0-2 0 15,-2 2 768-15,1-2 208 0,0 2 48 16,1 1 0-16,2-1-832 0,-1 0-192 0,2 6 0 0,-1-5 0 16,1-1 0-16,0 3 0 0,0 0 0 0,-3 2 0 31,0-1-768-31,-1 1-208 0,0 1-48 0,-1-1 0 16,-2-1 0-16,0 2 0 0,-1 4 0 0,3-2 0 0,1-2 832 0,2 0 192 0,-1 0 0 0,-1 0 0 15,1 0 0-15,1 0 0 0,-1 0 0 0,-1-2 0 16,0 2 768-16,-1 0 208 0,-1 0 48 0,1 0 0 15,0 0-832-15,2 2-192 0,-1 2 0 0,2-2 0 16,0-1 0-16,1 2 0 0,0 0 0 0,1 2 0 16,1-4-768-1,-1 2-208-15,-1 0-48 0,0 0 0 0,0-3 832 0,1 0 192 0,1 0 0 0,-2-3 0 16,-1 2 0-16,2-4 0 0,2 4 0 0,-1-4 0 0,2 2 0 16,0-1 0-16,2 2 0 0,-1-4 0 0,2 2 0 0,-1-2 0 15,2 0 0-15,-1-2 0 0,-1 1 768 0,1-1 208 16,-2-1 48-16,2 2 0 0,1 4-832 0,0-2-192 15,1 1 0-15,0 1 0 0,0 0 0 0,1 3 0 16,1 0 0-16,1-2 0 16,-1 2-768-16,0 0-208 0,2 0-48 0,0 0 0 15,0-1-816-15,1 1-160 0,-1-2-48 0,0-1 0 16,1 2 832-16,0 1 144 0,0 0 48 0,-1 0 0 0,2 0 816 0,0 0 208 16,0 0 0-16,1 1 0 0,1 4 0 0,-1 2 0 15,0 5 0-15,1-3 0 16,0 0-864-16,1-3-128 0,-5 8-32 0,4-2 0 0</inkml:trace>
  <inkml:trace contextRef="#ctx0" brushRef="#br0" timeOffset="58194.78">27107 6420 12895 0,'-10'-6'272'0,"-1"-2"64"0,2-2 16 0,-1 1 32 0,3 0-384 16,-1-2 0-16,1 1 0 0,0-2 0 15,2 3-752-15,-1-3-208 0,0 0-64 0,1 0 0 0,2 3 832 0,-2-3 192 16,0 3 0-16,1 1 0 0,-1 1 768 0,5 7 208 16,0 0 48-16,-10-5 0 0,10 5 0 0,-10-1 0 15,0 2 0-15,-1 4 0 0,2 2 816 0,-2 4 160 16,2 1 48-16,-1-1 0 0,-2 5-1648 0,2-1-400 15,1 3 0-15,1 0 0 0,1 1 0 0,1 5 0 16,2-1 0-16,2 1 0 0,2 6 0 0,0 1 0 16,1 0 0-16,2 2 0 0,0 2 0 0,1-1 0 15,-2-5 0-15,3-1 0 16,2-2-736-16,1-5-224 0,4-2-64 0,2-2 0 0,2 1 1648 0,2-8 320 0,4 1 64 0,2-5 16 16,-1 0-832-16,-1-3-192 0,2 1 0 0,0-2 0 15,-1-2 864-15,0-3 128 0,-2 0 32 0,-2-3 0 16,0-1-832-16,-2-1-192 0,-2-4 0 0,-2 0 0 15,0 0 864-15,-1-5 128 0,-1-1 32 0,-1-1 0 16,-3-3-832-16,-3-1-192 0,0-3 0 0,-2-2 0 16,0 1 0-16,-5 3 0 0,-2 0 0 0,1 2 0 31,-1-1-768-31,-2 1-208 0,-2 2-48 0,2-2 0 0,1 4 1648 0,-2 1 320 0,-3 4 64 0,1 1 16 16,-2 0-832-16,0 1-192 0,-1 4 0 0,1 2 0 15,1 4 864-15,-1-2 128 0,-1 0 32 0,-1 3 0 16,-1 6-832-16,-1 0-192 0,2 4 0 0,-3 1 0 15,0 1-1600 1,0 0-352-16,3 1-80 0,2-1-16 0,0-1 832 0,3-2 144 0,1 1 48 0,8-10 0 16,-1 8 0-16,1-8 0 0,11 12 0 15,6-9-8608-15</inkml:trace>
  <inkml:trace contextRef="#ctx0" brushRef="#br0" timeOffset="58801.51">27597 6692 16575 0,'0'0'368'0,"0"0"80"0,0 0 0 0,0 0 16 0,0 0-464 0,4 11 0 0,0-2 0 0,-1-1 0 0,-3 2 0 0,-3-1 0 0,1 6 0 0,-2-4 0 0,1 5 0 0,-2-1 0 16,-2 1 0-16,1 4 0 0,-1-2 912 0,-1 1 96 15,-1 1 16-15,3-1 0 0,2 1-832 0,-1-2-192 0,2-3 0 16,1-2 0 0,0 2-768-16,-1-3-208 0,1-5-48 0,2-7 0 0,1 7 832 0,-1-1 192 0,0-6 0 0,0 0 0 15,0 0 1600-15,0 0 352 0,-2 9 80 0,2-9 16 16,0 0-1648-16,0 0-400 0,0 0 0 0,0 0 0 31,-6 4-1552-31,6-4-400 0,0 0-80 0,0 0-16 0</inkml:trace>
  <inkml:trace contextRef="#ctx0" brushRef="#br0" timeOffset="59500.71">27919 6168 5519 0,'0'0'0'0,"0"0"224"0,14-7-64 0,-14 7 32 0,0 0-192 0,0 0 0 0,0 0 0 15,0 0 0-15,0 0 0 0,0 0 0 0,0 0 0 0,0 0 0 16,0 0 848-16,0 0 144 0,0 0 32 0,0 0 0 15,0 0-832-15,0 0-192 0,0 0 0 0,0 0 0 16,0 0 864-16,0 0 128 0,5-7 32 0,-5 7 0 16,0 0 0-16,0 0 0 0,0 0 0 0,8-4 0 15,-8 4-832-15,8-1-192 0,-8 1 0 0,10-2 0 16,-2-2 0-16,-8 4 0 0,10-2 0 0,-1-2 0 16,1 4 864-16,0 0 128 0,2 0 32 0,1 0 0 15,1 0 0-15,3-2 0 0,1-2 0 0,1 2 0 16,2 6-832-16,2-2-192 0,-1-4 0 0,3 0 0 15,5 0 0-15,0-1 0 0,1-3 0 0,-1 2 0 16,1 2 0-16,0-4 0 0,-1 2 0 0,-3 2 0 16,-3-2 0-16,-3 2 0 0,-1-2 0 0,-1 4 0 0,2 4 0 0,-5-1 0 15,-3 1 0-15,-2 1 0 16,-3 2-768-16,-1 7-208 0,-1 7-48 0,-2 3 0 0,-3 0 832 16,-1 0 192-16,0 3 0 0,-3 3 0 0,-3-2 0 15,-3 2 0-15,0 2 0 0,-1-1 0 16,0 2-864-16,-3-1-128 0,-2 1-32 0,0 1 0 0,1-4 832 15,1 4 192-15,-2-1 0 0,1-1 0 0,-1-2 0 16,-3-5 0-16,-1 1 0 0,1-3 0 0,3-1 768 0,2-3 208 16,1-1 48-16,1-3 0 0,3-1-832 0,2-4-192 15,1-2 0-15,5-8 0 16,-2 10-768-16,2-10-208 0,0 0-48 0,0 0 0 16,0 0 0-16,0 0 0 0,0 0 0 0,0 0 0 0,0 0 832 0,0 0 192 0,13-16 0 15,-4 1 0-15</inkml:trace>
  <inkml:trace contextRef="#ctx0" brushRef="#br0" timeOffset="59867.24">28140 6669 9215 0,'0'0'192'0,"0"0"64"0,0 0 0 0,0 0 0 0,0 0-256 0,2 1 0 0,16 2 0 0,-4-1 0 0,1 2 0 31,39-1-6672-31,2 0 5408 0,-26-3 1104 0,5 0 160 0,-2 0 0 16,-1 1 0-16,-1 0 0 0,-1 3 2432 0,-2-3 512 15,1 1 96-15,-2 1 32 0,0 3-832 0,-1-3-144 16,1-1-48-16,-1 2 0 0,0 2-816 0,0-3-160 16,1 2-48-16,1-1 0 0,0-1-816 0,-2 3-208 15,-1-2 0-15,-2 1 0 16,0-2-768-16,-2 1-208 0,-4 0-48 0,-1 0 0 16,-2-2 0-16,-2-2 0 0,5 4 0 0,-7-3 0 0</inkml:trace>
  <inkml:trace contextRef="#ctx0" brushRef="#br0" timeOffset="65917.7">27095 8825 16575 0,'0'0'368'0,"-7"-6"80"0,1-1 0 0,0 1 16 0,6 6-464 0,-7-8 0 0,1 0 0 0,-1 1 0 16,-2 1 0-16,1 0 0 0,8 6 0 0,-10-6 0 15,1 0 0-15,1 0 0 0,1 0 0 0,7 6 0 16,-6-8 0-16,6 8 0 0,-6-8 0 0,6 8 0 16,0 0 912-16,0 0 96 0,0 0 16 0,1-8 0 15,-1 8 0-15,8-6 0 0,2 3 0 0,-1 0 0 16,3 2-832-16,1 2-192 0,3 2 0 0,0-1 0 15,3-1 0-15,0 3 0 0,1 1 0 0,0-2 0 16,2-1 0-16,0 2 0 0,1 2 0 0,-2-4 0 16,-2 2 864-16,2-2 128 0,0 2 32 0,0-2 0 0,1 2-832 15,0 2-192-15,2-5 0 0,-2 1 0 0,0 1 864 0,-3-1 128 16,-1 2 32-16,-2-2 0 16,1 2-832-16,-5-3-192 0,-2 1 0 0,0 0 0 15,-2-2-768-15,-8 0-208 0,10 2-48 0,-10-2 0 16,8 0 0-16,-8 0 0 0,0 0 0 0,7 2 0 15,-7-2 832-15,9 0 192 0,4 2 0 16,-13-2-10688-16</inkml:trace>
  <inkml:trace contextRef="#ctx0" brushRef="#br0" timeOffset="67037.83">28432 8546 16575 0,'0'0'736'15,"0"0"160"-15,2-15-720 0,0 2-176 0,2 1 0 0,-3 0 0 0,-2 3 848 0,-1 0 144 16,-2 0 32-16,-1 0 0 0,5 9 0 0,-7-11 0 15,-1 1 0-15,-3 1 0 16,-1 3-1648-16,0 0-320 0,2 1-64 0,-1 1-16 0,1 2 832 0,0 1 192 16,-1 1 0-16,-1 0 0 0,-1 3 768 0,0 0 208 15,1 3 48-15,-1 0 0 0,0 0-832 0,0 1-192 16,-1 3 0-16,-3 3 0 0,1-1 0 0,-1 6 0 16,2 1 0-16,-2 1 0 0,1 2 0 0,1-1 0 15,0 0 0-15,0 2 0 0,2-4 0 0,0 1 0 16,1 2 0-16,2-1 0 0,1 3 0 0,2-1 0 0,1 1 0 15,2 1 0 1,1-1-768-16,1 0-208 0,2-1-48 0,1 2 0 0,3-1 832 0,0 0 192 0,2 1 0 0,1 1 0 16,0 1 0-16,2-2 0 0,1-4 0 0,2-3 0 15,4-1 0-15,0-7 0 0,3 1 0 0,3-7 0 16,2-2 768-16,2-2 208 0,2-2 48 0,3-2 0 16,0-5-832-16,1-2-192 0,1-1 0 0,0-1 0 15,-1-1 0-15,-3-2 0 0,-3-1 0 0,-3-5 0 16,-2 2 0-16,-2 1 0 0,-2 1 0 0,-3 0 0 15,-1-1 0-15,-1 2 0 0,-2-4 0 0,-1 2 0 16,-2 2 864-16,-1-1 128 0,-1 0 32 0,-2 0 0 16,-2 3-832-16,-1-1-192 0,0 0 0 0,-2 3 0 15,-3-3 0-15,-1 2 0 0,-2 4 0 0,-2-1 0 16,0 1 864-16,-3 4 128 0,-2 0 32 0,0 0 0 16,-2 3-832-16,0 3-192 0,-1 3 0 0,-1-2 0 0,0 4 0 0,-3 2 0 15,0 4 0-15,2-4 0 16,1 1-768-16,3-2-208 0,4 0-48 0,2 0 0 15,0 0 0-15,3-2 0 0,7-4 0 16,-1 14-10240-16</inkml:trace>
  <inkml:trace contextRef="#ctx0" brushRef="#br0" timeOffset="67500.49">28802 9075 27647 0,'0'0'1216'0,"0"0"256"0,0 0-1168 0,-1 8-304 0,-3 4 0 0,-2 1 0 15,-1 1-768-15,-2 4-192 0,-2 0-64 0,-1 1 0 16,-1 1 0-16,-2-1 0 0,-1 1 0 0,1-1 0 16,-1 2 0-16,0 0 0 0,-1 0 0 0,0-1 0 0,2 2 832 0,1-5 192 15,1 1 0-15,0-1 0 0,1-1 768 0,1-5 208 16,3-3 48-16,2 1 0 16,2-3-1648-16,4-6-320 0,0 0-64 0,0 0-6976 0</inkml:trace>
  <inkml:trace contextRef="#ctx0" brushRef="#br0" timeOffset="68033.94">29469 8384 23951 0,'0'0'512'0,"0"0"128"0,0 0 0 0,0 0 64 0,0 0-576 0,0 0-128 0,0 0 0 0,0 0 0 16,0 0-1600-16,-1 4-368 0,-8 7-64 0,-3-3-16 16,0 1 832-16,-1 0 144 0,0 0 48 0,-2 0 0 0,0 3 1632 15,-2 1 336-15,0 2 64 0,-1 3 16 0,1 5 0 0,2-1 0 16,-1 4 0-16,1 4 0 0,-1-1 0 0,2 3 0 15,1-1 0-15,1 1 0 16,2-2-1648-16,1 0-320 0,2 0-64 0,2-3-16 16,2-1-816-16,3-1-160 0,2-3-48 0,2-2 0 0,2-2 1648 0,2 1 400 15,3 2 0-15,2-3 0 0,2-3 736 0,2-3 224 16,2-1 64-16,1-7 0 0,1-1-832 0,1-1-192 16,-1-2 0-16,-2 0 0 0,0-3 0 0,-1-2 0 15,0 1 0-15,-3-5 0 0,-2-5 0 0,-2-2 0 16,-2-2 0-16,0 3 0 0,-2-2 0 0,-2 1 0 15,-2-1 0-15,-1 0 0 0,0 1 864 0,-2 3 128 16,-3-2 32-16,-1 4 0 0,-1 1 0 0,-4-2 0 16,-1 3 0-16,-3 3 0 0,-2 0 0 0,-2 2 0 0,-2 2 0 0,-5 2 0 15,-5 3-832-15,0 3-192 0,-1 3 0 0,-1 0 0 16,0 5 0-16,3 0 0 0,2 1 0 0,2 2 0 16,3 2 0-16,0-2 0 0,4 1 0 0,4 0 0 31,2-3-1600-31,5 0-352 0,4 3-80 0,3-5-16 15,3-4 0-15,7-1 0 0,12 1 0 0,-1-12 0 0</inkml:trace>
  <inkml:trace contextRef="#ctx0" brushRef="#br0" timeOffset="68555.95">30240 8280 23951 0,'0'0'512'0,"0"0"128"0,0 0 0 0,10 7 64 0,-4 2-576 0,-2-3-128 0,-4-6 0 0,-2 9 0 16,-2 0-2432-16,-3 0-512 0,-5-1-96 0,-2 2-32 15,-1 2 1648-15,1-3 320 0,1 3 64 0,-2 2 16 0,-3 5 1632 0,0-3 336 16,1 0 64-16,0 3 16 0,-1 2 816 0,-1 6 160 0,-1 6 48 16,0 2 0-16,-1 0-1648 0,1 3-400 0,2-1 0 0,1-1 0 15,-1 0 0-15,3 0 0 0,5-3 0 0,4-2 0 32,1-2-736-32,3-1-224 0,3 2-64 0,2-1 0 15,5 1 0-15,0 0 0 0,3-3 0 0,2-3 0 0,1-3 832 0,3-3 192 0,2-3 0 0,0-3 0 16,1 0 768-16,1-5 208 0,2 2 48 0,-3-6 0 15,-1 2 0-15,-1-5 0 0,2 0 0 0,-1-5 0 16,1 2-832-16,0-7-192 0,0-1 0 0,-2-2 0 31,-1-2-768-31,-3-3-208 0,-2-2-48 0,-1-4 0 0,-1-1 832 0,0-1 192 0,-2 1 0 0,-3 2 0 16,-2 1 768-16,-1 1 208 0,-2 3 48 0,-3 4 0 16,-2 4 0-16,-3-2 0 0,-4 3 0 0,-2 3 0 15,-4 2 0-15,-4 4 0 0,-4 2 0 0,-3 6 0 16,-1 1-832-16,-1 6-192 0,1 0 0 0,-1 4 0 0,0 4 0 15,1 2 0-15,1 5 0 0,0 0 0 16,3-1-768-16,5-2-208 0,-2 10-48 16,10-12-10240-16</inkml:trace>
  <inkml:trace contextRef="#ctx0" brushRef="#br0" timeOffset="184686.53">22714 6565 1839 0,'0'0'0'0,"8"-4"160"0,-8 4-160 0,9-6 0 16,0 4 0-16,-2-4 0 0,-7 6 0 0,7-4 0 15,-7 4 0-15,0 0 0 0,0 0 848 0,7-4 144 16,-7 4 32-16,9-4 0 0,-9 4-832 0,0 0-192 16,8 0 0-16,-8 0 0 0,11 2 864 0,-11-2 128 15,0 0 32-15,0 0 0 0,8 2-832 0,-8-2-192 16,0 0 0-16,11 0 0 0,-1 0 864 0,1 0 128 15,0 0 32-15,-1 0 0 0,0 1-832 0,2-1-192 16,0 0 0-16,2 0 0 0,3 0 864 0,-1 0 128 16,2-1 32-16,2-1 0 0,3 0-832 0,2 1-192 15,2-1 0-15,3-1 0 0,3 2 0 0,0-4 0 0,2 2 0 16,-2-1 0-16,1 2 0 0,1-2 0 0,-1 2 0 0,-1-2 0 16,1 2 0-16,-1-1 0 0,1 2 0 0,1-1 0 15,0 1 0-15,1-2 0 0,1-1 0 0,-2-1 0 16,1 2 0-16,-2-2 0 0,0 1 0 0,-5-2 0 15,-1 1 0-15,-3 2 0 0,-2-3 0 0,-1 0 0 16,-3 0 864-16,-2 0 128 0,0 2 32 0,-3-1 0 16,-1-1-832-16,-2 0-192 0,-1 2 0 0,-3-2 0 15,-7 6-768 1,6-6-208-16,-6 6-48 0,3-9 0 0,-3 9 832 0,-1-12 192 0,-1 1 0 0,-2-1 0 16,0 3 0-16,-1-1 0 0,-1 1 0 0,-2-2 0 15,0 4 0-15,-1-3 0 0,-2 2 0 0,-1 2 0 16,0 3 0-16,-1-3 0 0,0 0 0 0,1 1 0 15,0 1 0-15,1 1 0 0,-1-1 0 0,0 2 0 16,0 2-864-16,0 0-128 0,0 0-32 0,1 0 0 0,1 1 832 16,0 0 192-16,10-1 0 0,-9 0 0 15,9 0-864-15,0 0-128 0,0 0-32 0,0 0 0 0,0 0 832 0,0 0 192 16,0 0 0-16,8-2 0 0,4 2 768 0,2-2 208 16,2 0 48-16,1 1 0 0,2 0-832 0,3-3-192 15,0 4 0-15,1-2 0 0,0-1 0 0,0 0 0 16,2 3 0-16,0 0 0 0,0 3 0 0,0-2 0 15,2 3 0-15,-3 2 0 0,-3 0 0 0,-3 4 0 16,-1 5 0-16,-2-3 0 0,-2 0 0 0,-2 0 0 16,-3 3 0-16,-3 1 0 0,-3 2 0 0,-2-4 0 0,-2 1 0 15,0-2 0 1,-1 4-768-16,0-4-208 0,-4 1-48 0,-4-2 0 0,-3 4 832 0,-3 1 192 0,-2 1 0 0,-2 0 0 16,-2 1 0-16,-1 1 0 0,1 4 0 0,-1-2 0 15,0 0 0-15,0-2 0 0,1-2 0 0,0-3 0 16,2 3 0-16,1-4 0 0,-1 2 0 0,1-1 0 15,1-3 0-15,0 0 0 0,4 0 0 0,-2-3 0 16,1 0 0-16,0-3 0 0,2 1 0 0,2-1 0 16,2 2 0-16</inkml:trace>
  <inkml:trace contextRef="#ctx0" brushRef="#br0" timeOffset="185985.36">22588 8733 5519 0,'0'0'0'0,"0"0"224"0,0 0-64 0,0 0 32 0,0 0-192 0,0 0 0 0,11 8 0 16,-11-8-2432-16,0 0 1952 15,18 2 2336 1,-4-2-1232-16,-14 0-240 0,8-2-384 0,-8 2 0 0,11-2 0 0,-2 0 0 15,0 0 896-15,-1-2 96 0,-8 4 32 0,11 0 0 16,0 0 0-16,0 0 0 0,0 0 0 0,1-2 0 0,2 0-832 0,-1 1-192 16,0-3 0-16,0 3 0 0,1 0 0 0,-1 1 0 15,2-3 0-15,0 2 0 0,3 1 0 16,0 0 0-16,0 0 0 0,1 1 0 0,3 2 864 0,1-3 128 16,2 1 32-16,1 0 0 0,2 3-832 0,2-4-192 15,3 0 0-15,0 0 0 16,1 0-768-16,-1-3-208 0,0 1-48 0,-1 1 0 15,-1-5 0-15,-1 2 0 0,-1-2 0 0,-1 0 0 0,-3 0 1648 0,0 0 320 16,-1 0 64-16,0 1 16 0,0 1-832 0,0-2-192 16,-1 0 0-16,1 1 0 15,0 2-768-15,-1-1-208 0,-2 2-48 0,-1-4 0 0,-2 2 832 0,-3-2 192 16,1 3 0-16,-3 0 0 0,-3 0 0 0,-1 1 0 16,-9 2 0-16,7-6 0 0,-1-3 0 0,-6 9 0 0,2-9 0 0,-2-1 0 15,0 10 768-15,-6-14 208 0,0-1 48 0,-2-1 0 16,-3 2 0-16,-2 2 0 0,0 0 0 0,0 0 0 31,-1 3-1648-31,0-1-320 0,1-2-64 0,-3 3-16 0,-2-3 832 0,3 3 192 0,4 0 0 0,1 0 0 31,-2 3-864-31,1 0-128 0,4 0-32 0,7 6 0 0,0 0 1648 0,0 0 320 0,-6-6 64 0,6 6 16 16,0 0-832-16,0 0-192 0,0 0 0 0,0 0 0 16,0 0 0-16,9-6 0 0,3 6 0 0,0 0 0 15,1 2 0-15,2 0 0 0,0 4 0 0,2 0 0 31,0 2-768-31,4 1-208 0,-2 3-48 0,0-2 0 0,0 0 832 0,-2 1 192 0,1 1 0 0,0 2 0 16,0 2 0-16,-2 1 0 0,1 4 0 0,-2-2 0 16,0-2 0-16,-3 1 0 0,-1-2 0 0,0-2 0 15,-1-1 0-15,-3 1 0 0,-1-1 0 0,-4 2 0 0,-2 0 0 0,-2 3 0 16,-3 0 0-16,-3-1-4144 16</inkml:trace>
  <inkml:trace contextRef="#ctx0" brushRef="#br0" timeOffset="186085.54">23774 8902 1839 0,'-13'6'0'0,"-4"2"0"0,0 1 0 0,-2-1 160 0,0 1-160 0,0-3 0 0,-3 3 0 0,0-2 0 0,-1 2 848 0,1-4 144 16,1 4 32-16,1-3 0 0,1 1-832 0,1 1-192 16,3 4 0-16,1-3 0 0,2 0 0 0,1-3 0 15,-1 1 0-15,12-7 0 0</inkml:trace>
  <inkml:trace contextRef="#ctx0" brushRef="#br0" timeOffset="188140.3">23378 9053 5519 0,'0'0'240'0,"0"0"64"0,0 0-304 0,0 0 0 16,0 0 0-16,0 0 0 0,0 0 0 0,7-6 0 16,-4-3 0-16,2 3 0 0,2-2 0 0,-2-1 0 15,-2 3 0-15,2-1 0 0,0-2 0 0,0 0 0 16,-5 9 0-16,4-8 0 0,1 1 880 0,-5 7 112 0,0 0 32 0,5-11 0 15,1 4 0-15,-6 7 0 0,0 0 0 0,6-6 0 16,-6 6-832-16,7-3-192 0,-7 3 0 0,8-5 0 16,1 1 0-16,-2-2 0 0,1 3 0 0,0-2 0 15,2 2 0-15,0-1 0 0,1 0 0 0,1 2 0 16,0-2 0-16,0 2 0 0,1-4 0 0,3 3 0 16,0-3 0-16,1 0 0 0,-1 0 0 0,1-3 0 15,1 2 0-15,1 1 0 0,2 0 0 0,1-2 0 16,0 2 0-16,-1-1 0 0,-1 0 0 0,-1 0 0 15,-1-1 0-15,-1 0 0 0,-1 0 0 0,-1 1 0 16,-1 1 0-16,-2 0 0 0,-1 0 0 0,-2 0 0 16,0 0 0-16,0 2 0 0,-1 0 0 0,-1 0 0 15,0 0 864-15,-7 4 128 0,10-4 32 0,-10 4 0 16,7-3-1648-16,-7 3-320 0,0 0-64 0,0 0-16 0,0 0 832 0,0 0 192 16,0 0 0-16,0 0 0 0,0 0 0 0,0 0 0 15,0 0 0-15,0 0 0 0,0 0 0 0,0 0 0 16,-6-6 0-16,6 6 0 0,-11-6 0 0,1 2 0 15,-1-1 0-15,0 2 0 0,11 3 0 0,-13-4 0 16,1 2 0-16,1-4 0 0,0 2 0 0,0-2 0 16,-1 1 0-16,0-1 0 0,1 0 0 0,0 0 0 15,-1-3 0-15,-1 2 0 0,-1 1 768 0,1-2 208 16,0 1 48-16,-1-1 0 0,1-1-832 0,0 0-192 16,0-1 0-16,0 1 0 0,0 0 0 15,0 0 0-15,0-2 0 0,1 1 0 16,0 1-768-16,0 0-208 0,1-3-48 0,-1 1 0 0,-1 2 832 0,0-1 192 15,1 1 0-15,0 0 0 0,1 0 0 0,-1-2 0 16,0 4 0-16,2 1 0 0,1-2 768 0,9 8 208 0,-9-7 48 0,2 1 0 16,7 6-832-16,-9-8-192 0,9 8 0 0,-7-8 0 15,7 8 0-15,0 0 0 0,0 0 0 0,0 0 0 16,0 0 0-16,0 0 0 0,0 0 0 0,0 0 0 31,0 0-768-31,0 0-208 0,0 0-48 0,0 0 0 0,0 0 832 0,0 0 192 0,7-6 0 0,1 2 0 16,0 0 0-16,0 1 0 0,2 0 0 0,-1 3 0 15,3 0 0-15,0-2 0 0,2 1 0 0,2 1 0 16,1 0-864-16,2 0-128 0,2 1-32 16,-1 1 0-16,0 1 0 0,-1 0 0 15,1 0 0-15,-1 0 0 0,0 3 832 0,0-2 192 0,-1 2 0 0,-3 2 0 16,1-2 0-16,-3 3 0 0,0 3 0 0,-1 0 0 16,-1 0-864-16,-2 0-128 0,-1 0-32 0,1 3 0 15,0 0 832-15,1 1 192 0,-1-2 0 0,-1-2 0 16,2 0 0-16,-2-3 0 0,1 1 0 0,-4-2 0 0,0-1 0 0,-5-7 0 15,4 9 0-15,-4-9 0 0,1 8 0 0,-3 1 0 16,-2 0 0-16,-1 0 0 0,-1 1 0 0,-1-2 0 16,0-1 0-16,-1 2 0 0,-2-2 0 0,1 3 0 15,-1-3 0-15,1 2 0 0,-1-1 0 0,1 2 0 16,-2-3 0-16,2 1 0 0,-1 1 0 0,1 0 0 16,-1-2 0-16,-1 1 0 0,1 4 0 0,-2-2 0 15,-1 0 0-15,-1 0 0 0,-2 2 0 0,1 0 0 16,-2-1 0-16,-1 2 0 0,0 2 768 0,1 0 208 15,-1-1 48-15,1-2 0 0,2 1-832 0,2-1-192 16,2-2 0-16,0 2 0 16,2-1-768-16,-1-1-208 0,3-2-48 0,0 1 0 0,1 0 832 0,6-9 192 15,0 0 0-15,0 0 0 0,0 0 0 0,0 0 0 0,-6 6 0 0,6-6 0 16,0 0 1600-16,0 0 352 0,0 0 80 0,0 0 16 16,0 0-1648-16,0 0-400 0,0 0 0 0,0 0 0 15,0 0 0-15,0 0 0 0,-2 9 0 0,2-9-2640 16,0 0-624-16</inkml:trace>
  <inkml:trace contextRef="#ctx0" brushRef="#br0" timeOffset="197502.36">22345 5046 1839 0,'0'0'0'0,"0"0"0"0,-10-6 0 0,10 6 160 0,0 0-160 0,-8-6 0 15,8 6 0-15,-13-2 0 0,13 2 0 32,-20 0-128-32,8-4 128 0,12 4 128 0,0 0-128 0,0 0 0 15,-10-4 0-15,10 4 0 0,0 0 1664 0,-8-5 320 16,8 5 48-16,0 0 16 0,-10-2-1648 0,10 2-400 15,-10 0 0-15,-1 1 0 0,2 1 0 0,9-2 0 16,-9 3 0-16,1 0 0 0,8-3 0 0,-10 2 0 16,10-2 0-16,-8 4 0 0,8-4 896 0,0 0 112 15,-5 8 16-15,3-2 0 0,2-6-832 0,0 0-192 16,1 10 0-16,-1-10 0 0,0 0 0 0,3 12 0 16,-3-12 0-16,0 0 0 0,1 9 0 0,-1-9 0 15,0 0 0-15,0 0 0 0,0 0 864 0,0 0 128 0,-1 12 32 0,1-12 0 16,-4 8 0-16,-1-1 0 0,-1 2 0 0,-1-2 0 15,1 5-832-15,-1 0-192 0,-2 3 0 0,-1-1 0 16,-1 1 0-16,2 1 0 0,-1 2 0 0,1 2 0 31,1-2-768-31,-1 0-208 0,3 0-48 0,1-3 0 0,-1 0 832 0,0 0 192 0,0 0 0 0,0 1 0 16,0-2 768-16,0 1 208 0,0 1 48 0,-2 2 0 16,-1 1-832-16,1 1-192 0,0 3 0 15,-1 1 0-15,1-5 0 0,2 5 0 0,1 0 0 0,1 3 0 16,1 3-768-1,2-7-208-15,2-4-48 0,2 2 0 0,0 1 832 0,2 1 192 0,1-2 0 0,1-3 0 16,1 3 0-16,1-3 0 0,0 0 0 0,1-2 0 16,-1 2 768-16,-1 0 208 0,1 2 48 0,-2-2 0 15,0 0-832-15,-2 1-192 0,0 1 0 0,-3 1 0 0,-1 1 0 0,0 4 0 16,-1 5 0-16,-1 0 0 0,-1 1 0 0,-1 1 0 16,1 3 0-16,0-2 0 0,-1-1 0 0,1-1 0 15,-1-2 0-15,1-3 0 0,0 1 0 0,-1-2 0 16,2-1 0-16,-1-4 0 0,-2 3 0 0,-1 0 0 15,2-1 0-15,-2 1 0 0,-1 5 0 0,0-3 0 16,-1-3 0-16,1-1 0 0,-1 2 864 0,-1 0 128 16,-1 3 32-16,1-4 0 0,2 2-832 0,0-3-192 15,3 1 0-15,-1-2 0 0,2-2 0 0,1-4 0 16,1-1 0-16,2 2 0 0,2-2 0 0,-1-2 0 0,1-2 0 16,-2 1 0-16,0 1 0 0,1-2 0 0,-1-2 0 0,1 1 0 15,-3-9 0-15,1 10 0 0,-1-10 0 0,2 8 0 16,-1 4 0-16,-1-5 0 0,0-7 0 0,0 14 0 15,0 2 0-15,0-4 0 0,0-5 0 0,0-7 0 16,3 10 0-16,-1-4 0 0,2 2 0 0,-4-8 0 31,0 0-768-31,7 5-208 0,2 0-48 0,1-4 0 0,-1 2 1648 0,1-3 320 16,0 2 64-16,3-2 16 0,4-2-832 0,0 2-192 0,0 2 0 0,2-2 0 16,3 0 0-16,0 0 0 0,2 1 0 0,0 2 0 15,1 0 0-15,0 1 0 0,2-2 0 0,0 2 0 16,1 1-768-1,1 0-208-15,2-1-48 0,1 0 0 0,3 0 832 0,0 0 192 0,3-1 0 0,3 2 0 16,-1-1 0-16,0-1 0 0,0 1 0 0,-4 1 0 16,0-2 0-16,-4 0 0 0,-2-3 0 0,-2 0 0 15,-2 0 0-15,-2-3 0 0,0 0 0 0,-4 0 0 0,-1 2 768 0,-2-1 208 16,-3 2 48-16,-2-3 0 0,-3 3 0 0,-9 0 0 16,9 3 0-16,-9-3 0 15,8 3-1648-15,-8-3-320 0,0 0-64 0,0 0-16 16,0 0 0-16,0 0 0 0,0 0 0 0,0 0 0 0,0 0 832 0,0 0 192 15,0 0 0-15,-11-1 0 0,2-1 768 0,-1-1 208 16,0 0 48-16,-1-1 0 0,0 2 0 0,-1-1 0 16,-2 2 0-16,-3-1 0 0,2-2-832 0,-3 2-192 15,-2 2 0-15,-3-2 0 16,0 2-768-16,-2-2-208 0,-3 2-48 0,0-2 0 16,-2-2 0-16,-3 2 0 0,-3 2 0 0,1-3 0 0,-1 0 832 0,-1 0 192 0,2-1 0 15,-1-2 0-15,2 0 0 0,-1 0 0 0,1-2 0 16,-1 0 0-16,0-3 0 0,2 0 0 0,3 2 0 15,0-1 0-15,1 2 0 0,1-2 0 0,3 0 0 0,2 0 0 16,-1 3 768-16,1-1 208 0,3-2 48 0,1 4 0 16,0 0-832-16,0 1-192 0,1-1 0 0,2 2 0 31,-1-2-768-31,2 1-208 0,0 2-48 0,2-3 0 16,1 0 0-16,2 2 0 0,1-2 0 0,1 0 0 0,1 1 832 0,7 5 192 0,-7-9 0 0,1 2 0 15,1 1 768-15,2-5 208 0,0 2 48 0,3-1 0 16,1-1 0-16,4-2 0 0,1-2 0 0,2-3 0 15,3-3-832-15,1-3-192 0,1-1 0 0,1-1 0 16,1-1 0-16,0-6 0 0,2-3 0 0,-3 3 0 0,0 1 0 16,-2 1 0-16,-3 0 0 0,1 1 0 0,-2 1 0 15,-1-1 0-15,1 0 0 0,-4 0 0 0,1-1 864 0,0-4 128 16,1-2 32-16,-2 1 0 0,1 0-832 0,0-2-192 16,0 0 0-16,-2 4 0 15,1 3-768-15,-1-3-208 0,1 5-48 0,-3-2 0 0,0 1 832 0,0 1 192 16,2-1 0-16,-2-1 0 0,0 1 0 0,0-3 0 15,1 3 0-15,-2 0 0 0,0-4 0 0,-3 6 0 16,0 3 0-16,-1-1 0 0,1 1 0 0,-1 1 0 16,0 3 0-16,2 1 0 0,1 3 0 0,0 0 0 15,0 2 0-15,-1-4 0 16,1 2-864-16,-1 2-128 0,-1-3-32 0,1 0 0 0,0-1 832 0,-2-2 192 16,-2 1 0-16,0-2 0 0,0 1 0 0,0-5 0 15,0 4 0-15,0-4 0 0,2 1 768 0,-3-2 208 16,2 1 48-16,0 3 0 0,0 3-832 0,1 2-192 0,-1 3 0 0,0 1 0 15,0 1 0-15,2 1 0 0,-1 2 0 0,2 2 0 32,2 8-768-32,-3-10-208 0,3 10-48 0,-1-10 0 15,1 10 0-15,0-7 0 0,0 7 0 0,0 0 0 16,0 0 0-16,0 0 0 0,4-10 0 0,1 4 0 0,2 0 832 0,1 0 192 0,-1 2 0 0,1 0 0 16,2 2 0-16,1 0 0 0,1 2 0 0,1 0 0 15,3 0 0-15,2 0 0 0,2 0 0 0,3 0 0 16,4 0 0-16,2 2 0 0,1 0 0 0,4 0 0 15,2 2 0-15,4-2 0 0,2 0 0 0,2 0 0 16,1 0 0-16,3-2 0 0,3-2 0 0,4 0 0 16,-2 0 0-16,-3 0 0 0,-3-2 0 0,-2 1 0 15,-3-2 0-15,-3 2 0 0,-3-1 0 0,-3 2 0 0,-2-1 0 16,-5 2 0-16,-5 1 0 0,-4 0 0 0,-4 4 0 0,-1-1 0 16,0 5 0-16,-12-8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44:17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6856 8254 1839 0,'0'0'0'0,"-3"9"160"0,0-2-160 0,0 3 0 0,0 3 0 0,-1 5 0 16,-1 0 0-16,-3 6 0 0,-1 0 0 0,0 3 0 16,2 0 848-16,-2 6 144 0,1 7 32 0,0-4 0 31,-1 2-1648-31,2-2-320 0,2-5-64 0,0-1-16 0,0-3 1648 0,1-2 320 0,1-3 64 0,0-4 16 15,1 1-832-15,1-1-192 0,1 0 0 0,0 0 0 16,2-3 0-16,0-1 0 0,3 2 0 0,1-1 0 16,2-3 0-16,3-3 0 0,3 1 0 0,3-2 0 15,3-2 0-15,3 0 0 0,2 2 0 0,1 2 0 16,2-1 0-16,2 7 0 0,2 4 0 0,1 4 0 16,1 3 0-16,-4 3 0 0,-2 3 0 0,-5 0 0 15,-2 2-768-15,-6 3-208 0,-2-1-48 16,-6 4 0-16,-3 2 832 0,-5 4 192 0,-4 8 0 0,-5 1 0 0,-3 1 0 15,-2-2 0-15,-3 1 0 0,-3-1 0 0,-2-2 0 0,1 4 0 16,0 1 0-16,2 2 0 0,2-6 0 16,2 0 0-16,1-3 0 0,2-6 0 0,3 0 0 0,-1-6 0 15,0-5 0-15,5-1 0 0,3 8 0 16,2-11 0-16</inkml:trace>
  <inkml:trace contextRef="#ctx0" brushRef="#br0" timeOffset="50.54">7041 10661 1839 0,'13'21'0'0,"-1"3"0"0,5 9 0 0,0 10 160 0</inkml:trace>
  <inkml:trace contextRef="#ctx0" brushRef="#br0" timeOffset="551.47">8611 8669 5519 0,'0'0'0'0,"0"0"224"0,2 8-64 0,-8 7 32 0,-2 9-192 0,0 1 0 16,-1 5 0-16,0 3 0 0,-1 3 0 0,1 0 0 16,-1 6 0-16,2 1 0 0,1 4 848 0,2-4 144 15,3-2 32-15,2-4 0 0,3 1-832 0,2-3-192 16,2 0 0-16,3 1 0 0,3-1 0 0,1 0 0 16,2 1 0-16,0 2 0 0,2 7 0 0,1-6 0 15,0-5 0-15,1-2 0 0,0 2 0 0,-1-5 0 16,-1 1 0-16,-2-3 0 15,-3 1-768-15,-3 1-208 0,0 0-48 0,-4 5 0 16,-4 3 0-16,-4 2 0 0,-4 6 0 0,-5 3 0 0,-3 3 832 0,-3 0 192 16,1 3 0-16,-1 0 0 0,2 0 0 0,-1 3 0 0,2 0 0 15,1 4 0-15,1 2 0 0,0-4 0 0,1-6 0 0,2-6 0 16,1-7 768-16,2 0 208 0,1-6 48 0,1-3 0 16,2-1 0-16,1-6 0 0,1-1 0 0,0-6 0 15,1-3-832-15,1-5-192 0,2 0 0 0,2-2-2688 16,1-2-576-1</inkml:trace>
  <inkml:trace contextRef="#ctx0" brushRef="#br0" timeOffset="851.4">10950 8660 5519 0,'0'0'0'0,"9"9"224"0,-5 10-64 0,-1 3 32 0,1 3-192 0,-3 5 0 0,-3 1 0 0,-2 4 0 16,-1 4-784-16,1 10-192 0,0 10-48 0,2 2 0 0,-1 4 832 0,0-1 192 15,-1 4 0-15,2 4 0 0,2 10 768 0,0 3 208 16,2-1 48-16,1 0 0 0,-1-1-832 0,2 2-192 16,1 1 0-16,4-6 0 0</inkml:trace>
  <inkml:trace contextRef="#ctx0" brushRef="#br0" timeOffset="1264.63">15022 8600 16575 0,'0'0'368'0,"9"-10"80"0,-9 10 0 0,0 0 16 0,0 0-464 0,-1 10 0 15,-2-2 0-15,-4 5 0 16,-5 4-2368-16,-6 2-560 0,-5 0-112 0,-4 7-32 0,-3 1 2464 0,-3 6 608 16,-3 5 0-16,-2 5 0 0,-2 8 704 0,-1 12 256 15,-3 9 48-15,-2 0 16 0,0 0-832 0,2 1-192 16,4-1 0-16,4-2 0 16,5 1-768-16,5-4-208 0,-1 16-48 0,10-20-2048 0</inkml:trace>
  <inkml:trace contextRef="#ctx0" brushRef="#br0" timeOffset="1334.8">14581 9994 1839 0,'23'13'0'0,"-2"-4"0"0,7 3 0 0,4 5 160 0</inkml:trace>
  <inkml:trace contextRef="#ctx0" brushRef="#br0" timeOffset="1417.34">15128 10788 1839 0,'-2'26'0'0,"-1"-7"160"0,-1 5-160 0,-3 1 0 0,-7 22 0 16,-3-11 0-16</inkml:trace>
  <inkml:trace contextRef="#ctx0" brushRef="#br0" timeOffset="22885.43">10259 4877 1839 0,'-1'-16'0'0,"-1"7"160"0,2-3-160 0,-1-4 0 0,0 2 0 0,0-4 0 16,0-1 0-16,-2-2 0 0,1 3 0 0,-2-3 0 16,0-7 0-16</inkml:trace>
  <inkml:trace contextRef="#ctx0" brushRef="#br0" timeOffset="27450.5">28138 9907 1839 0,'0'-37'0'0,"0"-3"0"0,2-3 0 0,-2 0 160 0</inkml:trace>
  <inkml:trace contextRef="#ctx0" brushRef="#br0" timeOffset="96234.22">14847 15557 12895 0,'0'0'272'0,"2"-12"64"0,-2 12 16 0,3-9 32 0,0 0-384 0,-3 9 0 0,0 0 0 0,2-9 0 15,-2 9 0-15,0 0 0 0,3-9 0 0,-3 9 0 16,0 0 896-16,0 0 96 0,0 0 32 0,5-8 0 15,-5 8-832-15,0 0-192 0,6-6 0 0,-6 6 0 16,0 0 864-16,0 0 128 0,8-3 32 0,1 0 0 16,-9 3-832-16,8-1-192 0,-8 1 0 0,0 0 0 31,8 0-768-31,-1 0-208 0,-7 0-48 0,10 0 0 0,-2 1 1648 0,1 2 320 0,0 0 64 0,2 2 16 16,1 1-832-16,3-3-192 0,4 3 0 0,0 2 0 15,1-1-768-15,0 0-208 16,3 1-48-16,0-2 0 0,0 0 0 15,0 0 0-15,-1 1 0 0,1-2 0 0,-2 0 832 0,1-1 192 0,-2-3 0 0,0 2 0 16,3-1 0-16,-2 2 0 0,2-2 0 0,0 2 0 0,2-2 768 16,1-1 208-16,3 2 48 0,-1 0 0 0,2 2-832 0,1-4-192 15,-3 2 0-15,0-1 0 0,-1-1 0 0,-2 1 0 16,0 0 0-16,0-1 0 0,1 0 0 0,-1 1 0 16,1-2 0-16,1 0 0 0,3 0 0 0,1 0 0 15,3 0 0-15,2 0 0 0,2 0 864 0,-1 0 128 16,-2 0 32-16,1 0 0 15,-2 0-1648-15,1 0-320 0,-1 0-64 0,1 0-16 0,-1 0 832 0,2-2 192 16,2 2 0-16,1-2 0 0,4 0 0 0,-1 2 0 16,2 0 0-16,-2 0 0 0,-2 0 768 0,1 0 208 15,-2 0 48-15,0 0 0 0,-1 2-832 0,1 0-192 0,0 0 0 16,3 0 0 0,3-1-768-16,-2 0-208 0,-2 1-48 0,-2-2 0 0,-1 0 1648 0,-1 1 320 0,-2 2 64 0,-1-1 16 15,2-2-832-15,-1 1-192 0,2 2 0 0,2-1 0 16,2-1 0-16,-1 2 0 0,-1-3 0 0,-1 2 0 31,1-2-768-31,-3 0-208 0,-2 0-48 0,-2-2 0 0,-2 2 832 0,-1-3 192 0,-1 3 0 0,-1-1 0 16,1-1 768-16,-1-1 208 15,-1 2 48-15,1 1 0 0,1-2-832 0,-2-1-192 0,-1 0 0 0,-1-1 0 16,-1 1 0-16,0 0 0 0,-1-1 0 0,-1-1 0 16,-2-1 864-16,0 0 128 0,-2 0 32 0,0-2 0 15,0 1-1648-15,-3-2-320 0,-2 1-64 0,-2-1-16 16,1 3 832-16,-3-3 192 0,0 2 0 0,-4 1 0 15,1-2 768-15,-5 8 208 0,4-7 48 0,-4 7 0 16,0 0-832-16,-2-8-192 0,0-2 0 0,-4 4 0 0,-1-2 0 0,-4 1 0 16,-1 1 0-16,-2 0 0 15,-1 0-2416-15,-3-2-528 0,-1 2-96 0,-1 0-32 16,0 0 832-16,-3-1 144 0,0-2 48 0,0 0 0 0,-1 0 1632 0,-2 0 416 16,-3-3 0-16,1 3 0 0,1-2 0 0,0 4 0 15,1-3 0-15,0 2 0 0,1 2 736 0,0-6 224 16,0-1 64-16,0 2 0 0,2 4-832 0,-2 1-192 15,1 2 0-15,1 0 0 16,3 1-768-16,1 0-208 0,3 1-48 0,3 1 0 0,2-2 1648 16,1 3 320-16,10 0 64 0,0 0 16 0,0 0-832 0,0 0-192 15,0 0 0-15,0 0 0 0,0 0 0 0,0 0 0 16,0 0 0-16,0 0 0 0,0 0 864 0,12 0 128 16,6-2 32-16,2 1 0 0,3-3 0 0,1 2 0 0,1 2 0 0,1-3 0 15,2 2-832-15,1 1-192 0,0 1 0 0,3 2 0 16,3-3 864-16,0 2 128 0,5 2 32 0,-1-1 0 15,0 1-832-15,-2 1-192 0,-2 0 0 0,0 5 0 16,-3 5 0-16,-2 0 0 0,-2 0 0 0,-2-2 0 31,-3 1-768-31,-4 2-208 0,-3 2-48 0,0-1 0 16,-3 4 0-16,-5-4 0 0,-3 5 0 0,-4-1 0 0,-2 1 0 16,-4 1 0-16,-1 1 0 0,-4 3 0 15,-4 1 0-15,0-1 0 0,-1 5 0 0,-2-1 0 0,-2 4 832 0,0 0 192 0,0-5 0 0,0-4 0 16,1-3 0-16,-1-1 0 0,0-1 0 0,0-3 0 15,-1-3 768-15,-1 1 208 0,-2-1 48 0,0 0 0 16,-1-1 0-16,0-1 0 0,1-1 0 0,1 0 0 0,1-1-832 0,0-1-192 16,4-1 0-16,-1 0-5696 15</inkml:trace>
  <inkml:trace contextRef="#ctx0" brushRef="#br0" timeOffset="112868.01">6562 17162 1839 0,'0'0'0'0,"0"0"0"0,-3-14 0 0,3 14 160 0</inkml:trace>
  <inkml:trace contextRef="#ctx0" brushRef="#br0" timeOffset="114134.32">6438 17178 9215 0,'0'0'192'0,"0"0"64"0,0 0 0 0,0 0 0 15,0 0-256-15,0 0 0 0,7 0 0 0,-7 0 0 0,0 0 0 0,0 0 0 0,6-6 0 0,-6 6 0 16,0 0 0-16,0 0 0 0,6-9 0 0,-6 9 0 16,0 0 0-16,0 0 0 0,0 0 0 0,0 0 0 15,0 0 0-15,0 0 0 0,0 0 0 0,0 0 0 0,0 0 0 0,0 0 0 16,0 0 0-16,0 0 0 0,6-6 864 0,-6 6 128 16,0 0 32-16,0 0 0 0,0 0 0 0,5-6 0 15,-5 6 0-15,0 0 0 0,0 0 0 0,0 0 0 16,0 0 0-16,0 0 0 0,0 0-832 0,0 0-192 15,0 0 0-15,0 0 0 0,0 0 0 0,0 0 0 16,0 0 0-16,0 0 0 0,0 0 0 0,0 0 0 16,0 0 0-16,2-7 0 15,1 1-768-15,-3 6-208 0,0 0-48 0,0-9 0 0,-1 3 832 0,1-2 192 16,0 8 0-16,-2-10 0 0,2 2 768 0,-1 1 208 0,0-2 48 16,1 1 0-16,-1 1 0 0,1 1 0 0,0 6 0 0,1-9 0 15,-1 0 0-15,0 0 0 16,0 3 0-16,0-3 0 0,0 9-832 0,-1-9-192 0,-3-3 0 0,2 3 0 15,-1-2 0-15,1 1 0 0,-1-1 0 0,-3-3 0 16,-3-3 864-16,1-4 128 0,2 2 32 0,-3-4 0 16,-3-5-832-16,0 1-192 0,-1-5 0 0,-1 1 0 15,-2 2 0-15,1-1 0 0,0 3 0 0,0 0 0 16,0 5 0-16,0 2 0 0,1 1 0 0,1 2 0 16,0 4 0-16,-1-1 0 0,-1 4 0 0,0 1 0 31,0 0-768-31,-3 1-208 0,1 2-48 0,3 3 0 0,1 0 0 15,1 2 0-15,2 1 0 0,2 0 0 0,8 0 0 0,-9 6 0 0,0 0 0 0,3 3 0 16,2 0 0-16,-1-2 0 0,1 2 0 0,4-9 0 16,-2 9 0-16,2-9 0 15,0 0 0-15,0 0 0 0,0 0 832 0,4 8 192 0,-4-8 0 0,0 0 0 16,0 0 1600-16,0 0 352 0,10-2 80 0,0-2 16 16,-1-1-832-16,0 1-144 0,-2-2-48 0,0 0 0 0,0 0-816 0,-1 0-208 15,0 0 0-15,-6 6 0 16,8-8-768-16,-2 2-208 0,-6 6-48 0,0 0 0 0,6-6 832 15,-6 6 192-15,0 0 0 0,0 0 0 0,0 0 768 0,0 0 208 16,0 0 48-16,0 0 0 0,0 0-832 0,0 0-192 16,0 0 0-16,0 0 0 0,0 0 0 0,0 0 0 15,0 0 0-15,0 0 0 16,0 0-768-16,0 0-208 0,0 0-48 0,0 0 0 0,0 0 832 0,0 0 192 16,0 0 0-16,0 0 0 0,0 0 0 0,0 0 0 15,0 0 0-15,0 0 0 0,0 0 0 0,0 0 0 16,0 0 0-16,0 0 0 0,0 0 768 0,0 0 208 0,0 0 48 15,0 0 0-15,0 0 0 0,0 0 0 0,0 0 0 0,0 0 0 16,0 0-832-16,0 0-192 0,0 0 0 0,0 0 0 16,0 0 0-16,0 0 0 0,0 0 0 0,5 4 0 15,1 4 0-15,0 1 0 0,2 2 0 0,0 2 0 16,3 5 0-16,1 2 0 0,2 1 0 0,0 3 0 31,3 3-1600-31,-1 6-352 0,2 4-80 0,1-3-16 16,0-2 832-16,-2-5 144 0,-2-3 48 0,0-7 0 0,-4-1 816 0,1-4 208 0,3-5 0 15,-6 1 0-15,-2-4 768 0,1 0 208 0,3-4 48 0,-3 0 0 16,0 0-832-16,-1-2-192 0,0-4 0 0,0 3 0 16,-1-6 864-16,0 1 128 0,0 1 32 0,0-3 0 15,-3 2-832-15,0-4-192 0,-1 3 0 0,0-3 0 16,0-2-768-16,-2-2-208 0,-2 1-48 0,0-3 0 16,0 2 832-16,-2-1 192 0,-2 1 0 0,0 0 0 15,-1-1 768-15,-4-1 208 0,-4 3 48 0,-2 0 0 0,3 1-832 0,-1 1-192 16,-2 1 0-16,3 0 0 0,1 6 0 0,0 1 0 15,2 1 0-15,2-1 0 0,1 4 0 0,2 1 0 16,6 0 0-16,-5 6 0 16,-3 0-768-16,8-6-208 0,-4 12-48 0,1 1 0 15,3 2 832-15,0 2 192 0,0 0 0 0,0-1 0 0,1 0 768 0,1-1 208 16,-1 0 48-16,0 2 0 0,1 0 0 0,1-1 0 16,-2-3 0-16,0-1 0 0,0-1-832 0,1-2-192 15,0 1 0-15,0-4 0 16,-2-6-768-16,0 0-208 0,0 0-48 0,0 0 0 15,0 0 0-15,0 0 0 0,0 0 0 0,0 0 0 16,0 0 0-16,0 0 0 0,0 0 0 0,0 0 0 0,0 0 1648 0,0-10 320 0,0 1 64 0,-1-4 16 16,0-4 0-16,-1 1 0 0,-1 4 0 0,1 1 0 15,1-1-832-15,-1 4-192 0,2 8 0 0,0 0-10608 16</inkml:trace>
  <inkml:trace contextRef="#ctx0" brushRef="#br0" timeOffset="115219.33">27459 17301 31327 0,'0'0'1392'0,"6"-9"272"0,1-1-1328 0,0-8-336 0,1-3 0 0,-1-3 0 16,1 0 896-16,-1-5 96 0,-2-1 32 0,0 0 0 16,-3 2-1648-1,-2-4-320-15,-1 2-64 0,-3 2-16 0,1-4 832 0,-4 2 192 0,-1-1 0 0,-2 0 0 16,-3 1 0-16,0-2 0 0,1 4 0 0,-1 2 0 16,0 2-864-1,0 5-128-15,-2 1-32 0,1 6 0 0,1 3 832 0,-2 3 192 0,-2 4 0 0,-1 4 0 16,-1 1 0-16,-1 7 0 0,1 4 0 0,0 4 0 15,1 7-1680-15,2-4-304 16,2 0-48-16,1-6-16 0,0 3 832 0,4-6 144 0,3-5 48 16,6-7 0-16,0 0 816 0,0 0 208 0,0 0 0 0,0 0 0 0,0 0 768 0,6-12 208 15,3-1 48-15,2-13 0 0,0-9 0 0,2 2 0 16,2-1 0-16,2 0 0 16,-1 3-1648-16,1 2-320 0,0 4-64 0,1 1-16 0,1-2 1648 0,0 3 320 15,-2 6 64-15,5 2 16 0,1 4-832 0,5 5-192 16,0 3 0-16,3 8 0 15,4 7-768-15,-3 6-208 0,-3 4-48 0,0 7 0 16,-2 4 0-16,-1 4 0 0,-1 2 0 0,0 4 0 0,0 3 832 0,0-1 192 0,1-5 0 0,4-2-7424 16</inkml:trace>
  <inkml:trace contextRef="#ctx0" brushRef="#br0" timeOffset="115601.09">28404 17202 31327 0,'0'0'1392'0,"0"0"272"0,9 0-1328 0,-9 0-336 15,4 9 0-15,0-1 0 0,-1 4 0 0,-3 3 0 16,-2 1 0-16,-1 2 0 15,-3 3-1568-15,-3-1-384 0,1 3-80 0,0-1-16 16,1 0 832-16,-1-3 144 0,1 1 48 0,1-2 0 16,4-1-832-16,-2-1-144 0,1 3-48 0,-1-5 0 0</inkml:trace>
  <inkml:trace contextRef="#ctx0" brushRef="#br0" timeOffset="115782.99">28280 16862 31327 0,'0'0'688'0,"0"0"144"0,0 0 16 0,0 0 48 0,0 0-720 0,0 0-176 0,0 0 0 0,0 0-13888 15</inkml:trace>
  <inkml:trace contextRef="#ctx0" brushRef="#br0" timeOffset="116150.92">28839 17235 20271 0,'0'0'896'0,"1"8"192"0,-1 1-880 0,1 1-208 16,0-1 0-16,1 2 0 15,-2 1-768-15,0 1-208 0,0-1-48 0,1-3 0 16,0 1 0-16,-1-10 0 0,2 8 0 0,-2-8 0 16,0 0 0-16,0 0 0 0,0 0 0 0,0 0 0 15,11-3-816-15,0-6-160 0,-1 0-48 0,0-1 0 0,-2-2 1648 0,-2 1 400 16,0 1 0-16,0-2 0 0,0 1 736 0,-1 2 224 0,-3 2 64 0,-2 7 0 15,5-6 0-15,-5 6 0 0,0 0 0 0,0 0 0 16,0 0-832-16,6 6-192 0,-2 5 0 0,1 5 0 31,-1 2-768-31,-1 3-208 0,1 3-48 0,-1 1 0 0,0 1 1648 0,-1 1 320 0,2 1 64 0,-2-5 16 16,1-1 816-16,-1-7 160 0,3 0 48 0,-2-5 0 16,-3-10-1648-16,4 7-400 0,-4-7 0 15,0 0 0-15</inkml:trace>
  <inkml:trace contextRef="#ctx0" brushRef="#br0" timeOffset="116368.68">29542 16976 27647 0,'0'0'1216'0,"-5"9"256"0,-2 3-1168 0,0 1-304 0,0 4 0 0,-1 1 0 16,1 3-1584-16,-1 3-368 0,0 7-80 0,3 2-16 15,3 8 0-15,-2 0 0 0,2-1 0 0,2 0-4912 0</inkml:trace>
  <inkml:trace contextRef="#ctx0" brushRef="#br0" timeOffset="116434.66">29506 17601 10239 0,'8'15'0'16,"5"6"0"-16,-1-6 0 0,-1-6 0 0,4-2 0 0,3 1 0 15,4 2 0-15,1-7 0 0,2-4 0 0,0-5 0 16,0 0 1632-16,-4-5 336 0,-2 1 64 0,-2-4-8176 15</inkml:trace>
  <inkml:trace contextRef="#ctx0" brushRef="#br0" timeOffset="116668.17">29431 17301 16575 0,'0'0'736'0,"0"0"160"0,0 0-720 0,7 0-176 15,-7 0 0-15,9 0 0 0,3 0 848 0,-3-4 144 16,-1 2 32-16,3 0 0 16,2 2-1648-16,1-1-320 0,4 1-64 0,0-3-16 0,0 0 832 0,1 0 192 15,2 0 0-15,2-1-7424 16</inkml:trace>
  <inkml:trace contextRef="#ctx0" brushRef="#br0" timeOffset="116859.46">29918 17150 20271 0,'0'0'448'0,"0"0"80"0,-12 10 32 16,7 8 16-16,1 5-576 0,1 1 0 0,1-3 0 0,1 1 0 15,-3-2-1536-15,4-3-400 0,2 3-96 0,-2-8-16 0</inkml:trace>
  <inkml:trace contextRef="#ctx0" brushRef="#br0" timeOffset="116984.57">30072 17169 5519 0,'0'0'0'0,"11"5"224"0,3 4-64 0,3 7 32 0,4 5-192 0,2 5 0 0,3 2 0 0,1 1 0 0,1 5 848 0,-2-1 144 16,-1 0 32-16,-6-2 0 0,-4-3 816 0,-4-3 160 16,1 7 48-16,-7-10 0 0</inkml:trace>
  <inkml:trace contextRef="#ctx0" brushRef="#br0" timeOffset="117335.42">30691 17070 23951 0,'0'0'512'0,"-4"8"128"0,-3-1 0 15,0 4 64-15,1 2-576 0,0-1-128 0,-1-1 0 0,2 2 0 0,1 2 0 0,-1 0 0 16,1 7 0-16,1-2 0 15,-1-2-784-15,2-1-192 0,2 1-48 0,1 1 0 16,2 1-816-16,1-2-160 0,0 1-48 0,-1 1 0 16,3-2 0-16,1 1 0 0,0-5 0 0,0 2 0 15,2-4 832-15,-2 1 144 0,1 1 48 0,-2-1 0 0,0 4 1632 0,-4-2 336 0,-2 3 64 0,-2 0 16 16,-3 3 816-16,-3 3 160 0,-4 0 48 0,-3 4 0 16,-3 5-832-16,-2-3-144 0,1-4-48 0,-1-5 0 15,1-5 0-15,0-4 0 0,3-4 0 0,2-2 0 16,2-1-816-16,1-3-208 0,1-2 0 0,10 0 0 15,-9-3 0-15,9 3 0 0,0 0 0 0,-3-12 0 0,3 12 864 0,1-12 128 32,5 2 32-32,1-2-7648 0,1-3-1520 0</inkml:trace>
  <inkml:trace contextRef="#ctx0" brushRef="#br0" timeOffset="117768.83">31340 17138 27647 0,'16'-6'1216'0,"-8"3"256"0,0-2-1168 0,-8 5-304 16,0 0 0-16,0 0 0 0,0 0 880 0,0 0 112 16,-12-7 32-16,-4 1 0 15,-4 4-1648-15,-1 4-320 0,1 4-64 0,1 3-16 16,3 6-1632-16,0 1-336 0,2 5-64 0,2-1-16 16,0 2 1648-16,3-2 320 0,2-4 64 0,1-2 16 0,1-2 816 0,1-5 208 0,4-7 0 15,0 0 0-15,0 0 0 0,0 0 0 16,11-9 0-16,2-7 0 0,3-4 768 0,1-1 208 0,5-4 48 15,1 1 0-15,4-5 0 0,-2 2 0 0,-1 2 0 16,0 5 0-16,-1 5-832 0,-2 5-192 0,0 2 0 0,0 7 0 16,-1 1 0-16,0 6 0 0,4 5 0 15,-3 5 0 1,1 3-2416-16,-1 7-528 0,-1 2-96 0,-3 7-32 0,-2 2 4096 0,1-2 832 0,-2-1 144 0,-1-4 48 16,-2 0-832-16,-3-4-144 0,1-4-48 0,-3-1 0 15,-2-2 832-15,-2-2 144 0,2 0 48 0,-4-6 0 16,0 0-832-16,0-11-144 0,-5 7-48 0,5-7 0 15,0 0-816-15,-9 2-208 0,9-2 0 0,-10-3 0 16,3-6-768-16,2-2-208 0,3-5-48 0,3-4 0 0,3-1 832 16,0-3 192-16,5-1 0 0,2 1 0 0,5-1 0 0,3 3 0 15,7 3 0-15,4 3 0 0,3 6 0 0,4-1 0 16,2 0 0-16,4 4 0 0,1 1 0 0,1 4 0 16,1 2 0-16,3-3-12336 15</inkml:trace>
  <inkml:trace contextRef="#ctx0" brushRef="#br0" timeOffset="121570.18">18568 13579 16575 0,'0'0'368'0,"0"-5"80"0,-9-2 0 0,-3-4 16 0,-2 2-464 0,-4-1 0 16,0-1 0-16,-3-1 0 15,0 2-720-15,1-2-240 0,1 0-64 0,-2 1 0 0,-2-1 832 0,2 0 192 0,1 2 0 0,1 2 0 16,-1 2 1600-16,-2 0 352 0,0 3 80 0,-2-3 16 16,-1 0 0-16,-2-4 0 0,-3-2 0 0,-5 0 0 15,-2 7-1648-15,-7-1-400 0,-6 2 0 0,-1 2 0 0,-4-2 0 16,-1 2 0-16,2 1 0 0,-5-1 0 15,1 2-736-15,-3-1-224 16,-5 1-64-16,0 0 0 0,-4 0 832 0,-2-3 192 0,6 0 0 0,-6-5 0 0,-6 1 0 0,-2-4 0 16,-3-2 0-16,-1-1 0 15,4 1 768-15,-6-3 208 0,-6 3 48 0,-1 0 0 0,2-2 0 0,-2 1 0 16,2 0 0-16,-7 3 0 0,-4 2-832 0,2 2-192 16,4 2 0-16,-6 3 0 0,-5-2 0 0,2 7 0 15,1 0 0-15,-2 6 0 16,-4-2-768-16,7 4-208 0,8-2-48 0,10-1 0 0,9-1 832 0,6-1 192 15,3-3 0-15,5-2 0 16,4-2-864-16,5-2-128 0,4 0-32 0,4-2 0 0,7 2 1648 0,4-1 320 0,3 0 64 0,5-2 16 16,3 2-832-16,4-2-192 0,1-1 0 0,5 1 0 15,2-3 864-15,4 2 128 0,1-1 32 0,4-2 0 32,3-1-1648-32,5-4-320 0,5 0-64 0,4-3-16 15,5-1 0-15,4-3 0 0,3-1 0 0,2-1 0 16,3 1 0-16,1-5 0 0,3-4 0 0,1 2 0 0,2 3 1648 0,-1 2 320 0,2 4 64 0,-2-2 16 15,-1 7 0-15,-5-2 0 0,-2 6 0 0,-5 0 0 16,-2 4-832-16,-4 2-192 0,-2 2 0 0,-4 1 0 16,-2 3 0-16,-11 0 0 0,0 0 0 0,0 0 0 15,0 0 0-15,0 0 0 0,0 0 0 0,-4 9 0 16,-3 1 0-16,-6 0 0 0,-5 4 0 0,-3-5 0 16,-4 2 0-16,1-1 0 0,0 2 0 0,-1 0 0 15,1 2 0-15,-4-2 0 0,-1 1 0 0,-3 2 0 16,-3 0 864-16,-1 5 128 0,1 7 32 0,-1-2 0 15,1 2-1648-15,-1 0-320 0,0 3-64 0,-2-1-16 16,3 4 0-16,-3 1 0 0,-1 2 0 0,1 2 0 16,0 3 0-16,1 3 0 0,5 4 0 0,4-2 0 15,5-5-816-15,3-5-160 0,2-3-48 0,6-8 0 0,4-7 1648 0,2-4 400 16,2-3 0-16,4-11 0 0,0 0 0 0,0 0 0 16,0 0 0-16,0 0 0 0,0 0 1552 0,0 0 400 15,14-4 80-15,2-3 16 0,3-1-832 0,3-2-144 16,6-4-48-16,1 0 0 0,2-2-816 0,4 3-208 15,0-1 0-15,4 2 0 16,2 5-768-16,-1-4-208 0,2 2-48 0,0-1 0 0,1-5 832 0,2 1 192 0,3 4 0 16,-2 2 0-16,2 1 0 0,-2 1 0 0,-1-3 0 15,-2 3 0-15,-3 3 0 0,-1 1 0 0,-1-2 0 0,-5 4 0 16,1 4 768-16,-5-2 208 0,0 4 48 0,-4-3 0 16,-3 3-832-16,-3 0-192 0,-1-2 0 0,-2 2 0 15,-5 2 864-15,-1-2 128 0,-1 0 32 0,0-3 0 16,-3 3-832-16,-6-6-192 0,7 4 0 0,-1 4 0 15,0 4 0-15,-3-5 0 0,-3-7 0 0,0 0 0 16,4 12 0-16,-2-1 0 0,-2-11 0 0,0 9 0 31,0-9-768-31,0 0-208 0,-1 10-48 0,1-10 0 0,0 0 832 0,0 0 192 0,0 0 0 0,0 0 0 16,0 0 768-16,-5 6 208 0,5-6 48 0,0 0 0 16,0 0-832-16,0 0-192 0,-8 2 0 0,8-2 0 15,0 0 864-15,0 0 128 0,0 0 32 0,0 0 0 16,0 0-832-16,0 0-192 0,0 0 0 0,0 0 0 15,0 0-768-15,-7 6-208 0,7-6-48 0,-7 7-11872 16</inkml:trace>
  <inkml:trace contextRef="#ctx0" brushRef="#br0" timeOffset="122402.39">15652 12690 9215 0,'0'0'192'0,"0"0"64"0,0 0 0 0,-3-9 0 0,3 9-256 0,-4-7 0 0,4 7 0 16,0 0 0-16,0 0-768 0,0 0-208 0,0 0-48 0,0 0 0 15,0 0 832-15,5 7 192 0,1 3 0 0,0 2 0 0,1 2 768 0,0 4 208 16,-1 0 48-16,0 3 0 0,0 0 816 0,-1 3 160 16,-2 6 48-16,1-3 0 0,-1-3-832 0,0-3-144 15,-1-2-48-15,-1-2 0 0,0-2-816 0,-1-2-208 16,0 2 0-16,0-6 0 0,0-9 0 0,0 12 0 15,0-2 0-15,0-10 0 0,0 0 0 0,0 0 0 16,0 0 0-16,0 0 0 0,4 8 864 0,-4-8 128 16,0 0 32-16,0 0 0 0,8 2-832 0,-8-2-192 15,10-6 0-15,-2-2 0 0,0-2 864 0,1-1 128 0,0-1 32 0,1-4 0 16,0-4-832-16,1-1-192 0,1-1 0 16,0 1 0-16,0 1 0 0,-2 1 0 0,2 5 0 0,0-2 0 15,0 4 0-15,-1 0 0 0,1 3 0 0,-2-2 0 16,1 4 864-16,-2 1 128 0,2 0 32 0,-1 0 0 15,-1 4-832-15,2 2-192 0,1 2 0 0,-2 4 0 32,2 2-768-32,-1 3-208 0,-2 1-48 0,1 2 0 0,1 2 832 0,-2 2 192 0,1 5 0 0,-1-5 0 15,-1-6 0-15,1-3 0 0,0-1 0 0,1-2 0 16,0-2-864-16,1-4-128 0,-1 0-32 16,-1-2 0-16,1-2 1648 0,-1-2 320 0,1-5 64 0,-1 1 16 15,1-1 0-15,-2 2 0 0,-1-1 0 0,-1 1 0 16,0 3-1648-16,-6 6-320 0,8-6-64 0,-2 0-16 15,-6 6 832-15,0 0 192 0,8-6 0 0,0 1 0 0,-8 5 0 0,9 2 0 16,2 1 0-16,1 4 0 0,2 4 0 0,0 4 0 16,2 7 0-16,-1-2 0 15,2-3 768-15,-1 3 208 0,1 3 48 0,-2-1 0 0,1-4-832 0,-1-1-192 16,2-1 0-16,-2-4 0 16,-2-3-1600-16,-1 0-352 0,5 0-80 15,-3-7-16-15</inkml:trace>
  <inkml:trace contextRef="#ctx0" brushRef="#br0" timeOffset="122769.29">16838 12684 12895 0,'0'0'272'15,"0"0"64"-15,0 0 16 0,0 0 32 0,0 0-384 0,0 0 0 0,0 0 0 0,-12-6 0 16,1 6-752-16,-1 0-208 0,1 0-64 0,0 2 0 0,2 3 2464 0,1 0 480 0,0-2 112 0,0 3 16 15,0-2 0-15,0 2 0 0,0 2 0 0,1-2 0 16,0 0-832-16,0 1-144 0,1 4-48 0,1-4 0 16,1 1-816-16,-1 0-208 0,0 2 0 0,2-4 0 31,0 0-768-31,3-6-208 0,0 0-48 0,0 0 0 0,0 0-1632 16,0 0-336-16,0 0-64 0,0 0-16 0,6 6 1648 0,2-6 320 0,1-3 64 0,0 0 16 15,2-2 1632-15,0 2 336 0,2 3 64 0,0 0 16 16,2 5 816-16,1 1 160 0,0 4 48 0,1 4 0 15,-1 5-832-15,0 4-144 0,-1 4-48 0,0 0 0 0,-1 1-816 16,-2-5-208-16,-2 2 0 0,1-1 0 16,2-3-768-16,-2 0-208 0,-1-6-48 0,-1-3 0 0,-2-3 832 15,-1-3 192-15,1-1 0 0,-7-5 0 0,8 1 0 0,-8-1 0 16,9 3 0-16,-9-3 0 16,7-9-864-16,-1 3-128 0,-6 6-32 0,6-9-6960 15</inkml:trace>
  <inkml:trace contextRef="#ctx0" brushRef="#br0" timeOffset="123367.88">17217 12690 20271 0,'0'0'896'0,"0"0"192"0,0 0-880 0,0 0-208 0,0 0 0 0,0 0 0 16,-1 12-768-16,0 1-208 0,1 1-48 0,0-1 0 15,0 4 0-15,0 0 0 0,1 5 0 0,0 0 0 16,1 4 0-16,1-1 0 0,-1 2 0 0,2-8 0 0,-1-3 1648 0,1 0 320 0,1-3 64 0,-2-1 16 16,1-2 0-16,-1 0 0 0,-3-10 0 0,0 0 0 15,5 6 0-15,-5-6 0 0,5 7 0 0,-5-7 0 16,0 0 0-16,0 0 0 0,0 0 0 0,0 0 0 15,6 5 0-15,-6-5 0 0,0 0 0 0,0 0 0 16,0 0-832-16,0 0-192 0,0 0 0 0,0 0 0 16,0 0-768-16,6 5-208 0,-3 3-48 0,-3-8 0 15,0 0 0-15,0 0 0 0,4 8 0 0,-4-8 0 16,0 0 0-16,0 0 0 0,0 0 0 16,0 0 0-16,0 0 1648 0,0 0 320 0,0 0 64 0,0 0 16 0,9 0 0 0,-9 0 0 15,9 0 0-15,-9 0 0 0,0 0 0 0,0 0 0 16,8-4 0-16,-8 4 0 0,0 0 0 0,0 0 0 15,9 0 0-15,-9 0 0 16,9-2-1648-16,-9 2-320 0,7-4-64 0,1 2-16 16,0-4-816-16,2 3-160 0,2-2-48 0,0-2 0 0,0-3 2464 0,1-2 480 15,1 4 112-15,0-4 16 0,0-1 816 0,-2-1 160 16,-1 1 48-16,0 1 0 0,-2-2-1648 0,-1-2-400 16,-2 2 0-16,-1 1 0 0,0-1 0 0,-2 1 0 15,0 2 0-15,-2-2 0 16,-1 1-736-16,1-4-224 0,0 5-64 0,1-1 0 0,-1 0 832 0,0 1 192 0,0 1 0 0,0-2 0 15,2 0 0-15,0 0 0 0,2 0 0 0,1 0 0 16,1 0 0-16,0 4 0 0,1 2 0 0,1 1 0 16,0 3 0-16,0 2 0 0,1 6 0 15,-1 6-12336-15</inkml:trace>
  <inkml:trace contextRef="#ctx0" brushRef="#br0" timeOffset="123751.73">17883 12855 20271 0,'0'0'448'0,"8"-5"80"0,3 1 32 0,0 1 16 0,-1-2-576 0,0 2 0 0,-1-3 0 0,0 0 0 0,-1-1 0 0,0 1 0 16,1-3 0-16,-1-3 0 15,-1 1-704-15,-2 1-256 0,-3 1-64 0,-1 0 0 0,-1-3 832 16,-1 1 192-16,0 1 0 0,-4-2 0 0,-2 3 0 0,-2-3 0 16,-2 1 0-16,-2 4 0 0,0-1 768 0,0 1 208 15,-1 1 48-15,-1 1 0 0,2 4-832 0,1 1-192 16,2 0 0-16,10 0 0 0,-10 6 864 0,2 3 128 16,1 3 32-16,2 1 0 0,1 5 0 0,2 3 0 15,2 3 0-15,1 3 0 0,3 5-832 0,2 2-192 16,1 1 0-16,1 1 0 0,2-3 0 0,-1-4 0 15,2-1 0-15,0-7 0 0,-1-3 0 0,1-2 0 0,1-4 0 0,0-3 0 16,0-1 0-16,-1-2 0 0,3-5 0 0,-3-2 0 31,1-5-768-31,-1 2-208 0,0 0-48 0,-1-2 0 16,2-6 0-16,-1-1 0 0,6-5 0 0,-6-5 0 0</inkml:trace>
  <inkml:trace contextRef="#ctx0" brushRef="#br0" timeOffset="124095.21">18267 12629 12895 0,'0'0'272'0,"0"0"64"0,0 0 16 0,0 0 32 0,0 0-384 0,0 0 0 0,6-1 0 0,-2 9 0 0,0 1 0 0,-1 0 0 16,0 3 0-16,0 1 0 0,1 4 896 0,-2-2 96 16,1 7 32-16,0-5 0 0,1 3-832 0,-1 3-192 15,2 0 0-15,0-2 0 0,-2-2 864 0,1-4 128 16,0-4 32-16,-1-1 0 0,1-2-832 0,0-5-192 15,2 1 0-15,-6-4 0 0,10 2 864 0,-1-2 128 16,1-2 32-16,-1-2 0 16,1-5-1648-16,0-3-320 0,4 0-64 0,-1 0-16 0,1-2 832 0,0 1 192 15,0 1 0-15,-1-2 0 16,2 1-864-16,-2 1-128 0,1 0-32 0,0 0 0 0,0 3 832 0,1-2 192 16,-1 4 0-16,0 1 0 0,2 1 768 0,-2 4 208 15,0 1 48-15,0 4 0 0,2 4 0 0,-1 1 0 0,1 6 0 0,-2 0 0 31,-2 1-1648-31,-2-2-320 0,0 2-64 0,-2 5-16 0,-1-1 1648 0,-2 1 320 0,-1-3 64 0,-3 1 16 16,0 1-832-16,-3-1-192 16,-4 1 0-16,-3 2-10608 0</inkml:trace>
  <inkml:trace contextRef="#ctx0" brushRef="#br0" timeOffset="129351.85">17975 15981 9215 0,'-11'-9'400'0,"4"4"96"0,-2 1-496 0,9 4 0 0,-7-6 0 0,7 6 0 15,-7-5 912-15,0 1 96 0,-1 1 16 0,8 3 0 16,0 0-832-16,-7-6-192 0,7 6 0 16,0 0 0-16,0 0 0 0,0 0 0 0,-8-3 0 15,8 3 0-15,0 0 0 0,0 0 0 0,0 0 0 0,0 0 0 16,0 0 1680-16,0 0 304 0,0 0 48 0,0 0 16 16,0 0-1648-16,11-6-400 0,2 1 0 0,0 1 0 15,2-1 0-15,-1 1 0 0,4-2 0 0,-1 2 0 16,1-1 0-16,0 0 0 0,1 1 0 0,0 2 0 15,0 1 0-15,-1-2 0 0,-2 3 0 0,1 0 0 16,0 3 0-16,-3 0 0 0,1 3 0 0,1 0 0 16,-2 1 0-16,-2 4 0 0,0 2 0 0,-2 4 0 15,0-1-736-15,-2 7-224 0,1 0-64 0,-3 6 0 0,-2 3 832 0,-1 1 192 16,0 3 0-16,-3 4 0 0,-2 4 0 0,-2 1 0 16,1 0 0-16,-2-5 0 0,-1-6 768 0,-1-2 208 15,0-5 48-15,1-5 0 0,1-2-832 0,-1-5-192 16,0-5 0-16,1-1 0 0,3 2 864 0,1-5 128 15,1-6 32-15,0 0 0 0,0 0 0 0,0 0 0 16,0 0 0-16,0 0 0 16,0 0-1648-16,0 0-320 0,8 6-64 0,1-3-10256 0</inkml:trace>
  <inkml:trace contextRef="#ctx0" brushRef="#br0" timeOffset="129603.39">18062 16414 20271 0,'0'0'448'0,"0"0"80"0,0 0 32 0,-13-6 16 0,13 6-576 0,0 0 0 0,0 0 0 16,0 0 0-1,0 0-704-15,7 6-256 0,3 0-64 0,2 0 0 0,3 0 832 0,3-5 192 0,0 0 0 0,2-1 0 16,3 0 0-16,0-2 0 0,1 0 0 0,1-2 0 15,0 2 768-15,2-2 208 0,2 2 48 0,-1 1 0 16,1-4-832-16,-3 1-192 0,0 4 0 0,-1 0-8960 16</inkml:trace>
  <inkml:trace contextRef="#ctx0" brushRef="#br0" timeOffset="129818.33">18962 16705 20271 0,'0'0'448'0,"-9"7"80"0,2 4 32 0,1 0 16 0,1-1-576 0,1 0 0 0,-2 2 0 0,2 1 0 15,-2 3-1536-15,1-4-400 0,-1 0-96 0,0 1-16 16,0 1 832-16,1 2 144 0,2-1 48 0,-2-1 0 0,0 2 1632 0,1-1 336 0,-2 0 64 0,1 0 16 15,1 0-832-15</inkml:trace>
  <inkml:trace contextRef="#ctx0" brushRef="#br0" timeOffset="130300.68">19183 15913 23951 0,'0'0'512'0,"0"0"128"0,0 0 0 0,-7 8 64 0,0 4-576 0,0 3-128 16,-2 1 0-16,0 4 0 15,-1 1-1600-15,1 3-368 0,1 0-64 0,-1 0-16 16,2-1 832-16,1-1 144 0,2 1 48 0,0-3 0 0,2-6 816 0,0-1 208 15,4-2 0-15,1 4 0 0,1 1 0 0,0-4 0 16,2-5 0-16,2 1 0 0,1 0 768 0,3-1 208 16,5 2 48-16,4-3 0 0,3 3 0 0,3-1 0 15,3 2 0-15,2 3 0 16,2 4-1648-16,1-2-320 0,-5 4-64 0,0 1-16 0,0 0 832 16,-3-1 192-16,-2 3 0 0,-2-1 0 15,-3 2-1680-15,-2-2-304 0,-2-2-48 0,-3-1-16 0,-3 0 1648 0,-1 0 400 16,-3-4 0-16,-2 1 0 0,-3 1 0 0,-3-2 0 0,-3 1 0 15,-1 3 0-15,-2 5 1552 0,-3-1 400 0,0-4 80 16,-3 1 16-16,-2 1-832 0,1-3-144 0,0-1-48 0,-2-4 0 16,2 1 0-16,-2-3 0 0,-1 1 0 0,0-5 0 15,2 1-816-15,0-3-208 0,4 0 0 0,1 0 0 32,1 0-768-32,10-4-208 0,0 0-48 0,0 0 0 0,0 0 832 0,0 0 192 0,0 0 0 0,0 0 0 15,0 0-1680 1,0 0-304-16,0 0-48 0,13 6-16 0</inkml:trace>
  <inkml:trace contextRef="#ctx0" brushRef="#br0" timeOffset="130668">19137 15982 20271 0,'0'0'448'0,"0"0"80"0,0 0 32 0,0 0 16 0,0 0-576 0,0 0 0 0,0 0 0 0,2 2 0 0,5 8 0 0,-2 1 0 16,-1 2 0-16,-2 1 0 0,2 4 928 0,-3 3 80 0,-1 0 16 15,1 4 0-15,1 3-832 0,1 0-192 0,1 3 0 16,0-1 0-16,1-3 0 0,1-3 0 0,1-1 0 0,1-1 0 16,3-4 0-16,-2-1 0 0,2 1 0 0,1-2 0 15,3-1 0-15,0-1 0 0,-1-1 0 0,2-1 0 16,1 0 0-16,-2 0 0 0,1 0 0 0,1-3 0 31,2 0-768-31,2-3-208 0,0-3-48 0,3-3 0 16,4-3 0-16,5-9 0 0,16-12 0 0,0-9-6960 0</inkml:trace>
  <inkml:trace contextRef="#ctx0" brushRef="#br0" timeOffset="130951.07">19984 15931 20271 0,'-16'20'896'0,"5"-8"192"16,0 6-880-16,2 0-208 0,1 3 0 0,-2 0 0 16,1 3-768-16,0 3-208 0,2 3-48 0,0 3 0 0,1 7 832 0,0 1 192 15,3-1 0-15,-1 4 0 0,2-1 768 0,-1-1 208 16,0-3 48-16,-1 0 0 0,2 1 0 0,-2 2 0 16,1 2 0-16,0 1 0 0,0-2 816 0,-1-1 160 15,2 2 48-15,-2-3 0 0,0-3-1648 0,-1-1-400 0,2 1 0 16,0-4 0-16,-1 2 896 0,0-1 112 0,0 2 16 0,2 1 0 31,0-1-1648-31,2-2-320 0,-1 13-64 0,4-9-13520 0</inkml:trace>
  <inkml:trace contextRef="#ctx0" brushRef="#br0" timeOffset="134684.51">20962 15258 1839 0,'0'0'0'0,"0"0"160"0,0 0-160 0,0 0 0 16,0 0 0-16,0 0 0 0,0 0 848 0,0 0 144 0,0 0 32 0,0 0 0 15,0 0-832-15,0 0-192 0,0 0 0 16,0 0 0-16,0 0 0 0,0 0 0 0,0 0 0 0,0 0 0 16,-2-7 0-16,2-3 0 0,2 4 0 0,-2 6 0 15,2-10 0-15,-2 10 0 0,2-8 0 0,-2 8 0 16,0 0 0-16,3-10 0 0,-3 10 0 0,2-7 0 15,-2 7 864-15,4-10 128 0,-4 10 32 0,3-8 0 16,-3 8-1648-16,4-9-320 0,-1 2-64 0,-3 7-16 16,5-6 0-16,-5 6 0 0,4-6 0 0,-4 6 0 0,3-10 1648 0,-3 10 320 15,3-7 64-15,-3 7 16 0,0 0-832 0,0 0-192 16,0-6 0-16,0 6 0 0,0 0 864 0,0 0 128 16,0 0 32-16,0 0 0 15,0 0-1648-15,-9 0-320 0,9 0-64 0,-10 3-16 0,-1 3 832 0,0 3 192 16,2-4 0-16,-2 5 0 0,2-2 0 0,-2 2 0 15,0-1 0-15,-1 1 0 0,0 0 0 0,1 0 0 16,-1-2 0-16,0 2 0 0,2-3 0 0,1 1 0 16,-1-2 0-16,2 2 0 0,1 0 768 0,0 0 208 15,7-8 48-15,-6 6 0 0,6-6-832 0,0 0-192 16,-7 3 0-16,7-3 0 0,0 0 0 0,0 0 0 16,0 0 0-16,0 0 0 15,0 0-768-15,0 0-208 0,6-9-48 0,0-1 0 0,-1 4 832 0,1-2 192 16,2-1 0-16,-3-1 0 0,3 2 0 0,-2-2 0 0,-1 2 0 0,1-1 0 15,0 0 0-15,0 2 0 0,-1 1 0 0,-5 6 0 16,6-8 0-16,-1 0 0 0,-5 8 0 0,4-8 0 16,-4 8 0-16,4-10 0 0,1 3 0 0,-5 7 0 15,5-6 0-15,-5 6 0 0,4-9 0 0,-4 9 0 16,5-6-864 0,-5 6-128-16,6-7-32 0,-6 7 0 0,0 0 1648 0,5-6 320 0,-5 6 64 0,0 0 16 15,8-2-832-15,-8 2-192 0,0 0 0 0,10 4 0 16,-1 1 0-16,-1 4 0 0,1-1 0 0,-1 3 0 15,0-1 0-15,1 2 0 0,-1 1 0 0,0 2 0 0,1-3 0 16,-4-1 0-16,3 5 0 0,-1-1 0 16,2 5 0-16,-2-3 0 0,-1-3 0 0,0-2 0 0,0-2 864 15,-1 0 128-15,0 0 32 0,-3-4 0 0,3 0 0 16,-5-6 0-16,0 0 0 0,0 0 0 0,8 6-832 0,-8-6-192 16,0 0 0-16,7 3 0 0,-7-3 0 0,6 6 0 15,-6-6 0-15,6 3 0 16,0 2-768-16,-6-5-208 0,0 0-48 0,5 5-3680 15</inkml:trace>
  <inkml:trace contextRef="#ctx0" brushRef="#br0" timeOffset="136899.18">21036 15227 1839 0,'0'0'0'0,"0"0"0"0,0 0 0 0,0 0 160 0</inkml:trace>
  <inkml:trace contextRef="#ctx0" brushRef="#br0" timeOffset="137650.99">21010 15184 1839 0,'0'0'0'16,"0"0"160"-16,0 0-160 0,0 0 0 0,0 0 0 0,0 0 0 0,0 0 848 0,0 0 144 15,0 0 32-15,0 0 0 0,0 0-832 0,-8-2-192 16,8 2 0-16,0 0 0 0,0 0 0 0,0 0 0 16,0 0 0-16,-10-3 0 0,10 3 0 0,0 0 0 15,0 0 0-15,-8-3 0 0,8 3 0 0,0 0 0 16,0 0 0-16,0 0 0 0,0 0 0 0,0 0 0 15,-7-4 0-15,7 4 0 0,0 0 864 0,0 0 128 0,0 0 32 0,0 0 0 16,0 0-832-16,0 0-192 0,0 0 0 0,0 0 0 16,0 0 0-16,0 0 0 0,0 0 0 0,0 0 0 15,-4 7 0-15,4-7 0 0,0 0 0 0,-3 10 0 16,1 1 0-16,-1-4 0 0,3-7 0 0,-2 10 0 16,2-10 864-16,-4 10 128 0,2-1 32 0,2-9 0 15,-3 11-832-15,0 0-192 0,-1 3 0 0,2-4 0 16,1-2 864-16,1-8 128 0,-3 9 32 0,1 0 0 15,0 0-832-15,0-1-192 0,2 0 0 0,0 0 0 16,0 1 0-16,2 1 0 0,-1 1 0 0,0-1 0 16,-1 1 0-16,1-2 0 0,0 3 0 0,1-2 0 15,0 2 0-15,-1 0 0 0,0-3 0 0,1 2 0 16,-1-2-768-16,0-2-208 0,-1-7-48 0,1 11 0 16,-1-11 832-16,0 0 192 0,2 10 0 0,-2-10 0 0,3 9 768 15,-2-1 208-15,-1-8 48 0,0 0 0 0,2 10-832 0,0-2-192 16,-2-8 0-16,2 10 0 0,-2-10 0 0,1 8 0 15,-1-8 0-15,0 0 0 0,3 7 0 0,-3-7 0 16,0 0 0-16,0 0 0 0,0 0 0 0,0 0 0 16,0 0 0-16,0 0 0 0,0 0 0 0,0 0 0 15,0 0 0-15,0 0 0 0,0 0 0 0,0 0 0 16,7-3 0-16,-7 3 0 0,3-10 864 0,1-1 128 16,-1 2 32-16,-1-1 0 0,-1 1-832 0,-1-3-192 15,0 4 0-15,0-4 0 0,0 0 0 0,0-1 0 16,0 1 0-16,0 0 0 0,0-2 0 0,0 1 0 15,0-3 0-15,1 4 0 0,-1-2 0 0,0 2 0 16,-1-3 0-16,0 0 0 16,-2-6-768-16,1 4-208 0,1 3-48 0,-1 0 0 0,1 5 832 0,-1-1 192 0,2 10 0 15,-3-12 0-15,1 4 0 0,2 8 0 0,0 0 0 0,-2-9 0 16,-1 0 0-16,3 9 0 0,0 0 0 0,0 0 0 16,0 0 0-16,0 0 0 0,0 0 0 0,0 0 0 31,0 0-864-31,0 0-128 0,0 0-32 0,-8-2 0 0,8 2 832 0,0 0 192 0,0 0 0 0,-9 5 0 31,9-5-864-31,0 0-128 0,0 0-32 0,0 0 0 0,0 0 832 0,0 0 192 0,-6 6 0 0,6-6 0 16,0 0 0-16,0 0 0 0,0 0 0 0,0 0 0 15,0 0 768-15,0 0 208 0,0 0 48 0,0 0 0 16,0 0-832-16,-5 5-192 0,5-5 0 0,-4 8 0 16,4-8 0-16,-2 8 0 0,2-8 0 0,-2 9-5696 15</inkml:trace>
  <inkml:trace contextRef="#ctx0" brushRef="#br0" timeOffset="143951.6">27120 15447 12895 0,'22'2'272'0,"-22"-2"64"0,0 0 16 0,0 0 32 0,0 0-384 0,0 0 0 0,0 0 0 0,0 0 0 31,10-2-752-31,-1-2-208 0,0 2-64 0,-1-1 0 0,1 2 1648 0,-9 1 320 0,12-2 64 0,0-1 16 16,0 2-832-16,1 1-192 0,-1-2 0 0,3 2 0 16,2 2 864-16,4-2 128 0,4 0 32 0,3 2 0 15,1 2-832-15,6 0-192 0,4 2 0 0,1-1 0 16,3 4 0-16,0 0 0 0,2-2 0 0,2 1 0 0,4-1 0 0,5-1 0 15,5 0 0-15,-1-1 0 0,1-2 1680 0,-4-2 304 16,-4 1 48-16,1-2 16 0,-2 0-1648 0,1 0-400 16,1-3 0-16,0 3 0 0,5 0 896 0,-6-3 112 15,-4 1 16-15,-4 1 0 0,0-1-832 0,-4-2-192 16,-3 2 0-16,-1-2 0 16,-1 2-768-16,-2 2-208 0,1 0-48 0,-2 0 0 15,0 2 832-15,-1-1 192 0,1 4 0 0,0 1 0 16,-4 0-864-16,-2 3-128 0,1-3-32 0,-4 3 0 0,-1 0 832 0,-3 1 192 15,-2-2 0-15,-1 1 0 0,1-1 0 0,-3 0 0 16,-2-2 0-16,-1-3 0 0,-1 2 768 0,-2-1 208 16,0 2 48-16,-9-6 0 0,7 2-832 0,-7-2-192 0,6 1 0 15,-6-1 0-15,0 0 0 0,0 0 0 0,0 0 0 0,0 0 0 16,0 0 0-16,0 0 0 0,7 3 0 0,-7-3 0 16,8 2 864-16,-8-2 128 0,8 1 32 15,-8-1 0-15,9 2-832 0,-9-2-192 0,9 0 0 0,-1 0 0 16,-8 0 864-16,10 0 128 0,-2 0 32 0,-8 0 0 15,9-2-832-15,-9 2-192 0,9 2 0 0,-9-2 0 16,0 0 0-16,10 0 0 0,-1 2 0 0,-9-2 0 16,7 1 0-16,-7-1 0 0,0 0 0 0,9 1 0 15,-9-1 0-15,0 0 0 0,0 0 0 0,8 4 0 16,-1 0 0-16,-7-4 0 0,0 0 0 0,0 0 0 16,9 1 0-16,-9-1 0 0,0 0 0 0,0 0 0 15,9 3 0-15,-9-3 0 0,0 0 0 0,0 0 0 0,0 0 0 16,0 0 0-16,0 0 0 0,0 0 0 15,0 0-768-15,0 0-208 0,0 0-48 0,0 0 0 0,0 0 832 0,0 0 192 16,0 0 0-16,0 0 0 0,0 0 0 0,0 0 0 16,0 0 0-16,0 0 0 0,7 3 0 0,-7-3 0 15,0 0 0-15,0 0 0 0,0 0 768 0,0 0 208 16,0 0 48-16,0 0 0 0,0 0-832 0,0 0-192 16,0 0 0-16,0 0 0 0,8 3 0 0,-8-3 0 15,0 0 0-15,0 0 0 0,7 3 0 0,-7-3 0 16,0 0 0-16,0 0 0 15,0 0-768-15,0 0-208 0,0 0-48 0,0 0-11872 0</inkml:trace>
  <inkml:trace contextRef="#ctx0" brushRef="#br0" timeOffset="146268.6">28574 12823 9215 0,'0'0'192'0,"0"0"64"0,0 0 0 0,0 0 0 0,0 0-256 0,-4 0 0 0,4-12 0 0,0 2 0 16,2 1 864-16,-2-3 128 0,0 0 32 0,1 0 0 16,1 0-832-16,1-3-192 0,-2 3 0 0,2-3 0 15,1-3 864-15,-2 0 128 0,2-2 32 0,-2-3 0 16,2 0 0-16,-1-4 0 0,1 0 0 0,-1-4 0 15,1-3 0-15,-2-7 0 0,3-4 0 0,1 0 0 16,1 0 0-16,0-2 0 0,0-4 0 0,1-4 0 0,0-6 0 16,-2-7 0-16,1-11 0 0,0 4 0 0,0 3 0 0,0-5 0 15,-2-2 0-15,0-5 0 0,0-10 0 0,-3 2 0 16,0 4 0-16,-2-11 0 0,0-11-832 0,-1 4-192 16,-1 2 0-16,-1-5 0 15,1-5-768-15,0-2-208 0,0 6-48 0,-1-5 0 0,-1-4 832 0,1 2 192 16,-1 3 0-16,3-4 0 0,0-5 0 0,-2-1 0 15,0 4 0-15,-1-3 0 0,1-5 0 0,0 3 0 16,0 5 0-16,-1-6 0 0,1-3 768 0,-2 2 208 16,3 4 48-16,-3 1 0 15,0 1-1648-15,0 3-320 0,2 13-64 0,-1-2-16 0,2 7 832 0,-2-2 192 16,2 4 0-16,0 6 0 16,-1 8-864-16,-2-3-128 0,2-3-32 0,-2 8 0 15,0 7 0-15,1 6 0 0,-1 6 0 0,-1 3 0 0,1 4 832 0,2 5 192 16,-2 5 0-16,1 4 0 0,2 5 0 0,-2 5 0 0,1 7 0 15,-2 8 0-15,1-1 0 0,0 8 0 0,0 2 0 0,4 8 0 16,-11 0 0-16,-2 2 0 0,-2 2 0 0,-4 2 0 31,-4 8-864-31,-1 3-128 0,-5 5-32 0,-2 6 0 16,0-1 0-16,0 3 0 0,-1-3 0 0,1 0 0 0,2 0 832 0,-2-3 192 0,2-4 0 0,2-1 0 16,3-4 0-16,2-3 0 0,2-3 0 0,3-5 0 15,2-1 0-15,4-3 0 0,4-1 0 0,0-5 0 16,1 0 768-16,1-3 208 0,1-2 48 0,6-2 0 15,1-1 0-15,3-5 0 0,2-2 0 0,4 0 0 16,1 0-1648-16,3-3-320 0,2 3-64 0,1-6-16 16,1-3 0-16,1 0 0 0,1 3 0 15,-1-1 0-15,0 2 0 0,2 1 0 16,-2 4 0-16,2-2 0 0,2 4 832 0,0 2 192 0,0 1 0 0,1 2 0 0,0 1 0 16,0 4 0-16,-1 6 0 0,0 3 0 0,0 3 768 15,0 3 208-15,1 6 48 0,0 1 0 0,0 8-832 0,1 0-192 16,1 5 0-16,-1 1 0 15,-1 4-768-15,-1 5-208 0,0 3-48 0,0 0 0 0,-3-1 832 0,0 1 192 16,-2-2 0-16,0-1 0 0,-1-2 0 0,-3 1 0 16,-1-2 0-16,-2-3 0 0,-2 0 0 0,-2-2 0 15,1-3 0-15,-2 1 0 16,0-1-864-16,-2-3-128 0,-1-4-32 0,-1-3 0 16,0 3 0-16,-1-2 0 0,-5 7 0 0,-3-1 0 0</inkml:trace>
  <inkml:trace contextRef="#ctx0" brushRef="#br0" timeOffset="149717.92">28595 15405 1839 0,'0'0'0'0,"0"0"160"0,0 0-160 0,-10-1 0 0,10 1 0 0,-11-3 0 15,11 3 0-15,-11-2 0 0,11 2 0 0,-10-1 0 16,10 1 0-16,0 0 0 0,-10 0 0 0,10 0 0 16,0 0 848-16,0 0 144 0,0 0 32 0,0 0 0 15,0 0 1632-15,-7 0 336 0,7 0 64 0,0 0 16 0,0 0-1648 0,0 0-320 16,0 0-64-16,0 0-16 0,0 0 0 0,0 0 0 15,0 0 0-15,-6-11 0 0,1 4-816 0,3-2-208 16,1-2 0-16,1-5 0 0,1-5 0 0,1 0 0 16,3 3 0-16,-1-2 0 15,0 1-768-15,2-1-208 0,-1 1-48 0,2 1 0 0,2 0 1648 0,-2 2 320 16,2 2 64-16,-2 2 16 0,2 3-832 0,0 3-192 16,-1-2 0-16,1 2 0 0,-1 2 864 0,-1 1 128 15,-7 3 32-15,10-3 0 0,-2 2-832 0,-2 1-192 16,-6 0 0-16,0 0 0 15,8 4-1600-15,-1-2-352 0,-7-2-80 0,0 0-16 16,5 9 832-16,-4 1 144 0,-1-2 48 0,-2 2 0 16,-3-1 0-16,-2 1 0 0,0 0 0 0,-3 2 0 0,1 0 816 15,-4-1 208-15,-1 3 0 0,-2 0 0 0,0 2 768 0,-1-4 208 16,-1 3 48-16,0-1 0 16,-1 2-1648-16,1-1-320 0,1-3-64 0,-4 0-16 0,1-3 832 0,3 1 192 0,-1-2 0 0,3 1 0 15,2-2 0-15,3-1 0 0,1-4 0 0,9-2 0 16,-6 0 768-16,6 0 208 0,-4-8 48 0,4-2 0 15,0-4 816-15,3-4 160 0,3-3 48 0,3-3 0 16,0-1-832-16,4-1-144 0,5-1-48 0,0 2 0 16,0-3-816-16,0 5-208 0,3 1 0 0,-1 1 0 15,-1 3-768 1,-1 0-208-16,2 6-48 0,-2 1 0 0,-1 2 832 0,0 3 192 0,0 3 0 0,-1 0 0 16,2 3 0-16,-1 3 0 0,-1 0 0 0,0 2 0 15,-2 1 0-15,-1 4 0 0,-1-2 0 0,-3 2 0 16,0 1-864-16,-4 1-128 0,0 0-32 0,-2 3 0 15,-2 1 0-15,-2-1 0 0,-3 3 0 16,-2 2 0-16,-1 3 832 0,-3-1 192 0,0 2 0 0,-2 1 0 0,0 2 0 0,-1-3 0 16,0-6 0-16,0-3 0 15,1-3-864-15,-1 0-128 0,-1-5-32 0,0-1 0 16,-1 0 832-16,1-4 192 0,1-2 0 0,0-3 0 0,1-3 768 0,2-6 208 16,0 0 48-16,2-6 0 0,2-3 0 0,0-3 0 15,0-1 0-15,1 3 0 0,2 3 0 0,0-3 0 16,6 5 0-16,-1 1 0 0,3 0-832 0,1 2-192 15,1 0 0-15,1 5 0 0,0 3 0 0,1 0 0 16,-1 0 0-16,3 2 0 0,-2 2 0 0,1 1 0 16,-1 1 0-16,1 1 0 0,0 1 0 0,-1 2 0 15,-1 2 0-15,-1 0 0 0,-1 0 0 0,0 0 0 0,-1 0 0 0,-5-6 0 32,3 7-768-32,1 1-208 0,-4-8-48 0,2 8 0 0,-2-8 832 0,0 0 192 0,0 0 0 0,0 0 0 31,0 0-864-31,0 0-128 0,1 7-32 0,-1-7 0 0,0 0 1648 0,0 0 320 0,0 0 64 0,0 0 16 15,0 0-832-15,0 0-192 0,0 0 0 0,0 0 0 16,0 0 864-16,0 0 128 0,0 0 32 0,0 0 0 16,0 0-832-16,0 0-192 0,0 0 0 0,0 0 0 15,0 0 0-15,0 0 0 0,0 0 0 0,0 0 0 16,0 0-768-16,0 0-208 0,0 0-48 0,0 0 0 16,0 0 832-16,0 0 192 0,0 0 0 0,0 0 0 15,0 0 0-15,0 0 0 0,-4 6 0 0,4-6 0 16,0 0-864-16,0 0-128 0,0 0-32 0,0 0 0 15,0 0 0-15,0 0 0 0,-4 9 0 0,4-9 0 0,0 0 832 16,0 0 192-16,0 0 0 0,0 0 0 0,0 0 0 0,0 0 0 16,0 0 0-16,0 0 0 0,0 0 0 0,0 0 0 15,-3 8 0-15,3-8 0 0,0 0 0 0,0 0 0 16,0 0 0-16,0 0 0 0,-2 10 0 0,2-10 0 16,0 0 0-16,-1 9 0 0,1-9 768 0,-2 8 208 15,2-8 48-15,0 0 0 16,-4 12-1648-16,4-12-320 0,-4 10-64 0,-1-3-16 0,5-7 832 0,-5 8 192 15,0 0 0-15,1 2 0 16,0 2-864-16,-2-4-128 0,2 2-32 0,4-10-3680 0</inkml:trace>
  <inkml:trace contextRef="#ctx0" brushRef="#br0" timeOffset="151385.1">15376 15470 20271 0,'0'0'448'0,"0"0"80"0,0 0 32 0,0 0 16 0,6-6-576 0,-6 6 0 15,6-6 0-15,-6 6 0 0,7-6 928 0,0 1 80 16,1 1 16-16,-2-1 0 0,0 2-832 0,-6 3-192 15,0 0 0-15,0 0 0 16,8-3-768-16,-8 3-208 0,0 0-48 0,9 1 0 0,-3-1 1648 0,-6 0 320 16,8 2 64-16,1 0 16 0,0-2 0 0,-1 0 0 15,1 0 0-15,2 0 0 0,2-4-832 0,4 2-192 16,1 2 0-16,1-3 0 0,2-3 864 0,4 0 128 0,3 0 32 16,5 1 0-16,0 1-832 0,5 1-192 0,4-2 0 0,8 4 0 15,7 1 0-15,5 0 0 0,0 1 0 0,1 1 0 16,1 4 0-16,5-3 0 0,3 0 0 0,5 3 0 15,6 0 0-15,-2 0 0 0,-1-2 0 0,0-1 0 32,6 0-768-32,2-5-208 0,2 0-48 0,-1-4 0 0,-2 3 1648 0,3-6 320 0,4-3 64 0,-4-1 16 15,-2 3-832-15,0 0-192 0,1-4 0 0,2 2 0 16,6 1 0-16,-3 5 0 0,-1 2 0 0,1 0 0 16,3 7 864-16,-2-2 128 0,-1 5 32 0,-4 3 0 15,-1 2-832-15,-1 1-192 0,1 1 0 0,-6 2 0 16,-6 5-768-16,-4-4-208 0,-6-1-48 0,1-1 0 15,-2 1 0-15,-3-2 0 0,-2-1 0 0,-8-4 0 16,-5-2 1648-16,-7 0 320 0,-3 0 64 0,-3-3 16 16,-6-3-832-16,-2 0-192 0,-4 0 0 0,-2-2 0 15,-5 1 864-15,-3-4 128 0,-1 1 32 0,-2 1 0 0,-3 1-832 0,-7 2-192 16,6-6 0-16,-6 6 0 0,0 0 864 0,3-12 128 16,-3 12 32-16,-5-13 0 0,-1 2-832 0,-3-2-192 15,-2 1 0-15,-5-2 0 16,-3 1-768-16,-3-5-208 0,1 2-48 0,-4-4 0 0,-2-5 832 0,-3 3 192 15,0 3 0-15,-4 1 0 0,-5 0 768 0,-4-1 208 16,-3 3 48-16,-5 0 0 0,-3 1-832 0,-3-1-192 16,-2 2 0-16,-6-1 0 0,-8-1 0 0,-4 0 0 15,-4 2 0-15,2-1 0 16,4 1-768-16,1 0-208 0,4 1-48 0,1-2 0 0,5 3 832 0,6 2 192 0,7 1 0 16,6 1 0-16,5 1 768 0,3 1 208 0,2 4 48 0,3-2 0 31,3-1-1648-31,3 2-320 0,3-1-64 0,5-1-16 0,5 1 832 0,4-1 192 0,9 5 0 0,0 0 0 15,0 0 0-15,2-13 0 0,6 1 0 0,8-3 0 32,7 0-864-32,7-2-128 0,5 1-32 0,7-2 0 15,7-1 0-15,7 1 0 0,6 7 0 0,3-1 0 0,5 0 832 0,0 4 192 0,0 2 0 0,2 2 0 16,8 4 0-16,-2 2 0 0,-1 2 0 0,-3 4 0 16,-2 4 0-16,-1 5 0 0,-1 4 0 0,-4 2 0 15,-1 0 0-15,-4 0 0 0,-5 1 0 0,-5 0 0 16,-5-3 0-16,-6 3 0 0,-3-4 0 0,-5 1 0 15,-2-2 0-15,-4-1 0 0,-3-3 0 0,-6 2 0 16,-1 0 0-16,-4 0 0 0,-2 4 0 0,-4 0 0 16,-4-1-864-16,-5 3-128 0,0 3-32 0,-6 1 0 15,-3 4 832-15,-3 1 192 0,-3-5 0 0,-1 3 0 0,-2-3 0 0,-1 0 0 16,-2-3 0-16,-3 3 0 0,0 0 0 0,-3-2 0 16,0 1 0-16,-4-1 0 0,0 1 0 0,-2-2 0 15,1 1 0-15,-2-4 0 0,0-1 0 0,3-2 0 16,0-1 0-16,5-1 0 0,0 3 768 0,3-3 208 15,2-2 48-15,1-6 0 0,0 3 0 0,2-3 0 16,0 1 0-16,2-3 0 0,2-1-832 0,1 1-192 16,3-1 0-16,2 0 0 0,2-3 0 0,3 2 0 15,6-4 0-15,-7 2 0 0,7-2 0 0,0 0 0 16,-7 4 0-16,7-4 0 0,0 0 0 0,0 0 0 0,0 0 0 16,0 0 0-1,0 0-768-15,0 0-208 0,1 6-48 0,-1-6 0 0,6 6 832 0,-1-3 192 0,-5-3 0 16,7 3 0-16,-1 3 768 0,0-3 208 0,-2 1 48 0,-4-4 0 15,9 3-832-15,-3 2-192 0,-6-5 0 0,6 6 0 16,-6-6 0-16,0 0 0 0,6 3 0 16,-6-3 0-1,5 4-768-15,-5-4-208 0,0 0-48 0,0 0 0 16,6 5 0-16,-6-5 0 0,0 0 0 0,0 0 0 0,0 0-816 16,0 0-160-16,0 0-48 0,0 0 0 0</inkml:trace>
  <inkml:trace contextRef="#ctx0" brushRef="#br0" timeOffset="153925.07">18301 13475 5519 0,'0'0'0'0,"0"0"224"0,0 0-64 0,0 0 32 15,0 0-192-15,0 0 0 0,0 0 0 0,0 0 0 0,0 0 848 0,0 0 144 0,0 0 32 0,0 0 0 16,0 0-832-16,0 0-192 0,0 0 0 0,0 0 0 16,0 0 0-16,0 0 0 0,0 0 0 0,0 0 0 15,0 0 864-15,0 0 128 0,0 0 32 0,0 0 0 16,0 0-832-16,-8-4-192 0,-2 2 0 0,2-2 0 15,8 4 864-15,-11 1 128 0,11-1 32 0,-12 0 0 16,0 3-832-16,1-3-192 0,-1 0 0 0,-3 0 0 16,1-4 864-16,-2 4 128 0,-2-2 32 0,-1-1 0 15,-1 0 0-15,-3-1 0 0,-3 2 0 0,-3-2 0 16,0-2 0-16,-2-3 0 0,-1 0 0 0,-3 1 0 16,0 1-832-16,-2-1-192 0,0 4 0 0,0-2 0 0,1-2 0 15,-1 1 0-15,0-5 0 0,-3 1 0 0,-2 4 0 0,-4 1 0 16,-3 4 0-16,-2 1 0 0,-4-1 0 0,1 5 0 15,-1 0 0-15,1 3 0 0,-1 5 0 0,-4-2 0 16,-3 0 0-16,0-2 0 16,3 1-768-16,2-2-208 0,3-2-48 0,3-1 0 0,1 2 832 15,-1-5 192-15,2 0 0 0,-3-2 0 0,0-4 0 0,1 2 0 16,3-2 0-16,1-3 0 0,4-3 768 0,2-5 208 16,-1 4 48-16,2-2 0 0,1 1-832 0,-2 2-192 15,0-1 0-15,-3 2 0 0,0 1 864 0,0 2 128 16,4 3 32-16,1-1 0 0,2 4-832 0,0 2-192 15,0 1 0-15,2 0 0 16,-1-2-768-16,0 1-208 0,1 3-48 0,-1-1 0 0,-1 0 832 0,0 2 192 16,-1 2 0-16,1-3 0 0,0 0 0 0,1-3 0 0,0 3 0 15,1 0 0-15,-6 0 0 0,1 1 0 0,0 2 0 0,-4-1 0 16,-2 0 0-16,-2 3 0 0,-1-2 0 0,-1 2 0 16,1 1 0-16,-4 4 0 0,1 4 0 0,-2-2 0 31,-5 3-864-31,4 4-128 0,0-1-32 0,2 3 0 15,3-4 0-15,2-1 0 0,3-1 0 0,1-3 0 16,3 1-816-16,1-2-160 0,4-2-48 0,-1-5 0 0,1 1 1648 0,4 0 400 0,2-2 0 0,3 0 0 16,3 0 0-16,2-2 0 0,2-2 0 0,1 2 0 15,2-3 0-15,3 0 0 0,1-3 0 0,1-1 0 16,1 2 736-16,3-1 224 0,1-4 64 0,1 0 0 16,6 6 0-16,-5-6 0 0,3-3 0 0,2-1 0 15,2-1-1648-15,2 2-320 0,4-5-64 16,3 1-16-16,3-3 0 0,1-2 0 0,2-3 0 15,0 1 0-15,2-2 832 0,1-1 192 0,0-4 0 0,0 3 0 0,0-4 0 0,3 1 0 16,2 0 0-16,1-2 0 0,2-2 768 0,3 0 208 16,1-3 48-16,-1 0 0 0,4-2-832 0,0-1-192 15,2-3 0-15,1-3 0 0,2-3 0 0,3 2 0 16,1 1 0-16,-1 1 0 16,-2 3-768-16,-1 3-208 0,-4 0-48 0,-2 4 0 0,-2 1 832 0,-3 1 192 15,-1 3 0-15,-3 1 0 0,-3 3 0 0,-2 0 0 16,-2 5 0-16,-4 2 0 0,-1 4 0 0,-1 2 0 15,-2 3 0-15,-4 1 0 0,-6 6 768 0,0 0 208 16,0 0 48-16,0 0 0 0,0 0-832 0,0 0-192 0,-12 8 0 16,-2 4 0-16,-2 3 0 0,-2 1 0 0,1 2 0 0,-5 1 0 31,1 1-768-31,-2-2-208 0,1-1-48 0,-2 5 0 0,-1 1 1648 0,-4 2 320 0,-3 5 64 0,-1-3 16 31,0 4-1648-31,-4 7-320 0,-1 4-64 0,0 1-16 0,1 2 832 0,1 0 192 0,0 2 0 0,-1 2 0 31,0-2-864-31,-1 0-128 0,-1 3-32 0,4 4 0 0,1 6 832 0,5-5 192 0,1-4 0 0,7-3 0 16,4-5 0-16,7-3 0 0,3-6 0 0,4 2 0 16,4-5 0-16,3-1 0 0,3-3 0 0,1-1 0 15,3-7 0-15,2-2 0 0,4-4 0 0,2-3 0 16,3 0 768-16,2-7 208 0,2 0 48 0,3-2 0 16,1-1 0-16,1 2 0 0,4-2 0 0,2 3 0 0,3-2-832 0,3 1-192 15,2 1 0-15,0-3 0 16,2 0-768-16,-1 0-208 0,-1 3-48 0,-3 0 0 0,1 0 832 0,-3 3 192 15,1-2 0-15,-2 5 0 16,0 5 0-16,0 1 0 0,1-6 0 0,-1 3 0 0,-4 0 0 16,-1 1 0-16,-4 1 0 0,-1 2 0 15,-4-4 0-15,-3-3 0 0,-3 3 0 0,-2-3 0 0,-4-3 768 0,-1 0 208 16,-3 0 48-16,0-1 0 0,-9-5 0 0,7 4 0 16,-7-4 0-16,8 5 0 0,-1-2-832 0,-7-3-192 15,6 6 0-15,-6-6 0 16,6 7-1600-16,-6-7-352 0,7 14-80 0,-3 2-16 15</inkml:trace>
  <inkml:trace contextRef="#ctx0" brushRef="#br0" timeOffset="155536.57">16122 15428 12895 0,'0'0'272'0,"0"0"64"0,0 0 16 0,0 0 32 0,0 0-384 0,0 0 0 0,0 0 0 0,10-3 0 16,-1 0 0-16,0-2 0 0,-1 1 0 0,0 1 0 16,2 0-752-16,-2-3-208 0,1 3-64 0,-9 3 0 15,9-3 1648-15,-1 0 320 0,-8 3 64 0,9-2 16 16,0 2 0-16,1 0 0 0,0 2 0 0,1-1 0 15,1 4 0-15,1-2 0 0,1 3 0 0,3 3 0 16,2-3-1648-16,2 1-320 16,2-1-64-16,2-2-16 0,4 0 832 0,3 0 192 0,3-2 0 0,0-4 0 15,2-1 768-15,2-2 208 0,2-1 48 0,2-2 0 0,2-4-832 16,4 0-192-16,8-3 0 0,2 0 0 0,2 3 0 16,-2-4 0-16,-1 4 0 0,1-4 0 0,2-2 0 0,4 5 0 15,1 1 0-15,1 0 0 0,1 4 864 0,-2 2 128 16,-1 5 32-16,3 1 0 15,3 1-1648-15,2 0-320 0,1-1-64 0,-5-2-16 0,-3-4 832 0,-6 0 192 16,-3 2 0-16,-1-4 0 0,-1 0 0 0,-3 1 0 16,-1-3 0-16,-4 2 0 0,-3-2 768 0,-5 2 208 15,-4-2 48-15,-3 1 0 0,-1 1 0 0,-4-1 0 16,-2 3 0-16,-4 0 0 0,1 3 0 0,-4-1 0 0,-3 4 0 16,-2 0 0-16,-2 1-832 0,-3 2-192 0,-1 0 0 15,-7-3-13888-15</inkml:trace>
  <inkml:trace contextRef="#ctx0" brushRef="#br0" timeOffset="156101.31">15494 15961 20271 0,'0'0'896'0,"0"0"192"0,0 0-880 0,-8 2-208 0,2 4 0 0,0 3 0 16,-1 3-1600-16,-2 4-352 0,-3 4-80 0,0 2-16 16,-1 1 832-16,0 2 144 0,-1 2 48 0,-2 7 0 0,1 5 816 0,-2 1 208 0,0 0 0 0,1 4 0 15,0 1 768-15,0 1 208 0,1-1 48 0,2 3 0 16,3 1 816-16,1 2 160 0,5 3 48 0,1-7 0 16,3-8-832-16,3-4-144 0,1-3-48 0,2-3 0 15,1-1-816-15,3-7-208 0,1-2 0 0,2-2 0 16,2-5 0-16,3-3 0 0,2-3 0 0,3-2 0 15,4-2 0-15,3-4 0 0,3-1 0 0,1-2 0 16,2-3 864-16,0-1 128 0,-2-6 32 0,-2 0 0 16,-1-1-2464-16,-4-4-480 0,9-11-112 15,-10 4-8208-15</inkml:trace>
  <inkml:trace contextRef="#ctx0" brushRef="#br0" timeOffset="156368.06">15187 16402 20271 0,'0'0'896'0,"0"0"192"0,0 0-880 0,12 3-208 0,1-2 0 0,2 1 0 0,2 2 0 0,1 1 0 15,1-2 0-15,1 3 0 0,2-4 0 0,2 2 0 0,1-4 0 16,2 0 0 0,4 0-768-16,-1-4-208 0,-2 2-48 0,1-2 0 0,1 2 832 0,-2-4 192 0,2 3 0 0,0-3-7424 15</inkml:trace>
  <inkml:trace contextRef="#ctx0" brushRef="#br0" timeOffset="156785.29">15853 16308 23951 0,'0'0'512'0,"0"0"128"0,0 0 0 0,0 0 64 0,0 0-576 0,-4 4-128 0,4 8 0 0,2 0 0 16,1 3-1600-16,2 1-368 0,2 4-64 0,1-1-16 15,1 3 0-15,-1 1 0 0,0 0 0 0,1-2 0 0,-1 0 1648 0,-1-5 400 16,-1-2 0-16,0-2 0 0,0-5 736 0,0-1 224 16,0-3 64-16,-6-3 0 0,7 3 816 0,-1-3 160 15,2-3 48-15,-1-1 0 0,0-2-832 0,2-5-144 16,-2-2-48-16,-1-2 0 16,0-2-2448-16,-2-1-496 0,0-1-112 0,-1-1-16 15,3 1 0-15,-2 1 0 0,-2 0 0 0,2-1 0 16,-2 5 832-16,1 2 144 0,1 3 48 0,0-2 0 0,-4 11 2448 0,0 0 496 15,6-5 112-15,1 3 16 0,1 4 0 0,3 5 0 0,0 8 0 0,2 4 0 16,1 4 0-16,1 7 0 0,0 1 0 0,0 7 0 16,1 1-832-16,-1 3-144 0,0 4-48 15,-2 4 0 1,2 2-1632-16,-1-4-336 0,-3-7-64 0,-2-8-16 0,-1-5 832 0,-2-7 192 0,0-3 0 16,0-3 0-16,0-3 0 0,0-2 0 0,0-2 0 0,1-4-12336 15</inkml:trace>
  <inkml:trace contextRef="#ctx0" brushRef="#br0" timeOffset="157135.1">16379 16396 31327 0,'-10'-3'1392'0,"10"3"272"0,0 0-1328 0,0 0-336 0,0 0 0 0,0 0 0 16,10 0-1568-16,2 1-384 0,3 7-80 0,4 4-16 16,5 6 832-16,-1 3 144 0,-1 1 48 0,-2 4 0 15,-2 1-1648-15,-4 3-320 0,-1-2-64 0,-3 6-16 0,-1 0 2464 0,-3-1 608 16,-2 4 0-16,-1-7 0 0,-1-7 0 0,-1-7 0 16,-1-2 0-16,0-3 0 0,0-11 2336 0,0 0 592 15,-3 10 112-15,3-10 32 0,0 0 0 0,0 0 0 0,-11-8 0 16,-1-4 0-16,2-3-2464 0,-1-10-480 0,1-5-128 15,0-3 0-15,3-3 0 0,1 3 0 0,1 1 0 0,2 1 0 16,3-1 0-16,2 5 0 0,4 2 0 0,3 5 0 16,0 2 832-16,2 3 160 0,2 1 32 0,1 3 0 15,3 0 0-15,0 1 0 0,2 1 0 0,0 1 0 16,0 4-832-16,0-2-192 0,-1 4 0 0,0 1-17152 16</inkml:trace>
  <inkml:trace contextRef="#ctx0" brushRef="#br0" timeOffset="157685.31">16975 16444 16575 0,'0'0'736'0,"0"0"160"0,0 0-720 0,0 0-176 0,0 0 0 0,0 0 0 16,0 0-1600-16,0 0-368 0,0 0-64 0,0 0-16 0,-5-11 1648 16,5 11 400-16,0 0 0 0,0 0 0 0,0 0 736 0,0 0 224 15,0 0 64-15,0 0 0 0,0 0 1632 0,0 0 336 16,0 0 64-16,0 0 16 0,0 0-1648 0,0 0-320 15,0 0-64-15,0 0-16 0,0 0-816 0,0 0-208 0,0 0 0 0,0 0 0 32,0 0-768-32,0 0-208 0,0 0-48 0,0 0 0 0,0 0 1648 0,0 0 320 0,0 0 64 0,0 0 16 15,0 0 0-15,0 0 0 0,0 0 0 0,-3 11 0 16,1-2 0-16,2-9 0 0,2 12 0 0,0-2 0 16,0-1-832-16,-2-9-192 0,3 12 0 0,-1-1 0 31,-2-11-768-31,4 9-208 0,-4-9-48 0,0 0 0 0,3 10 832 0,-3-10 192 0,4 8 0 0,-4-8 0 15,0 0 768-15,0 0 208 0,0 0 48 0,0 0 0 16,0 0-832-16,0 0-192 0,0 0 0 0,0 0 0 16,0 0 0-16,0 0 0 0,0 0 0 0,0 0 0 0,0 0 864 0,0 0 128 15,0 0 32-15,0 0 0 16,0 0-1648-16,0 0-320 16,0 0-64-16,0 0-16 0,0 0 0 0,0 0 0 0,0 0 0 0,0 0 0 15,0 0-1632-15,0 0-336 0,0 0-64 0,0 0-16 16,0 0 1648-16,0 0 320 0,0 0 64 0,0 0-6960 15</inkml:trace>
  <inkml:trace contextRef="#ctx0" brushRef="#br0" timeOffset="158356.81">16988 16444 31327 0,'0'0'1392'0,"0"0"272"0,0 0-1328 0,-2-8-336 0,2 8 0 0,0 0 0 16,2-10-3200-16,-2 10-720 0,1-9-144 0,-1 9-32 16,0 0 2464-1,0 0 480-15,0 0 112 0,0 0 16 0,0 0 816 0,10 9 208 0,-2 6 0 0,-1 6 0 16,0 2 2416-16,0 5 528 0,2 5 96 0,-1 0 32 16,-1 6-832-16,0 1-144 0,0 5-48 0,0-4 0 15,-1-2-816-15,-1-4-160 0,0-6-48 0,-2-5 0 16,2-4-816-16,-1-8-208 0,-2-2 0 0,-2-10 0 0,0 0 0 0,0 0 0 15,4 6 0-15,-4-6 0 0,0 0 0 0,7-6 0 16,-1-5 0-16,0-2 0 0,0-5 0 0,-2-7 0 16,1-1 0-16,0-5 0 15,0-8-768-15,-2 1-208 0,1 1-48 0,-1 2 0 16,1-1 832-16,1 2 192 0,-1 4 0 0,1 0 0 0,2 5 0 0,0 5 0 16,-1 2 0-16,-1 7 0 0,2 1 0 0,-7 10 0 15,8-6 0-15,-8 6 0 0,11 2 768 0,0 6 208 16,-2 3 48-16,2 5 0 0,1 4-832 0,-1 4-192 15,-2 0 0-15,-3 3 0 0,1 3 0 0,-1-3 0 0,-1-2 0 16,0-7 0-16,-2-5 0 0,1-3 0 0,0-4 0 0,1 0 0 16,1-2 0-16,-6-4 0 0,10-3 0 0,-2 0 0 31,1-5-768-31,2-3-208 0,-1-1-48 0,-1-2 0 0,1-2 832 0,-1 1 192 16,1-2 0-16,-1 2 0 0,2 2 0 0,-3 1 0 0,-1 4 0 0,-7 8 0 15,7-4 0-15,-7 4 0 0,9 0 0 0,-1 6 0 16,1 7 768-16,1 7 208 0,1 4 48 0,-2 9 0 15,1 6-832-15,-1 1-192 0,2-1 0 0,-2 0 0 16,0-4 0-16,-1-1 0 0,0-7 0 0,-2-2 0 16,0-2-1600-1,-1-7-352-15,3 2-80 0,-8-18-11472 0</inkml:trace>
  <inkml:trace contextRef="#ctx0" brushRef="#br0" timeOffset="158528.96">17877 17073 23951 0,'0'0'512'0,"0"0"128"0,0 0 0 0,0 0 64 0,8-1-576 0,1-5-128 0,-1-2 0 0,-1-5-10624 15</inkml:trace>
  <inkml:trace contextRef="#ctx0" brushRef="#br0" timeOffset="159068.43">17946 16842 10239 0,'-4'-23'0'16,"1"-1"0"-1,-2-2-1648-15,0 2-320 0,1 5-64 0,-5 2-16 0,0 1 4096 0,-2 4 832 0,3 4 144 16,0 4 48-16,-2 1 0 0,1 4 0 0,0 3 0 0,0 6 0 16,-1 6-832-16,1 5-144 0,-1 9-48 15,2 3 0-15,0 4-1632 0,-1 2-416 16,2 3 0-16,1-1 0 0,-1 1 896 0,2-2 112 0,2 2 16 0,0-3 0 16,3 0-832-16,2-3-192 0,0-6 0 0,0-3 0 15,3-10 0-15,0-1 0 0,0-4 0 16,4-5 0-16,4-1 0 0,4-7 0 0,2-5 0 0,5-9 0 31,5-4-1600-31,0-4-352 0,0-7-80 0,1-1-16 0,0-2 832 16,-2 1 144-16,1 2 48 0,-1 2 0 0,0 4-1648 0,-4 1-320 0,-1 4-64 15,-2 4-16-15,2 4 1648 0,-2 2 320 0,2 2 64 0,-5 2 16 16,-2 4 1632-16,0 1 336 0,-1 0 64 0,-3 1 16 16,0 1 816-16,-1 1 160 0,-2-3 48 0,-2 1 0 0,-7-1-832 0,7 2-144 15,-1 0-48-15,-6-2 0 16,0 0-1632-16,0 0-336 0,6 4-64 0,-6-4-16 15,5 7 0-15,0 1 0 0,-1 2 0 0,0 1 0 0,-2 1 1648 0,1 1 320 16,0 2 64-16,0-1 16 0,-1 1 0 0,0 0 0 16,0 0 0-16,-1 0 0 0,0 4 0 0,0-4 0 15,2 0 0-15,-2 2 0 0,1-1-832 0,-1 1-192 16,2 7 0-16,-2-5 0 0,1-1 0 0,2-3 0 16,-2 0 0-16,1-4 0 0,-1-1 0 0,0-2 0 15,2-1 0-15,-4-7 0 16,8 5-1600-16,-8-5-352 0,11 0-80 0,0-2-16 15,-1-7 832-15,0-2 144 0,-1-5 48 0,1-5 0 0,-1-9 1632 0,1 0 336 16,-2 2 64-16,0-2 16 0,1 3 0 0,-1 3 0 0,-2 4 0 16,0 7 0-16,0 1 0 0,0 6 0 0,-6 6 0 0,0 0 0 15,0 0 0-15,0 0 0 0,10-3 0 0,-1 3 0 16,-9 0 0-16,10 13 0 0,1 4 0 0,0 8 0 16,1 7-832-16,1 5-192 0,-1 7 0 0,-2-5 0 15,-1 1 0-15,-2-7 0 0,1 0 0 0,0-6 0 16,1 1 0-16,-1-7 0 0,-1-3 0 0,-2-8-15520 15</inkml:trace>
  <inkml:trace contextRef="#ctx0" brushRef="#br0" timeOffset="160302.1">18603 14703 31327 0,'0'0'1392'0,"0"0"272"0,0 0-1328 0,0 0-336 0,0 0 0 0,0 0 0 15,0 0-1568 1,0 0-384-16,0 0-80 0,0 0-16 0,0 0 832 0,9 4 144 0,2 2 48 0,1-3 0 16,2 2 0-16,4 0 0 0,1 3 0 0,3-2 0 0,4 4 816 0,4 0 208 15,4 1 0-15,4 6 0 0,3 2 1600 0,3 1 352 16,1 1 80-16,2-1 16 0,4 5-832 0,2 0-144 16,2 4-48-16,2-2 0 0,3 2-816 0,-3 0-208 15,-3 1 0-15,-3 2 0 16,-1-1-1600-16,-3 0-352 0,-5-3-80 0,-1-5-16 15,-1-3 0-15,-1-2 0 0,0-3 0 0,-1-3 0 0,-1 0 3280 0,-4-4 656 16,0 2 128-16,-7-4 32 0,-4 0-1648 0,-4 0-400 16,-1-3 0-16,-7 1 0 0,-3 0 0 0,-2 0 0 15,-5-4 0-15,0 0 0 0,3 7 0 0,-6 1 0 16,0-2 0-16,-7 4 0 0,-3 4 896 0,-6-1 112 16,-5 1 16-16,-2 2 0 0,-2-1-832 0,-6 2-192 15,-1 1 0-15,-3-2 0 0,1 2 0 0,1 2 0 0,1 2 0 16,-1-2 0-16,1 2 864 0,-1 5 128 0,0-4 32 0,1 5 0 15,-1-1-832-15,3 3-192 0,1-3 0 0,1 0 0 16,1-3 0-16,3-3 0 0,2 1 0 0,2-5 0 16,3-1 864-16,4-2 128 0,3-4 32 0,1-2 0 31,2-2-1648-31,3 0-320 0,7-6-64 0,0 0-16 0,0 0 832 0,0 0 192 0,0 0 0 0,0 0 0 16,0 0 0-16,0 0 0 0,0 0 0 0,0 0 0 15,0 0 0-15,0 0 0 0,0 0 0 0,10 0-12336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26" units="cm"/>
          <inkml:channel name="Y" type="integer" max="19017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1039" units="1/cm"/>
          <inkml:channelProperty channel="Y" name="resolution" value="1000.3682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0T09:45:14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5062 8698 1839 0,'-1'-39'0'0,"0"-2"0"0,0-14 0 0,1-7 160 0,0-2-160 0,-1-2 0 0,-2-9 0 0,0-4 0 15</inkml:trace>
  <inkml:trace contextRef="#ctx0" brushRef="#br0" timeOffset="1066.22">4876 5315 1839 0,'0'0'0'0,"0"0"0"0,7-8 0 0,-7 8 160 0,0 0-160 0,0 0 0 0,0 0 0 0,0 0 0 15,-1-8 848-15,1 8 144 0,0 0 32 0,-3-9 0 32,3 9-1648-32,-4-11-320 0,-1 4-64 0,5 7-16 0,-6-6 1648 0,6 6 320 0,0 0 64 0,-11-5 16 15,2 0-832-15,-1 3-192 0,2 2 0 0,0 2 0 16,-1 3 0-16,0 0 0 0,-2 1 0 0,1 0 0 16,0 3 0-16,-1 3 0 0,2 1 0 0,-1 1 0 15,2-2 0-15,0 1 0 0,1 2 0 0,0 0 0 16,1 1 0-16,0 0 0 0,1 0 0 0,3-2 0 15,-1 1 864-15,3 3 128 0,1-2 32 0,2-5 0 16,0 1-832-16,1-2-192 0,-1-3 0 0,-3-7 0 16,9 8 0-16,-3-3 0 0,-6-5 0 0,9 0 0 0,-1-1 0 15,-8 1 0-15,11-1 0 0,0-5 0 0,0-4 864 16,-1-2 128-16,2 0 32 0,-1-2 0 0,-1 2-832 0,0-1-192 16,-1 1 0-16,0-3 0 0,-1 1 0 0,-1-2 0 15,0 1 0-15,-2 1 0 0,0-1 0 0,-3 2 0 16,-1-2 0-16,-1 3 0 0,-1 0 0 0,-1 3 0 15,-2 0 0-15,2 0 0 0,-2 0 0 0,4 9 0 16,0 0 0-16,0 0 0 0,-10-2 0 0,0 2 0 16,1 5 0-16,-1-2 0 15,2 3-768-15,-2 0-208 0,2 0-48 0,0 4 0 0,1 2 832 0,-1-1 192 16,3 2 0-16,0 2 0 0,0-3 0 0,0-1 0 0,2 1 0 0,0 0 0 16,3 0 0-16,0-2 0 15,2-2 0-15,-2-8 0 0,4 6 0 0,-4-6 0 0,11 1 0 16,0-3 0-16,2-4 0 0,1-5 0 0,3-1 0 0,-1-6 0 15,2-5 0-15,0 1 0 0,1-2 0 0,-1 1 0 16,1-1 768-16,-3 1 208 0,-2 3 48 0,-3 2 0 16,-1-1-832-16,-2 8-192 0,0 0 0 0,-2 7 0 15,-6 4 0-15,0 0 0 0,1 28 0 16,-8 4-5696-16</inkml:trace>
  <inkml:trace contextRef="#ctx0" brushRef="#br0" timeOffset="2549.17">29181 4436 12895 0,'-13'-8'272'0,"0"-2"64"0,0 2 16 0,1 2 32 0,1 2-384 0,0 2 0 0,-1 4 0 0,-49-7 0 31,19-5-1568-31,17 5-384 0,0 4-80 0,-2-4-16 16,-5 2 1648-16,-3 0 400 0,1 3 0 0,-2 3 0 0,1-1 736 0,-2 4 224 15,0 4 64-15,-2-2 0 0,-3 5-832 0,-1 2-192 16,-3 6 0-16,-3 2 0 0,-4 5 0 0,2 5 0 15,4 2 0-15,-1 11 0 0,1 8 0 0,2 4 0 16,1 2 0-16,0-1 0 0,1 2 0 0,0 3 0 16,1 5 0-16,0 2 0 0,3 5 864 0,1-1 128 15,2-3 32-15,3-1 0 0,2 2-832 0,1 2-192 16,2 3 0-16,1-2 0 0,2-4 864 0,1-3 128 16,1-1 32-16,3 2 0 0,0 5-832 0,1-3-192 15,2 3 0-15,2-3 0 0,2-2 0 0,2 4 0 16,3 4 0-16,4 1 0 0,7 1 0 0,4-1 0 15,4-3 0-15,9 7 0 0,8 8 0 0,6-1 0 0,4 1 0 16,1-5 0 0,1-3-768-16,4-1-208 0,3 6-48 0,6-5 0 15,3-4 0-15,-1-9 0 0,24 25 0 0,-12-20 0 0</inkml:trace>
  <inkml:trace contextRef="#ctx0" brushRef="#br0" timeOffset="2916.16">28638 8356 1839 0,'50'16'0'0,"-11"-6"160"0,11 0-160 0,3-3 0 0,4-5 0 0,0-3 0 16,3-5 848-16,-2-4 144 0,0-3 32 0,4-9 0 15,4 0 0-15,-3-7 0 0,-1-1 0 0,-1-9 0 16,-4-2 0-16,-3-10 0 0,-2-4 0 0,2-2 0 16,-2 0 0-16,-2 0 0 0,-3 3 0 0,-3-6 0 15,-1-4-832-15,-3-5-192 0,0-6 0 0,-4-3 0 16,1 1 864-16,1-9 128 0,3-9 32 0,3-3 0 16,3-2-832-16,3-3-192 0,1-8 0 0,0-3 0 15,0-1-1600-15,-3-1-352 0,-5 8-80 0,-3-1-16 16,-6-2 832-16,-3 8 144 0,-5 7 48 0,-7 3 0 0,-5-1 816 0,-4 8 208 15,-5 9 0-15,-4 7 0 0,-4 1 768 0,-4 6 208 16,-3-1 48-16,-6 1 0 0,-1 0 0 0,-2 6 0 16,-1 0 0-16,-3 6 0 0,-2 0-832 0,-3 0-192 15,-1 2 0-15,-6-4 0 16,0-4-768-16,-6 2-208 0,-3 2-48 0,-2 4 0 0,-1 4 832 0,-5 1 192 16,3 3 0-16,-2 3 0 0,-4 3 0 0,-2 4 0 15,-4 0 0-15,-3 4 0 0,-1 3 0 0,0 3 0 0,1 3 0 16,-3 4 0-16,-2-1 0 0,-1 6 0 0,-3 2 0 15,0 4 0-15,2 6 0 0,1 0 0 0,2 7 0 0,-1 4 0 16,-2 1 0-16,1 9 0 0,2 4 0 0,4 5-5776 16</inkml:trace>
  <inkml:trace contextRef="#ctx0" brushRef="#br0" timeOffset="16333.15">11472 5588 5519 0,'0'0'240'0,"0"0"64"0</inkml:trace>
  <inkml:trace contextRef="#ctx0" brushRef="#br0" timeOffset="18567.68">11425 5588 1839 0,'0'0'0'0,"0"0"160"0,0 0-160 0,0 0 0 0,0 0 0 0,0 0 0 15,0 0 848-15,0 0 144 0,0 0 32 0,0 0 0 16,0 0-832-16,0 0-192 0,4-10 0 0,-4 10 0 16,6-6 864-16,-6 6 128 0,6 0 32 0,-6 0 0 15,0 0-832-15,0 0-192 0,0 0 0 0,0 0 0 16,0 0 0-16,0 0 0 0,0 0 0 0,0 0 0 15,0 0 864-15,0 0 128 0,4-10 32 0,-4 10 0 16,0 0 0-16,-3-12 0 0,1 2 0 0,2 10 0 0,0 0-832 16,-6-9-192-16,6 9 0 0,0 0 0 15,0 0 864-15,0 0 128 0,0 0 32 0,0 0 0 0,0 0-832 16,-9 0-192-16,2 2 0 0,-1 4 0 16,4 4-768-16,-2-1-208 0,0 0-48 0,0 2 0 15,1-1 0-15,-1-1 0 0,0-1 0 0,0 2 0 0,2-2 832 0,4-8 192 16,-8 6 0-16,1-2 0 0,7-4 768 0,-9 3 208 15,9-3 48-15,0 0 0 0,-10 0 0 0,10 0 0 16,0 0 0-16,0 0 0 0,-8 4-832 0,8-4-192 16,0 0 0-16,0 0 0 0,0 0 0 0,0 0 0 15,0 0 0-15,0 0 0 0,0 0 0 0,0 0 0 16,0 0 0-16,0 0 0 0,0 0 0 0,0 0 0 16,1 8 0-16,-1-8 0 15,0 0-768-15,0 0-208 0,0 0-48 0,0 0 0 0,0 0 1648 0,0 0 320 0,0 0 64 0,-3-12 16 16,0 0-832-16,3 12-192 0,-6-9 0 15,6 9 0 1,-8-10-768-16,0 2-208 0,8 8-48 0,-11-7 0 0,11 7 832 0,-11-6 192 0,11 6 0 0,-10-5 0 16,10 5 0-16,-10-1 0 0,10 1 0 0,-9 0 0 15,9 0 0-15,0 0 0 0,-6 5 0 0,6-5 0 16,-6 8 0-16,6-8 0 0,0 0 0 0,-4 10 0 16,3-2 0-16,1-8 0 0,2 6 0 0,-2-6 0 15,0 0 768-15,5 6 208 0,-5-6 48 0,8 3 0 16,2 0-832-16,-1-6-192 0,3 0 0 0,0-1 0 15,1-2 0-15,-1 2 0 0,-1-3 0 0,-2 1 0 16,1 1 864-16,-1 0 128 0,1 0 32 0,-2 2 0 16,0-1-1648-1,-8 4-320-15,10 0-64 0,-10 0-16 0,8 0 832 0,-8 0 192 0,0 0 0 0,6 4 0 0,-6-4 0 16,6 2 0-16,-6-2 0 0,0 0 0 16,5 10 0-16,-5-10 0 0,1 9 0 0,-1-9 0 0,-4 8 0 15,0 2 0-15,-1-4 0 0,-2 0 0 16,-1-3-864-16,-1 1-128 0,9-4-32 0,-10 5 0 0,10-5 1648 0,-11 0 320 15,3-3 64-15,8 3 16 0,0 0-832 0,0 0-192 16,0 0 0-16,-8-6 0 0,8 6 0 0,-4-9 0 16,4 9 0-16,1-12 0 15,2 3-768-15,2-3-208 0,1 6-48 0,0-3 0 0,2 0 1648 0,1 1 320 16,0 2 64-16,1-1 16 0,-1 1-832 0,-1 0-192 16,0 2 0-16,-8 4 0 0,8-2 0 0,-8 2 0 0,8 0 0 0,-8 0 0 15,0 0 0-15,0 0 0 0,0 0 0 0,0 0 0 16,0 0 0-16,0 0 0 0,-5 8 0 0,1-1 0 31,4-7-768-31,-7 6-208 0,-1 0-48 0,1-4 0 0,7-2 832 0,-9 4 192 0,9-4 0 0,0 0 0 16,-10-4 0-16,3-1 0 0,7 5 0 0,-7-9 0 15,7 9 0-15,-5-8 0 0,5 8 0 0,0 0 0 16,-2-13 0-16,2 3 0 0,0 10 0 0,5-8 0 16,2 1 0-16,1 2 0 0,0 4 0 0,2 0 0 15,1 0 768-15,-2 1 208 0,-1 1 48 0,-8-1 0 16,10 5-1648-1,-10-5-320-15,8 2-64 0,-8-2-16 0,0 0 832 0,5 7 192 0,-5-7 0 0,0 0 0 32,0 0-864-32,0 8-128 0,0-8-32 0,0 0 0 0,0 0 1648 0,0 0 320 15,-7 6 64-15,7-6 16 0,0 0-832 0,-8 1-192 0,8-1 0 0,-9-1 0 0,9 1 864 16,-9-2 128-16,9 2 32 0,0 0 0 16,-10-2-1648-16,10 2-320 0,-8-4-64 0,8 4-16 0,0 0 832 0,0 0 192 15,0 0 0-15,0 0 0 0,0 0 0 0,0 0 0 16,0 0 0-16,0 0 0 15,0 0-864-15,0 0-128 0,9 0-32 0,0-4 0 0,0 2 1648 0,-2-4 320 16,0 3 64-16,-7 3 16 0,10-6-832 0,-10 6-192 16,8-4 0-16,-8 4 0 0,9 0 0 0,-9 0 0 15,0 0 0-15,0 0 0 0,0 0 0 0,0 0 0 16,0 11 0-16,-4-1 0 16,-1-2-768-16,-1-3-208 0,-1 1-48 0,0 3 0 0,-1-2 832 0,0 0 192 15,-1 0 0-15,0-1 0 0,-2 2 0 0,0-1 0 0,1-1 0 0,-1 0 0 16,1 0 0-16,1-2 0 0,9-4 0 0,-10 2 0 15,10-2 0-15,0 0 0 0,0 0 0 0,0 0 0 16,0 0 768-16,0 0 208 0,0 0 48 0,0 0 0 16,0 0-832-16,2-9-192 0,1-1 0 0,3 2 0 15,1 2 0-15,2-2 0 0,-1 1 0 0,1 1 0 16,1 0 0-16,-2 1 0 0,1 1 0 0,-1 1 0 16,0-3 0-16,-1 0 0 0,-1 0 0 0,-6 6 0 15,7-6 0-15,-1-3 0 0,-1 3 0 0,-1-3 0 16,-4 9 0-16,0 0 0 0,0 0 0 0,0 0 0 15,-2-9 864-15,2 9 128 0,0 0 32 0,-9-3 0 16,-1 3-832-16,0 3-192 0,-1 3 0 0,0 0 0 31,1 0-768-31,0 1-208 0,1 3-48 0,2-4 0 0,1 1 832 0,1 2 192 0,0-1 0 0,5-8 0 16,0 0-864-16,0 0-128 0,0 0-32 0,0 0 0 16,0 0 0-1,0 0 0-15,0 0 0 0,7-6 0 0,2-2 1648 0,-1-4 320 0,0 0 64 0,0 3 16 0,1-1 816 16,-1 2 160-16,0 2 48 0,2-2 0 0,-1 3-1648 0,1 2-400 15,-10 3 0-15,8-4 0 0,0 2 0 0,-8 2 0 16,0 0 0-16,0 0 0 16,0 0-736-16,6 6-224 0,-3 0-64 0,-3-6 0 15,0 0 0-15,-6 10 0 0,-2-2 0 0,-2-2 0 0,-1 0 832 0,1-1 192 16,0 0 0-16,1-4 0 0,-1-1 0 0,1 0 0 16,9 0 0-16,-12 0 0 0,2-1 768 0,1-2 208 0,9 3 48 15,-11-1 0-15,11 1 0 0,0 0 0 0,-7-5 0 0,7 5 0 16,0 0-832-16,0 0-192 0,0 0 0 0,0 0 0 15,0 0 0-15,8-7 0 0,1 1 0 0,-1 1 0 32,1 4-768-32,0-1-208 0,0 2-48 0,0-4 0 0,-1 2 832 0,-8 2 192 0,9-2 0 0,-9 2 0 15,9-4 0-15,-9 4 0 0,7-4 0 0,-7 4 0 16,0 0 768-16,0 0 208 0,0 0 48 0,0 0 0 16,0 0-832-16,0 0-192 0,0 0 0 0,0 0 0 15,0 0 0-15,-8 0 0 0,8 0 0 0,-11 3 0 16,1 0 0-16,2 1 0 0,8-4 0 0,-9 6 0 15,-1 0-768 1,2-3-208-16,8-3-48 0,-10 6 0 0,3 3 832 0,0-3 192 0,7-6 0 0,0 0 0 16,-7 5 0-16,7-5 0 0,-7 4 0 0,7-4 0 15,0 0 768-15,0 0 208 0,-4 6 48 0,4-6 0 16,0 0-832-16,0 0-192 0,0 0 0 0,0 0 0 16,5 6-768-16,-5-6-208 0,0 0-48 0,0 0 0 15,7 3 0-15,-7-3 0 0,0 0 0 0,0 0 0 16,0 0 832-16,0 0 192 0,8 5 0 0,-8-5 0 0,9 0 0 0,-9 0 0 15,7 4 0-15,-7-4 0 0,8 6 768 0,-2-4 208 16,-6-2 48-16,6 5 0 0,-6-5-832 0,6 7-192 16,0 0 0-16,-6-7 0 15,0 0-768-15,0 0-208 0,3 8-48 0,-3-8 0 0,0 0 832 0,0 0 192 16,0 0 0-16,0 0 0 0,0 0 768 0,0 0 208 16,3 7 48-16,-3-7 0 0,0 0-832 0,0 0-192 15,0 0 0-15,7-3 0 16,1-7-768-16,-2 1-208 0,0 1-48 0,0-2 0 0,0 2 832 0,0-2 192 15,1 4 0-15,-1-2 0 0,-6 8 768 0,7-6 208 16,-7 6 48-16,8-3 0 0,-8 3 0 0,0 0 0 0,0 0 0 16,0 0 0-1,10 1-1648-15,-10-1-320 0,5 6-64 0,-4 2-16 0,-1 0 832 0,-3 2 192 0,0 2 0 0,-1-4 0 32,4-8-864-32,-6 10-128 0,0-3-32 0,-1-3 0 0,7-4 832 0,-10 4 192 0,1-4 0 0,9 0 0 15,0 0 768-15,-9 0 208 0,9 0 48 0,-11-4 0 16,11 4-832-16,-8-2-192 0,8 2 0 0,-7-4 0 15,7 4 0-15,0 0 0 0,0 0 0 0,0 0 0 16,0 0 0-16,0 0 0 0,0 0 0 0,-3-9 0 16,3 9 0-16,3-8 0 0,-3 8 0 0,6-9 0 15,0 2-768-15,0 1-208 0,2 2-48 0,-8 4 0 0,9 0 832 16,0-2 192-16,-9 2 0 0,9-2 0 0,-9 2 0 16,0 0 0-16,10 0 0 0,-10 0 0 15,0 0 0-15,0 0 0 0,0 0 0 0,0 0 0 0,0 0 768 0,0 0 208 16,0 0 48-16,0 0 0 0,0 0-832 15,0 0-192-15,-8 6 0 0,0 0 0 0,-1 2 0 0,-2-1 0 16,2 3 0-16,-2-2 0 16,1 0-768-16,0 2-208 0,-2 2-48 0,1-3 0 0,2 3 832 0,1-4 192 15,3-2 0-15,5-6 0 0,0 0 0 0,0 0 0 16,-6 10 0-16,6-10-5776 0</inkml:trace>
  <inkml:trace contextRef="#ctx0" brushRef="#br0" timeOffset="145665.54">14339 15790 1839 0,'-6'-19'0'16,"13"9"0"-16,2 4 0 0,0 0 160 0,2 2-160 0,0 2 0 0,-1 2 0 0,2 2 0 0</inkml:trace>
  <inkml:trace contextRef="#ctx0" brushRef="#br0" timeOffset="146234.85">14684 16045 1839 0,'0'0'0'0,"0"0"160"0,0 0-160 0,0 0 0 0,2-6 0 0,-2 6 0 0</inkml:trace>
  <inkml:trace contextRef="#ctx0" brushRef="#br0" timeOffset="146484.09">14670 15982 9215 0,'0'0'192'0,"0"0"64"0,0 0 0 0,0 0 0 0,0 0-256 0,0 0 0 15,0 0 0-15,0 0 0 0,0 0 864 0,0 0 128 16,0 0 32-16,0 0 0 0,0 0-832 0,0 0-192 16,0 0 0-16,0 0 0 0,0 0 0 0,0 0 0 15,0 0 0-15,0 0 0 0,0 0 0 0,0 0 0 16,0 0 0-16,0 0 0 0,0 0 864 0,0 0 128 15,0 0 32-15,0 0 0 0,0 0-832 0,0 0-192 16,0 0 0-16,0 0 0 16,0 0-768-16,0 0-208 0,0 0-48 0,0 0 0 15,0 0 0-15,0 0 0 0,0 0 0 0,0 0 0 0,0 0 832 0,0 0 192 0,0 0 0 16,0 0 0-16,0 0 0 0,0 0 0 16,0 0 0-16,0 0 0 0,0 0 768 0,0 0 208 0,0 0 48 0,0 0 0 15,0 0 0-15,0 0 0 0,0 0 0 0,0 0-7792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E1739-222F-08D6-BA42-09E0BD8DE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C5FA2FC-71CD-9DA1-448A-444D71152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AF9DC0-6A50-E987-3D4B-274807D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770B9B-C11C-C2B3-84D2-A012B5F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52F607-1E5D-6634-C685-7ADB793E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4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CC907-C0C4-24AF-77EF-1EADE816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9995EA-2409-728A-7C96-5B426EEF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2BCE5-CCC8-49A6-979A-4781BDF4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20DB6D-1A10-9CCB-083D-F9E2AB5D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D46383-C529-7937-311E-147EB66B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65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7C0A299-D6B9-0633-E1AB-3CDA0CCD7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7F918B1-EBF7-0112-ACEC-F4A877368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5C525A-DBC7-76D7-96F3-E028F539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9943D2-0204-0E85-5612-2EA472F0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C38E65-556B-FF8A-38D8-409FD1D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19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D5D96-A1DC-9028-EA10-D66D8E15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502D30-6177-08CB-D11D-4AFE4B9CB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801724-20D3-C530-7DA0-16E55626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6E40F2-EBE5-4458-69E9-148F7BE2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713901-10A1-3714-8BC2-9247F613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3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15367-3D75-BD72-5E33-5858BC48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620588-2801-67C8-0479-AF8EC80C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848B19-688F-5660-6CA4-96B8B88F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B2F923-43C6-7A2D-E78F-A45A62B8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408323-9BDA-BBCB-67C3-821C32AA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9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BD8D8-9F3A-3631-7AEA-909F644C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DA892A-637A-F229-F44F-FFEC25A93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4860CB-9C71-429A-330D-E5BC2D861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AC123-F309-67D5-094C-5C5D3CB9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1E59513-8BDA-A0F7-3FBA-DB8A6192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14C179-96FC-3EB1-DC9A-FCDCFAB5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508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759FE-293C-8D68-AD57-2A323C17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370507-EFA8-4277-A0A1-5087C70EE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FF0B48E-EA2D-D65A-CB96-EB1FAC82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EFBF7BA-9035-B651-CC9D-0FDEE6CF7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A825015-5C27-D842-5085-2A9C73094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5FD42AB-592A-0005-DD3F-A5C11C70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815366C-B499-9600-4BB3-7E824162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3282071-FF44-8CCF-7F30-74757DA2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20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E830F-EC09-E9A0-9778-DDD73CEC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418BBB-67A8-9F2F-1622-7520AED1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778A285-420A-B42F-C1DA-8AA4F27E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74E63D-3659-3223-2013-7DF8CC7E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9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841B430-16B3-18F4-2319-82B4158A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605CE06-8E1A-F854-7DB5-27CB3E5E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EF1D65A-E548-8F3C-DD52-9DCA8B11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529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92E4A-0959-8165-3395-7A51219D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840B10-C389-0881-AA86-F792A81E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D1B364-06E0-2F56-6EA2-AFDB718E8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F50D6A-ED08-3E66-02F5-7CBA03F9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0D95A1F-9468-2792-2AC5-FBD34C5E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F260FCB-3325-99E2-8315-C69C03F2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CCB93-A653-AA07-8B26-378701C6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B994553-AE0B-521A-3F2A-84052C3E4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46DAAE-0D8F-C17E-610C-DFC0ADBAA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54EC64-6E0B-9E5E-ECF7-FF1EB2AA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E95A12-AB92-9C10-DA90-92484E68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6F6890-33E3-ECC4-66A3-251AF95A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2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EAA4B94-D114-0108-8903-DDBA6835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E4888C-96F4-6807-4971-F7193C9E9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3D277C-3533-EE38-6E49-B84332327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1040BD-AA9A-4519-A1D3-0D7E93BF09E6}" type="datetimeFigureOut">
              <a:rPr lang="da-DK" smtClean="0"/>
              <a:t>20-02-2026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0A93B4-F406-53A9-4B0E-2CEC5D55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1EDA3C-76C2-215C-D86C-3454A4317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B5C96-F0C1-4C58-9B5B-52273CF86D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2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398B9-5D66-B876-ABED-D86B7D21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7D5735-57D5-F074-8E3E-F8911F60B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Puffere</a:t>
            </a:r>
          </a:p>
          <a:p>
            <a:pPr marL="0" indent="0">
              <a:buNone/>
            </a:pPr>
            <a:r>
              <a:rPr lang="da-DK" dirty="0"/>
              <a:t>	Tilføj syre: B (</a:t>
            </a:r>
            <a:r>
              <a:rPr lang="da-DK" dirty="0" err="1"/>
              <a:t>aq</a:t>
            </a:r>
            <a:r>
              <a:rPr lang="da-DK" dirty="0"/>
              <a:t>) + H</a:t>
            </a:r>
            <a:r>
              <a:rPr lang="da-DK" baseline="30000" dirty="0"/>
              <a:t>+ </a:t>
            </a:r>
            <a:r>
              <a:rPr lang="da-DK" dirty="0"/>
              <a:t>(</a:t>
            </a:r>
            <a:r>
              <a:rPr lang="da-DK" dirty="0" err="1"/>
              <a:t>aq</a:t>
            </a:r>
            <a:r>
              <a:rPr lang="da-DK" dirty="0"/>
              <a:t>) </a:t>
            </a:r>
            <a:r>
              <a:rPr lang="da-DK" dirty="0">
                <a:sym typeface="Wingdings" panose="05000000000000000000" pitchFamily="2" charset="2"/>
              </a:rPr>
              <a:t> S (</a:t>
            </a:r>
            <a:r>
              <a:rPr lang="da-DK" dirty="0" err="1">
                <a:sym typeface="Wingdings" panose="05000000000000000000" pitchFamily="2" charset="2"/>
              </a:rPr>
              <a:t>aq</a:t>
            </a:r>
            <a:r>
              <a:rPr lang="da-DK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da-DK" dirty="0"/>
              <a:t>	Tilføj base: S (</a:t>
            </a:r>
            <a:r>
              <a:rPr lang="da-DK" dirty="0" err="1"/>
              <a:t>aq</a:t>
            </a:r>
            <a:r>
              <a:rPr lang="da-DK" dirty="0"/>
              <a:t>) + OH</a:t>
            </a:r>
            <a:r>
              <a:rPr lang="da-DK" baseline="30000" dirty="0"/>
              <a:t>- </a:t>
            </a:r>
            <a:r>
              <a:rPr lang="da-DK" dirty="0"/>
              <a:t>(</a:t>
            </a:r>
            <a:r>
              <a:rPr lang="da-DK" dirty="0" err="1"/>
              <a:t>aq</a:t>
            </a:r>
            <a:r>
              <a:rPr lang="da-DK" dirty="0"/>
              <a:t>) </a:t>
            </a:r>
            <a:r>
              <a:rPr lang="da-DK" dirty="0">
                <a:sym typeface="Wingdings" panose="05000000000000000000" pitchFamily="2" charset="2"/>
              </a:rPr>
              <a:t> B (</a:t>
            </a:r>
            <a:r>
              <a:rPr lang="da-DK" dirty="0" err="1">
                <a:sym typeface="Wingdings" panose="05000000000000000000" pitchFamily="2" charset="2"/>
              </a:rPr>
              <a:t>aq</a:t>
            </a:r>
            <a:r>
              <a:rPr lang="da-DK" dirty="0">
                <a:sym typeface="Wingdings" panose="05000000000000000000" pitchFamily="2" charset="2"/>
              </a:rPr>
              <a:t>) + H</a:t>
            </a:r>
            <a:r>
              <a:rPr lang="da-DK" baseline="-25000" dirty="0">
                <a:sym typeface="Wingdings" panose="05000000000000000000" pitchFamily="2" charset="2"/>
              </a:rPr>
              <a:t>2</a:t>
            </a:r>
            <a:r>
              <a:rPr lang="da-DK" dirty="0">
                <a:sym typeface="Wingdings" panose="05000000000000000000" pitchFamily="2" charset="2"/>
              </a:rPr>
              <a:t>O (l)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Puffer ligning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Bjerrum diagrammer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EEF3A7-2C83-592E-6EDF-D016A07F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99" y="4333875"/>
            <a:ext cx="4228601" cy="11477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11CCB24-8CD3-2353-8ADB-2D34EEDB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595" y="3830955"/>
            <a:ext cx="5181097" cy="281559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DDE4EB8-5C4F-22EC-9E04-7F8EA2864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522" y="5825067"/>
            <a:ext cx="1425416" cy="95463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657501E-8D0B-3E72-7CA4-A7D03E0F7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67" y="1619250"/>
            <a:ext cx="6341534" cy="7394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7889D71D-69FB-9CDE-C11F-D5A2B958D50B}"/>
                  </a:ext>
                </a:extLst>
              </p14:cNvPr>
              <p14:cNvContentPartPr/>
              <p14:nvPr/>
            </p14:nvContentPartPr>
            <p14:xfrm>
              <a:off x="1031400" y="1648440"/>
              <a:ext cx="8662320" cy="4776120"/>
            </p14:xfrm>
          </p:contentPart>
        </mc:Choice>
        <mc:Fallback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7889D71D-69FB-9CDE-C11F-D5A2B958D5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2040" y="1639080"/>
                <a:ext cx="8681040" cy="47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14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35CF5-D549-2A1E-48E0-25F06A02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Forklaring på </a:t>
            </a:r>
            <a:r>
              <a:rPr lang="da-DK" dirty="0" err="1"/>
              <a:t>LogD</a:t>
            </a:r>
            <a:r>
              <a:rPr lang="da-DK" dirty="0"/>
              <a:t> – Bjerrum diagram</a:t>
            </a:r>
          </a:p>
        </p:txBody>
      </p:sp>
      <p:pic>
        <p:nvPicPr>
          <p:cNvPr id="5" name="Pladsholder til indhold 4" descr="Et billede, der indeholder tekst, skærmbillede, Kurve, linje/række&#10;&#10;AI-genereret indhold kan være ukorrekt.">
            <a:extLst>
              <a:ext uri="{FF2B5EF4-FFF2-40B4-BE49-F238E27FC236}">
                <a16:creationId xmlns:a16="http://schemas.microsoft.com/office/drawing/2014/main" id="{02DB44FA-9E3E-B8EC-6833-807C3B048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28" y="1751982"/>
            <a:ext cx="6559643" cy="47806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66164D8-7659-F29F-18EC-9DDEF37E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7389809" y="1245793"/>
            <a:ext cx="3894667" cy="1855884"/>
          </a:xfrm>
          <a:prstGeom prst="rect">
            <a:avLst/>
          </a:prstGeom>
        </p:spPr>
      </p:pic>
      <p:pic>
        <p:nvPicPr>
          <p:cNvPr id="7" name="Billede 6" descr="Et billede, der indeholder tekst, Font/skrifttype, hvid, linje/række&#10;&#10;AI-genereret indhold kan være ukorrekt.">
            <a:extLst>
              <a:ext uri="{FF2B5EF4-FFF2-40B4-BE49-F238E27FC236}">
                <a16:creationId xmlns:a16="http://schemas.microsoft.com/office/drawing/2014/main" id="{F2EC95DD-D880-7AC5-9335-E254A0F1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37" y="5221627"/>
            <a:ext cx="3867690" cy="78115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E7B0331-AF9C-3006-FBAB-ACED92CF8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7695632" y="3202566"/>
            <a:ext cx="3894667" cy="1855884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3DCDAE5-7D01-E614-4D7F-8014F2173510}"/>
              </a:ext>
            </a:extLst>
          </p:cNvPr>
          <p:cNvSpPr txBox="1"/>
          <p:nvPr/>
        </p:nvSpPr>
        <p:spPr>
          <a:xfrm>
            <a:off x="10236370" y="2163632"/>
            <a:ext cx="17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35D38CE-722C-4CED-E1E4-6C62474ECCF5}"/>
              </a:ext>
            </a:extLst>
          </p:cNvPr>
          <p:cNvSpPr txBox="1"/>
          <p:nvPr/>
        </p:nvSpPr>
        <p:spPr>
          <a:xfrm>
            <a:off x="10396441" y="1842184"/>
            <a:ext cx="50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+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AB4DDB2-4B6B-DAE3-44FB-2A335CEE2077}"/>
              </a:ext>
            </a:extLst>
          </p:cNvPr>
          <p:cNvSpPr txBox="1"/>
          <p:nvPr/>
        </p:nvSpPr>
        <p:spPr>
          <a:xfrm>
            <a:off x="9469087" y="2739500"/>
            <a:ext cx="68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00D961B-721E-6512-C399-6506ACBD6D1D}"/>
              </a:ext>
            </a:extLst>
          </p:cNvPr>
          <p:cNvSpPr txBox="1"/>
          <p:nvPr/>
        </p:nvSpPr>
        <p:spPr>
          <a:xfrm>
            <a:off x="9642965" y="4638674"/>
            <a:ext cx="68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9F2045B-166D-44DC-D93C-D4594595E881}"/>
              </a:ext>
            </a:extLst>
          </p:cNvPr>
          <p:cNvCxnSpPr>
            <a:cxnSpLocks/>
          </p:cNvCxnSpPr>
          <p:nvPr/>
        </p:nvCxnSpPr>
        <p:spPr>
          <a:xfrm flipV="1">
            <a:off x="4090473" y="1977081"/>
            <a:ext cx="0" cy="437101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2FD69091-1AC3-9F7E-408E-A5AC5167BB37}"/>
              </a:ext>
            </a:extLst>
          </p:cNvPr>
          <p:cNvSpPr txBox="1"/>
          <p:nvPr/>
        </p:nvSpPr>
        <p:spPr>
          <a:xfrm>
            <a:off x="1081216" y="2786449"/>
            <a:ext cx="225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grønne er </a:t>
            </a:r>
            <a:r>
              <a:rPr lang="da-DK" dirty="0" err="1"/>
              <a:t>bjerrum</a:t>
            </a:r>
            <a:r>
              <a:rPr lang="da-DK" dirty="0"/>
              <a:t> diagrammet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48BC1D7C-8F5F-077A-38F3-23F55EA466EF}"/>
                  </a:ext>
                </a:extLst>
              </p14:cNvPr>
              <p14:cNvContentPartPr/>
              <p14:nvPr/>
            </p14:nvContentPartPr>
            <p14:xfrm>
              <a:off x="1687320" y="1526760"/>
              <a:ext cx="9359280" cy="4249800"/>
            </p14:xfrm>
          </p:contentPart>
        </mc:Choice>
        <mc:Fallback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48BC1D7C-8F5F-077A-38F3-23F55EA466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7960" y="1517400"/>
                <a:ext cx="9378000" cy="42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26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CE2E-9207-BA3C-D9D0-368469CA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0109A7-215A-0AE8-BB3F-9CF7E32D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521" b="35229"/>
          <a:stretch>
            <a:fillRect/>
          </a:stretch>
        </p:blipFill>
        <p:spPr>
          <a:xfrm flipH="1">
            <a:off x="443781" y="2622549"/>
            <a:ext cx="11304437" cy="18857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965A4A-E653-6C2E-AA93-D91D7B6A9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8735922" y="4655820"/>
            <a:ext cx="2628722" cy="1252637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398D725-13E0-779E-B5B0-58A80C7C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8735922" y="1222428"/>
            <a:ext cx="2628722" cy="1252637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E00BEC58-8A40-3D1B-C531-BFE45D70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1425638" y="1222427"/>
            <a:ext cx="2628722" cy="1252637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6871D30F-A3A6-28C0-4CC9-6D200A40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1425638" y="4655819"/>
            <a:ext cx="2628722" cy="1252637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8682D108-9FB4-5E7A-A69E-A86C4626916A}"/>
              </a:ext>
            </a:extLst>
          </p:cNvPr>
          <p:cNvSpPr txBox="1"/>
          <p:nvPr/>
        </p:nvSpPr>
        <p:spPr>
          <a:xfrm>
            <a:off x="4444181" y="1664079"/>
            <a:ext cx="43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+    H</a:t>
            </a:r>
            <a:r>
              <a:rPr lang="da-DK" baseline="-25000" dirty="0"/>
              <a:t>2</a:t>
            </a:r>
            <a:r>
              <a:rPr lang="da-DK" dirty="0"/>
              <a:t>O			H</a:t>
            </a:r>
            <a:r>
              <a:rPr lang="da-DK" baseline="-25000" dirty="0"/>
              <a:t>3</a:t>
            </a:r>
            <a:r>
              <a:rPr lang="da-DK" dirty="0"/>
              <a:t>O</a:t>
            </a:r>
            <a:r>
              <a:rPr lang="da-DK" baseline="30000" dirty="0"/>
              <a:t>+</a:t>
            </a:r>
            <a:r>
              <a:rPr lang="da-DK" dirty="0"/>
              <a:t>      +	</a:t>
            </a:r>
          </a:p>
        </p:txBody>
      </p:sp>
      <p:pic>
        <p:nvPicPr>
          <p:cNvPr id="28" name="Billede 27" descr="Et billede, der indeholder stålfil, værktøj, skrivestift&#10;&#10;AI-genereret indhold kan være ukorrekt.">
            <a:extLst>
              <a:ext uri="{FF2B5EF4-FFF2-40B4-BE49-F238E27FC236}">
                <a16:creationId xmlns:a16="http://schemas.microsoft.com/office/drawing/2014/main" id="{291EDEC5-7D00-A291-BC1D-ADFBDA32E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79" y="1587533"/>
            <a:ext cx="1320923" cy="522423"/>
          </a:xfrm>
          <a:prstGeom prst="rect">
            <a:avLst/>
          </a:prstGeom>
        </p:spPr>
      </p:pic>
      <p:sp>
        <p:nvSpPr>
          <p:cNvPr id="31" name="Tekstfelt 30">
            <a:extLst>
              <a:ext uri="{FF2B5EF4-FFF2-40B4-BE49-F238E27FC236}">
                <a16:creationId xmlns:a16="http://schemas.microsoft.com/office/drawing/2014/main" id="{4A4C613B-95F2-BB23-6B7F-82BC7C33B4B8}"/>
              </a:ext>
            </a:extLst>
          </p:cNvPr>
          <p:cNvSpPr txBox="1"/>
          <p:nvPr/>
        </p:nvSpPr>
        <p:spPr>
          <a:xfrm>
            <a:off x="4444181" y="5097474"/>
            <a:ext cx="43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+    H</a:t>
            </a:r>
            <a:r>
              <a:rPr lang="da-DK" baseline="-25000" dirty="0"/>
              <a:t>2</a:t>
            </a:r>
            <a:r>
              <a:rPr lang="da-DK" dirty="0"/>
              <a:t>O			H</a:t>
            </a:r>
            <a:r>
              <a:rPr lang="da-DK" baseline="-25000" dirty="0"/>
              <a:t>3</a:t>
            </a:r>
            <a:r>
              <a:rPr lang="da-DK" dirty="0"/>
              <a:t>O</a:t>
            </a:r>
            <a:r>
              <a:rPr lang="da-DK" baseline="30000" dirty="0"/>
              <a:t>+</a:t>
            </a:r>
            <a:r>
              <a:rPr lang="da-DK" dirty="0"/>
              <a:t>      +	</a:t>
            </a:r>
          </a:p>
        </p:txBody>
      </p:sp>
      <p:pic>
        <p:nvPicPr>
          <p:cNvPr id="32" name="Billede 31" descr="Et billede, der indeholder stålfil, værktøj, skrivestift&#10;&#10;AI-genereret indhold kan være ukorrekt.">
            <a:extLst>
              <a:ext uri="{FF2B5EF4-FFF2-40B4-BE49-F238E27FC236}">
                <a16:creationId xmlns:a16="http://schemas.microsoft.com/office/drawing/2014/main" id="{E8DC43D2-4BBA-42A5-BF78-CF538948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16" y="5020929"/>
            <a:ext cx="1320923" cy="522423"/>
          </a:xfrm>
          <a:prstGeom prst="rect">
            <a:avLst/>
          </a:prstGeom>
        </p:spPr>
      </p:pic>
      <p:sp>
        <p:nvSpPr>
          <p:cNvPr id="33" name="Tekstfelt 32">
            <a:extLst>
              <a:ext uri="{FF2B5EF4-FFF2-40B4-BE49-F238E27FC236}">
                <a16:creationId xmlns:a16="http://schemas.microsoft.com/office/drawing/2014/main" id="{EBA952BC-30D0-0E4C-6C3F-0FE497D626E4}"/>
              </a:ext>
            </a:extLst>
          </p:cNvPr>
          <p:cNvSpPr txBox="1"/>
          <p:nvPr/>
        </p:nvSpPr>
        <p:spPr>
          <a:xfrm rot="16200000">
            <a:off x="-327743" y="324227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Fosforlipider  (octan-1-ol)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E56FD87E-DADB-74A3-E235-E38DAF2C4672}"/>
              </a:ext>
            </a:extLst>
          </p:cNvPr>
          <p:cNvSpPr txBox="1"/>
          <p:nvPr/>
        </p:nvSpPr>
        <p:spPr>
          <a:xfrm>
            <a:off x="3323014" y="526635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55058E01-E202-3135-1454-294F0E3F82C8}"/>
              </a:ext>
            </a:extLst>
          </p:cNvPr>
          <p:cNvSpPr txBox="1"/>
          <p:nvPr/>
        </p:nvSpPr>
        <p:spPr>
          <a:xfrm>
            <a:off x="3450927" y="5034170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+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D5A3AD45-5AEF-610C-D22D-965793A5D031}"/>
              </a:ext>
            </a:extLst>
          </p:cNvPr>
          <p:cNvSpPr txBox="1"/>
          <p:nvPr/>
        </p:nvSpPr>
        <p:spPr>
          <a:xfrm>
            <a:off x="3323014" y="1848744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8EB95AB-8EB3-1972-C4FD-442C23C9F647}"/>
              </a:ext>
            </a:extLst>
          </p:cNvPr>
          <p:cNvSpPr txBox="1"/>
          <p:nvPr/>
        </p:nvSpPr>
        <p:spPr>
          <a:xfrm>
            <a:off x="3453642" y="158753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+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5D55FB9C-9999-D4F1-F2B2-6991C32C76BE}"/>
              </a:ext>
            </a:extLst>
          </p:cNvPr>
          <p:cNvSpPr txBox="1"/>
          <p:nvPr/>
        </p:nvSpPr>
        <p:spPr>
          <a:xfrm>
            <a:off x="2851030" y="2311879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09362F8B-66B7-F55E-9869-4594561A4086}"/>
              </a:ext>
            </a:extLst>
          </p:cNvPr>
          <p:cNvSpPr txBox="1"/>
          <p:nvPr/>
        </p:nvSpPr>
        <p:spPr>
          <a:xfrm>
            <a:off x="2739999" y="5689520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88E3D1A5-1CC9-0D07-4539-564E4DA0D67B}"/>
              </a:ext>
            </a:extLst>
          </p:cNvPr>
          <p:cNvSpPr txBox="1"/>
          <p:nvPr/>
        </p:nvSpPr>
        <p:spPr>
          <a:xfrm>
            <a:off x="9871169" y="2253217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427A369-B7B5-8483-915D-E70774114C7A}"/>
              </a:ext>
            </a:extLst>
          </p:cNvPr>
          <p:cNvSpPr txBox="1"/>
          <p:nvPr/>
        </p:nvSpPr>
        <p:spPr>
          <a:xfrm>
            <a:off x="10050283" y="5728738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5449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19CCE-1366-84CA-C092-AC5145BF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acetylsalicylsyre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9F9D02-CC0F-CD71-89A8-885F95D1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9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/>
              <a:t>Fordelingsligevægt og kroppens pH</a:t>
            </a:r>
            <a:endParaRPr lang="da-DK" dirty="0"/>
          </a:p>
          <a:p>
            <a:r>
              <a:rPr lang="da-DK" dirty="0"/>
              <a:t>Tegn strukturen i marvinsketch tryk på </a:t>
            </a:r>
            <a:r>
              <a:rPr lang="da-DK" dirty="0" err="1"/>
              <a:t>calculations</a:t>
            </a:r>
            <a:r>
              <a:rPr lang="da-DK" dirty="0"/>
              <a:t>, </a:t>
            </a:r>
            <a:r>
              <a:rPr lang="da-DK" dirty="0" err="1"/>
              <a:t>partitioning</a:t>
            </a:r>
            <a:r>
              <a:rPr lang="da-DK" dirty="0"/>
              <a:t>, log D, tryk ok.</a:t>
            </a:r>
          </a:p>
          <a:p>
            <a:pPr lvl="1"/>
            <a:r>
              <a:rPr lang="da-DK" dirty="0"/>
              <a:t>undersøg outputtet. Hvad fortæller det?</a:t>
            </a:r>
          </a:p>
          <a:p>
            <a:pPr lvl="1"/>
            <a:r>
              <a:rPr lang="da-DK" dirty="0"/>
              <a:t>Hvorfor bruges log D og ikke log P?</a:t>
            </a:r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/>
              <a:t>I kroppen er der typisk to steder hvor medicin optages. I blodet eller i maven pH i disse to områder er typisk:</a:t>
            </a:r>
          </a:p>
          <a:p>
            <a:pPr marL="0" indent="0">
              <a:buNone/>
            </a:pPr>
            <a:r>
              <a:rPr lang="da-DK" dirty="0"/>
              <a:t>	Mave pH=2</a:t>
            </a:r>
          </a:p>
          <a:p>
            <a:pPr marL="0" indent="0">
              <a:buNone/>
            </a:pPr>
            <a:r>
              <a:rPr lang="da-DK" dirty="0"/>
              <a:t>	Blod/resten pH=7,4</a:t>
            </a:r>
          </a:p>
          <a:p>
            <a:r>
              <a:rPr lang="da-DK" dirty="0"/>
              <a:t>hvad er log D ved de to pH værdier?</a:t>
            </a:r>
          </a:p>
          <a:p>
            <a:r>
              <a:rPr lang="da-DK" dirty="0"/>
              <a:t>Forklar fordelingen (log D) ud fra Bjerrum diagrammet</a:t>
            </a:r>
          </a:p>
          <a:p>
            <a:r>
              <a:rPr lang="da-DK" dirty="0"/>
              <a:t>vurder acetylsalicylsyre ud fra </a:t>
            </a:r>
            <a:r>
              <a:rPr lang="da-DK" dirty="0" err="1"/>
              <a:t>Lipinskis</a:t>
            </a:r>
            <a:r>
              <a:rPr lang="da-DK" dirty="0"/>
              <a:t> regler i de to områder af kroppen</a:t>
            </a:r>
          </a:p>
          <a:p>
            <a:endParaRPr lang="da-DK" dirty="0"/>
          </a:p>
          <a:p>
            <a:r>
              <a:rPr lang="da-DK" dirty="0"/>
              <a:t>Når færdig: lav opgaverne som er linket til i </a:t>
            </a:r>
            <a:r>
              <a:rPr lang="da-DK" dirty="0" err="1"/>
              <a:t>lectio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833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89422-80C9-0144-5824-FF77C37C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Øv med disse opgaver fra basiskemi B s 97-104</a:t>
            </a:r>
            <a:br>
              <a:rPr lang="da-DK" dirty="0"/>
            </a:br>
            <a:r>
              <a:rPr lang="da-DK" dirty="0"/>
              <a:t>– i behøver ikke nå dem alle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EBFC4B-1453-B10E-BF6A-B0862EF2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i denne rækkefølge</a:t>
            </a:r>
          </a:p>
          <a:p>
            <a:pPr lvl="1"/>
            <a:r>
              <a:rPr lang="da-DK" dirty="0"/>
              <a:t>57</a:t>
            </a:r>
          </a:p>
          <a:p>
            <a:pPr lvl="1"/>
            <a:r>
              <a:rPr lang="da-DK" dirty="0"/>
              <a:t>61</a:t>
            </a:r>
          </a:p>
          <a:p>
            <a:pPr lvl="1"/>
            <a:r>
              <a:rPr lang="da-DK" dirty="0"/>
              <a:t>64</a:t>
            </a:r>
          </a:p>
          <a:p>
            <a:pPr lvl="1"/>
            <a:r>
              <a:rPr lang="da-DK" dirty="0"/>
              <a:t>65</a:t>
            </a:r>
          </a:p>
          <a:p>
            <a:pPr lvl="1"/>
            <a:r>
              <a:rPr lang="da-DK" dirty="0"/>
              <a:t>66</a:t>
            </a:r>
          </a:p>
          <a:p>
            <a:r>
              <a:rPr lang="da-DK" dirty="0"/>
              <a:t>Lav så </a:t>
            </a:r>
            <a:r>
              <a:rPr lang="da-DK" dirty="0" err="1"/>
              <a:t>opg</a:t>
            </a:r>
            <a:r>
              <a:rPr lang="da-DK" dirty="0"/>
              <a:t> 48, 49, 54, 55, 56-63</a:t>
            </a:r>
          </a:p>
        </p:txBody>
      </p:sp>
    </p:spTree>
    <p:extLst>
      <p:ext uri="{BB962C8B-B14F-4D97-AF65-F5344CB8AC3E}">
        <p14:creationId xmlns:p14="http://schemas.microsoft.com/office/powerpoint/2010/main" val="243319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26637-25AA-A10F-E670-8647F092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Lipinskis</a:t>
            </a:r>
            <a:r>
              <a:rPr lang="da-DK" dirty="0"/>
              <a:t> </a:t>
            </a:r>
            <a:r>
              <a:rPr lang="da-DK" dirty="0" err="1"/>
              <a:t>rule</a:t>
            </a:r>
            <a:r>
              <a:rPr lang="da-DK" dirty="0"/>
              <a:t> of 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702370-33F0-E1D8-1F14-F0BA9329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5118"/>
          </a:xfrm>
        </p:spPr>
        <p:txBody>
          <a:bodyPr/>
          <a:lstStyle/>
          <a:p>
            <a:r>
              <a:rPr lang="da-DK" dirty="0"/>
              <a:t>Bruges til at vurdere hvor egnet et stof er som lægemiddel.</a:t>
            </a:r>
          </a:p>
          <a:p>
            <a:endParaRPr lang="da-DK" dirty="0"/>
          </a:p>
        </p:txBody>
      </p:sp>
      <p:pic>
        <p:nvPicPr>
          <p:cNvPr id="4" name="Billede 3" descr="Et billede, der indeholder tekst, skærmbillede, Font/skrifttype, algebra&#10;&#10;AI-genereret indhold kan være ukorrekt.">
            <a:extLst>
              <a:ext uri="{FF2B5EF4-FFF2-40B4-BE49-F238E27FC236}">
                <a16:creationId xmlns:a16="http://schemas.microsoft.com/office/drawing/2014/main" id="{5DAE1DD8-3251-FEEA-96BE-113E75D9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14" y="2380244"/>
            <a:ext cx="8227354" cy="27112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8786AA9-B298-3682-0515-3AE7F084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79" y="4833542"/>
            <a:ext cx="6913442" cy="180361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2409C2D-22FC-F352-7196-D660F0F1625A}"/>
              </a:ext>
            </a:extLst>
          </p:cNvPr>
          <p:cNvSpPr txBox="1"/>
          <p:nvPr/>
        </p:nvSpPr>
        <p:spPr>
          <a:xfrm>
            <a:off x="9992987" y="4384133"/>
            <a:ext cx="2004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Note: log P &gt; 0</a:t>
            </a:r>
          </a:p>
          <a:p>
            <a:r>
              <a:rPr lang="da-DK" dirty="0"/>
              <a:t>Hvis syre/base bruges log 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F9BB98B4-7B07-B951-C851-55BBDF57F1EC}"/>
                  </a:ext>
                </a:extLst>
              </p14:cNvPr>
              <p14:cNvContentPartPr/>
              <p14:nvPr/>
            </p14:nvContentPartPr>
            <p14:xfrm>
              <a:off x="1249560" y="2443680"/>
              <a:ext cx="10357200" cy="4364280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F9BB98B4-7B07-B951-C851-55BBDF57F1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0200" y="2434320"/>
                <a:ext cx="10375920" cy="43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87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9AE52-CB5D-8FFC-3E78-E492F878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Hydrogenbindings </a:t>
            </a:r>
            <a:r>
              <a:rPr lang="da-DK" dirty="0" err="1"/>
              <a:t>donnorer</a:t>
            </a:r>
            <a:r>
              <a:rPr lang="da-DK" dirty="0"/>
              <a:t> og </a:t>
            </a:r>
            <a:r>
              <a:rPr lang="da-DK" dirty="0" err="1"/>
              <a:t>acceptorer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C0E3B1-D480-74C5-6350-B6291A26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H-binding</a:t>
            </a:r>
          </a:p>
          <a:p>
            <a:endParaRPr lang="da-DK" dirty="0"/>
          </a:p>
          <a:p>
            <a:r>
              <a:rPr lang="da-DK" dirty="0" err="1"/>
              <a:t>Donnorer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Acceptorer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75B3D27-A91F-BF3D-A24D-625077C89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78" y="4258733"/>
            <a:ext cx="9181651" cy="23953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232F6532-CC20-51BD-F43D-7699A47E8ACC}"/>
                  </a:ext>
                </a:extLst>
              </p14:cNvPr>
              <p14:cNvContentPartPr/>
              <p14:nvPr/>
            </p14:nvContentPartPr>
            <p14:xfrm>
              <a:off x="266760" y="2311200"/>
              <a:ext cx="11302560" cy="4205160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232F6532-CC20-51BD-F43D-7699A47E8A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00" y="2301840"/>
                <a:ext cx="11321280" cy="42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06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CFD32-03F6-D2FA-8CFC-4B07E8F9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Log P - fordelingsligevægt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95BFD7-7824-417C-0E30-40EE485CF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Fordelingskonstanten (K</a:t>
            </a:r>
            <a:r>
              <a:rPr lang="da-DK" baseline="-25000" dirty="0"/>
              <a:t>F </a:t>
            </a:r>
            <a:r>
              <a:rPr lang="da-DK" dirty="0"/>
              <a:t>eller P)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 kroppen – ikke heptan men lipid (octan-1-ol)</a:t>
            </a:r>
          </a:p>
          <a:p>
            <a:pPr marL="457200" lvl="1" indent="0">
              <a:buNone/>
            </a:pPr>
            <a:r>
              <a:rPr lang="da-DK" dirty="0"/>
              <a:t>		</a:t>
            </a:r>
          </a:p>
          <a:p>
            <a:endParaRPr lang="da-DK" dirty="0"/>
          </a:p>
        </p:txBody>
      </p:sp>
      <p:pic>
        <p:nvPicPr>
          <p:cNvPr id="5" name="Billede 4" descr="Et billede, der indeholder drike, glas, Opløsning, væske&#10;&#10;AI-genereret indhold kan være ukorrekt.">
            <a:extLst>
              <a:ext uri="{FF2B5EF4-FFF2-40B4-BE49-F238E27FC236}">
                <a16:creationId xmlns:a16="http://schemas.microsoft.com/office/drawing/2014/main" id="{A372C51C-449E-AC34-ABE8-AF4FE57A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510" y="0"/>
            <a:ext cx="2966046" cy="6858000"/>
          </a:xfrm>
          <a:prstGeom prst="rect">
            <a:avLst/>
          </a:prstGeom>
        </p:spPr>
      </p:pic>
      <p:pic>
        <p:nvPicPr>
          <p:cNvPr id="7" name="Billede 6" descr="Et billede, der indeholder Font/skrifttype, hvid, tekst, typografi&#10;&#10;AI-genereret indhold kan være ukorrekt.">
            <a:extLst>
              <a:ext uri="{FF2B5EF4-FFF2-40B4-BE49-F238E27FC236}">
                <a16:creationId xmlns:a16="http://schemas.microsoft.com/office/drawing/2014/main" id="{99C80954-3C1C-BD15-E7F8-A72223E0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061" y="2474878"/>
            <a:ext cx="2705478" cy="485843"/>
          </a:xfrm>
          <a:prstGeom prst="rect">
            <a:avLst/>
          </a:prstGeom>
        </p:spPr>
      </p:pic>
      <p:pic>
        <p:nvPicPr>
          <p:cNvPr id="9" name="Billede 8" descr="Et billede, der indeholder Font/skrifttype, tekst, hvid, design&#10;&#10;AI-genereret indhold kan være ukorrekt.">
            <a:extLst>
              <a:ext uri="{FF2B5EF4-FFF2-40B4-BE49-F238E27FC236}">
                <a16:creationId xmlns:a16="http://schemas.microsoft.com/office/drawing/2014/main" id="{3E54F669-4F8D-CADE-8627-F46B890C0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72" y="3125647"/>
            <a:ext cx="2010056" cy="77163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AD0710C-1247-6A2E-11C5-ECF205C17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808" y="4406274"/>
            <a:ext cx="5115639" cy="571580"/>
          </a:xfrm>
          <a:prstGeom prst="rect">
            <a:avLst/>
          </a:prstGeom>
        </p:spPr>
      </p:pic>
      <p:pic>
        <p:nvPicPr>
          <p:cNvPr id="13" name="Billede 12" descr="Et billede, der indeholder tekst, Font/skrifttype, hvid, linje/række&#10;&#10;AI-genereret indhold kan være ukorrekt.">
            <a:extLst>
              <a:ext uri="{FF2B5EF4-FFF2-40B4-BE49-F238E27FC236}">
                <a16:creationId xmlns:a16="http://schemas.microsoft.com/office/drawing/2014/main" id="{EF3B8247-A1D2-D96F-26B7-1A541216B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061" y="4970662"/>
            <a:ext cx="3124636" cy="695422"/>
          </a:xfrm>
          <a:prstGeom prst="rect">
            <a:avLst/>
          </a:prstGeom>
        </p:spPr>
      </p:pic>
      <p:pic>
        <p:nvPicPr>
          <p:cNvPr id="15" name="Billede 14" descr="Et billede, der indeholder tekst, Font/skrifttype, hvid, linje/række&#10;&#10;AI-genereret indhold kan være ukorrekt.">
            <a:extLst>
              <a:ext uri="{FF2B5EF4-FFF2-40B4-BE49-F238E27FC236}">
                <a16:creationId xmlns:a16="http://schemas.microsoft.com/office/drawing/2014/main" id="{B1F0CB8C-1CCA-73E4-F6BC-413F74CDF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692" y="5874516"/>
            <a:ext cx="4115374" cy="6763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E8B6A676-7C5F-1CBF-FCDE-53578EC01846}"/>
                  </a:ext>
                </a:extLst>
              </p14:cNvPr>
              <p14:cNvContentPartPr/>
              <p14:nvPr/>
            </p14:nvContentPartPr>
            <p14:xfrm>
              <a:off x="1132200" y="2279160"/>
              <a:ext cx="10527480" cy="4360680"/>
            </p14:xfrm>
          </p:contentPart>
        </mc:Choice>
        <mc:Fallback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E8B6A676-7C5F-1CBF-FCDE-53578EC018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2840" y="2269800"/>
                <a:ext cx="10546200" cy="43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9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363E7-FECD-EBBC-572F-3B388928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Anderledes for syrer og baser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DBBFC9-8197-9D22-65A1-D1DD391B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bruges log D</a:t>
            </a:r>
          </a:p>
          <a:p>
            <a:r>
              <a:rPr lang="da-DK" dirty="0"/>
              <a:t>Er de syre/baser?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0A9FD1D-A83D-7A37-4C9C-F5E7A8025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74" y="3276599"/>
            <a:ext cx="9181651" cy="23953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88C60DF1-26A0-666A-542A-BF84FEE17460}"/>
                  </a:ext>
                </a:extLst>
              </p14:cNvPr>
              <p14:cNvContentPartPr/>
              <p14:nvPr/>
            </p14:nvContentPartPr>
            <p14:xfrm>
              <a:off x="3748320" y="1937880"/>
              <a:ext cx="6543360" cy="2745000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88C60DF1-26A0-666A-542A-BF84FEE174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8960" y="1928520"/>
                <a:ext cx="6562080" cy="27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7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AF071-146A-BAFE-FF6E-344708BA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lægemiddel har syre/base egenskaber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DEC6CE-51DA-2E2F-8439-55783ACF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46333" cy="4351338"/>
          </a:xfrm>
        </p:spPr>
        <p:txBody>
          <a:bodyPr/>
          <a:lstStyle/>
          <a:p>
            <a:r>
              <a:rPr lang="da-DK" dirty="0"/>
              <a:t>Syre og base form har ikke samme opløselighed i de to faser.</a:t>
            </a:r>
          </a:p>
          <a:p>
            <a:endParaRPr lang="da-DK" dirty="0"/>
          </a:p>
          <a:p>
            <a:r>
              <a:rPr lang="da-DK" dirty="0"/>
              <a:t>Fordelingsforhold (D)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D er pH afhængig</a:t>
            </a:r>
          </a:p>
          <a:p>
            <a:endParaRPr lang="da-DK" dirty="0"/>
          </a:p>
        </p:txBody>
      </p:sp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56A2A6E-3D4C-2044-0227-0EC33537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2" y="1878073"/>
            <a:ext cx="4604908" cy="4246442"/>
          </a:xfrm>
          <a:prstGeom prst="rect">
            <a:avLst/>
          </a:prstGeom>
        </p:spPr>
      </p:pic>
      <p:pic>
        <p:nvPicPr>
          <p:cNvPr id="7" name="Billede 6" descr="Et billede, der indeholder tekst, Font/skrifttype, hvid, linje/række&#10;&#10;AI-genereret indhold kan være ukorrekt.">
            <a:extLst>
              <a:ext uri="{FF2B5EF4-FFF2-40B4-BE49-F238E27FC236}">
                <a16:creationId xmlns:a16="http://schemas.microsoft.com/office/drawing/2014/main" id="{E24A648E-51E9-8DB9-89BB-30B519FA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56" y="3841539"/>
            <a:ext cx="3867690" cy="781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69780AD0-D535-5441-C74B-CA637DB9690B}"/>
                  </a:ext>
                </a:extLst>
              </p14:cNvPr>
              <p14:cNvContentPartPr/>
              <p14:nvPr/>
            </p14:nvContentPartPr>
            <p14:xfrm>
              <a:off x="1024560" y="3664080"/>
              <a:ext cx="10825560" cy="2156400"/>
            </p14:xfrm>
          </p:contentPart>
        </mc:Choice>
        <mc:Fallback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69780AD0-D535-5441-C74B-CA637DB969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200" y="3654720"/>
                <a:ext cx="10844280" cy="21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68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3EA77-7AC7-BDCD-18AD-8AAC54D5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Propanolol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8F6FA99-7335-E27E-2A72-95B2A475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8" t="19485" r="61711" b="19543"/>
          <a:stretch>
            <a:fillRect/>
          </a:stretch>
        </p:blipFill>
        <p:spPr>
          <a:xfrm>
            <a:off x="7831666" y="0"/>
            <a:ext cx="3894667" cy="1855884"/>
          </a:xfrm>
          <a:prstGeom prst="rect">
            <a:avLst/>
          </a:prstGeom>
        </p:spPr>
      </p:pic>
      <p:pic>
        <p:nvPicPr>
          <p:cNvPr id="8" name="Billede 7" descr="Et billede, der indeholder skærmbillede, linje/række, Rektangel, Kurve&#10;&#10;AI-genereret indhold kan være ukorrekt.">
            <a:extLst>
              <a:ext uri="{FF2B5EF4-FFF2-40B4-BE49-F238E27FC236}">
                <a16:creationId xmlns:a16="http://schemas.microsoft.com/office/drawing/2014/main" id="{D182DC43-2E41-199E-F60B-93C78434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7" y="1567704"/>
            <a:ext cx="7237385" cy="5231029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64C5948-1487-9C3A-7739-AFBEE8D7FF7D}"/>
              </a:ext>
            </a:extLst>
          </p:cNvPr>
          <p:cNvSpPr txBox="1"/>
          <p:nvPr/>
        </p:nvSpPr>
        <p:spPr>
          <a:xfrm>
            <a:off x="7933267" y="1855884"/>
            <a:ext cx="41954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Blod/det meste af kroppen pH: 7,4</a:t>
            </a:r>
          </a:p>
          <a:p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da-DK" dirty="0" err="1">
                <a:solidFill>
                  <a:schemeClr val="accent5">
                    <a:lumMod val="75000"/>
                  </a:schemeClr>
                </a:solidFill>
              </a:rPr>
              <a:t>LogD</a:t>
            </a:r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 =</a:t>
            </a:r>
          </a:p>
          <a:p>
            <a:endParaRPr lang="da-DK" dirty="0"/>
          </a:p>
          <a:p>
            <a:r>
              <a:rPr lang="da-DK" dirty="0">
                <a:solidFill>
                  <a:schemeClr val="accent6">
                    <a:lumMod val="75000"/>
                  </a:schemeClr>
                </a:solidFill>
              </a:rPr>
              <a:t>Mavesækkens pH: 2</a:t>
            </a:r>
          </a:p>
          <a:p>
            <a:r>
              <a:rPr lang="da-DK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da-DK" dirty="0" err="1">
                <a:solidFill>
                  <a:schemeClr val="accent6">
                    <a:lumMod val="75000"/>
                  </a:schemeClr>
                </a:solidFill>
              </a:rPr>
              <a:t>LogD</a:t>
            </a:r>
            <a:r>
              <a:rPr lang="da-DK" dirty="0">
                <a:solidFill>
                  <a:schemeClr val="accent6">
                    <a:lumMod val="75000"/>
                  </a:schemeClr>
                </a:solidFill>
              </a:rPr>
              <a:t> = 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ABE47EA-A94F-0F6B-195F-D39100D26CF0}"/>
              </a:ext>
            </a:extLst>
          </p:cNvPr>
          <p:cNvCxnSpPr>
            <a:cxnSpLocks/>
          </p:cNvCxnSpPr>
          <p:nvPr/>
        </p:nvCxnSpPr>
        <p:spPr>
          <a:xfrm flipV="1">
            <a:off x="1730609" y="1808855"/>
            <a:ext cx="0" cy="484816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8398D1D-18E3-7A49-4F98-DF4A75B22929}"/>
              </a:ext>
            </a:extLst>
          </p:cNvPr>
          <p:cNvCxnSpPr>
            <a:cxnSpLocks/>
          </p:cNvCxnSpPr>
          <p:nvPr/>
        </p:nvCxnSpPr>
        <p:spPr>
          <a:xfrm flipV="1">
            <a:off x="4362322" y="1808855"/>
            <a:ext cx="0" cy="484816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Billede 14" descr="Et billede, der indeholder tekst, Font/skrifttype, hvid, linje/række&#10;&#10;AI-genereret indhold kan være ukorrekt.">
            <a:extLst>
              <a:ext uri="{FF2B5EF4-FFF2-40B4-BE49-F238E27FC236}">
                <a16:creationId xmlns:a16="http://schemas.microsoft.com/office/drawing/2014/main" id="{AAA46A68-8BA1-F855-A67D-2B4C2AC3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921" y="4407937"/>
            <a:ext cx="3867690" cy="781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EB26CBBA-2C64-49C1-FC10-6878E38D51AE}"/>
                  </a:ext>
                </a:extLst>
              </p14:cNvPr>
              <p14:cNvContentPartPr/>
              <p14:nvPr/>
            </p14:nvContentPartPr>
            <p14:xfrm>
              <a:off x="230760" y="350640"/>
              <a:ext cx="11102400" cy="6591960"/>
            </p14:xfrm>
          </p:contentPart>
        </mc:Choice>
        <mc:Fallback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EB26CBBA-2C64-49C1-FC10-6878E38D51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400" y="341280"/>
                <a:ext cx="11121120" cy="66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22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70F4AF-2C5E-F1D2-1596-57871647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521" b="35229"/>
          <a:stretch>
            <a:fillRect/>
          </a:stretch>
        </p:blipFill>
        <p:spPr>
          <a:xfrm flipH="1">
            <a:off x="443781" y="2622549"/>
            <a:ext cx="11304437" cy="18857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2D95050-AC1C-17AC-4B14-9EED50A9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8735922" y="4655820"/>
            <a:ext cx="2628722" cy="1252637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FF4B67B-1259-B431-C55B-5EF65330A8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8735922" y="1222428"/>
            <a:ext cx="2628722" cy="1252637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6926672-77FD-3305-8402-52C1DEC1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1425638" y="1222427"/>
            <a:ext cx="2628722" cy="1252637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3EECC80A-0266-A5D9-0244-3BF77718C2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19485" r="61711" b="19543"/>
          <a:stretch>
            <a:fillRect/>
          </a:stretch>
        </p:blipFill>
        <p:spPr>
          <a:xfrm>
            <a:off x="1425638" y="4655819"/>
            <a:ext cx="2628722" cy="1252637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ACB32ED3-BB8C-0EFA-195C-012A7119644A}"/>
              </a:ext>
            </a:extLst>
          </p:cNvPr>
          <p:cNvSpPr txBox="1"/>
          <p:nvPr/>
        </p:nvSpPr>
        <p:spPr>
          <a:xfrm>
            <a:off x="4444181" y="1664079"/>
            <a:ext cx="43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+    H</a:t>
            </a:r>
            <a:r>
              <a:rPr lang="da-DK" baseline="-25000" dirty="0"/>
              <a:t>2</a:t>
            </a:r>
            <a:r>
              <a:rPr lang="da-DK" dirty="0"/>
              <a:t>O			H</a:t>
            </a:r>
            <a:r>
              <a:rPr lang="da-DK" baseline="-25000" dirty="0"/>
              <a:t>3</a:t>
            </a:r>
            <a:r>
              <a:rPr lang="da-DK" dirty="0"/>
              <a:t>O</a:t>
            </a:r>
            <a:r>
              <a:rPr lang="da-DK" baseline="30000" dirty="0"/>
              <a:t>+</a:t>
            </a:r>
            <a:r>
              <a:rPr lang="da-DK" dirty="0"/>
              <a:t>      +	</a:t>
            </a:r>
          </a:p>
        </p:txBody>
      </p:sp>
      <p:pic>
        <p:nvPicPr>
          <p:cNvPr id="28" name="Billede 27" descr="Et billede, der indeholder stålfil, værktøj, skrivestift&#10;&#10;AI-genereret indhold kan være ukorrekt.">
            <a:extLst>
              <a:ext uri="{FF2B5EF4-FFF2-40B4-BE49-F238E27FC236}">
                <a16:creationId xmlns:a16="http://schemas.microsoft.com/office/drawing/2014/main" id="{EDF5D92D-81DA-91D1-8879-2C2FBA16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79" y="1587533"/>
            <a:ext cx="1320923" cy="522423"/>
          </a:xfrm>
          <a:prstGeom prst="rect">
            <a:avLst/>
          </a:prstGeom>
        </p:spPr>
      </p:pic>
      <p:sp>
        <p:nvSpPr>
          <p:cNvPr id="31" name="Tekstfelt 30">
            <a:extLst>
              <a:ext uri="{FF2B5EF4-FFF2-40B4-BE49-F238E27FC236}">
                <a16:creationId xmlns:a16="http://schemas.microsoft.com/office/drawing/2014/main" id="{C9996A9F-1C0A-7546-2628-F2BF13C7F96F}"/>
              </a:ext>
            </a:extLst>
          </p:cNvPr>
          <p:cNvSpPr txBox="1"/>
          <p:nvPr/>
        </p:nvSpPr>
        <p:spPr>
          <a:xfrm>
            <a:off x="4444181" y="5097474"/>
            <a:ext cx="43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+    H</a:t>
            </a:r>
            <a:r>
              <a:rPr lang="da-DK" baseline="-25000" dirty="0"/>
              <a:t>2</a:t>
            </a:r>
            <a:r>
              <a:rPr lang="da-DK" dirty="0"/>
              <a:t>O			H</a:t>
            </a:r>
            <a:r>
              <a:rPr lang="da-DK" baseline="-25000" dirty="0"/>
              <a:t>3</a:t>
            </a:r>
            <a:r>
              <a:rPr lang="da-DK" dirty="0"/>
              <a:t>O</a:t>
            </a:r>
            <a:r>
              <a:rPr lang="da-DK" baseline="30000" dirty="0"/>
              <a:t>+</a:t>
            </a:r>
            <a:r>
              <a:rPr lang="da-DK" dirty="0"/>
              <a:t>      +	</a:t>
            </a:r>
          </a:p>
        </p:txBody>
      </p:sp>
      <p:pic>
        <p:nvPicPr>
          <p:cNvPr id="32" name="Billede 31" descr="Et billede, der indeholder stålfil, værktøj, skrivestift&#10;&#10;AI-genereret indhold kan være ukorrekt.">
            <a:extLst>
              <a:ext uri="{FF2B5EF4-FFF2-40B4-BE49-F238E27FC236}">
                <a16:creationId xmlns:a16="http://schemas.microsoft.com/office/drawing/2014/main" id="{C20B9B73-406E-AD5F-5A97-C356BB48D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16" y="5020929"/>
            <a:ext cx="1320923" cy="522423"/>
          </a:xfrm>
          <a:prstGeom prst="rect">
            <a:avLst/>
          </a:prstGeom>
        </p:spPr>
      </p:pic>
      <p:sp>
        <p:nvSpPr>
          <p:cNvPr id="33" name="Tekstfelt 32">
            <a:extLst>
              <a:ext uri="{FF2B5EF4-FFF2-40B4-BE49-F238E27FC236}">
                <a16:creationId xmlns:a16="http://schemas.microsoft.com/office/drawing/2014/main" id="{A309D78C-9E17-5B5E-B7E1-4BD2F9777E23}"/>
              </a:ext>
            </a:extLst>
          </p:cNvPr>
          <p:cNvSpPr txBox="1"/>
          <p:nvPr/>
        </p:nvSpPr>
        <p:spPr>
          <a:xfrm rot="16200000">
            <a:off x="-327743" y="324227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Fosforlipider  (octan-1-ol)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A01FDCD3-F783-E833-6CA0-0B6D3C802212}"/>
              </a:ext>
            </a:extLst>
          </p:cNvPr>
          <p:cNvSpPr txBox="1"/>
          <p:nvPr/>
        </p:nvSpPr>
        <p:spPr>
          <a:xfrm>
            <a:off x="3323014" y="526635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3EB91692-C710-FDC5-1318-4AAFA0B00788}"/>
              </a:ext>
            </a:extLst>
          </p:cNvPr>
          <p:cNvSpPr txBox="1"/>
          <p:nvPr/>
        </p:nvSpPr>
        <p:spPr>
          <a:xfrm>
            <a:off x="3450927" y="5034170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+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D1E4CF3E-0D93-2AD4-2EC6-8E24C0CA848F}"/>
              </a:ext>
            </a:extLst>
          </p:cNvPr>
          <p:cNvSpPr txBox="1"/>
          <p:nvPr/>
        </p:nvSpPr>
        <p:spPr>
          <a:xfrm>
            <a:off x="3323014" y="1848744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H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5CC558A3-2D30-F17A-F306-C8198A8AA1BB}"/>
              </a:ext>
            </a:extLst>
          </p:cNvPr>
          <p:cNvSpPr txBox="1"/>
          <p:nvPr/>
        </p:nvSpPr>
        <p:spPr>
          <a:xfrm>
            <a:off x="3453642" y="158753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+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7DA90061-A5D1-609E-DED8-30FD185134B9}"/>
              </a:ext>
            </a:extLst>
          </p:cNvPr>
          <p:cNvSpPr txBox="1"/>
          <p:nvPr/>
        </p:nvSpPr>
        <p:spPr>
          <a:xfrm>
            <a:off x="2851030" y="2311879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10BDAA2E-D61B-04BE-93F2-A18CEA922BF1}"/>
              </a:ext>
            </a:extLst>
          </p:cNvPr>
          <p:cNvSpPr txBox="1"/>
          <p:nvPr/>
        </p:nvSpPr>
        <p:spPr>
          <a:xfrm>
            <a:off x="2739999" y="5689520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432CB071-AAF7-9BC5-0944-CF505353667B}"/>
              </a:ext>
            </a:extLst>
          </p:cNvPr>
          <p:cNvSpPr txBox="1"/>
          <p:nvPr/>
        </p:nvSpPr>
        <p:spPr>
          <a:xfrm>
            <a:off x="9871169" y="2253217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60731555-E184-57E7-93C2-4E7099E6E522}"/>
              </a:ext>
            </a:extLst>
          </p:cNvPr>
          <p:cNvSpPr txBox="1"/>
          <p:nvPr/>
        </p:nvSpPr>
        <p:spPr>
          <a:xfrm>
            <a:off x="10050283" y="5728738"/>
            <a:ext cx="8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BE98FC0F-72BF-C4C1-A496-32B9B8295F02}"/>
                  </a:ext>
                </a:extLst>
              </p14:cNvPr>
              <p14:cNvContentPartPr/>
              <p14:nvPr/>
            </p14:nvContentPartPr>
            <p14:xfrm>
              <a:off x="2175480" y="1686600"/>
              <a:ext cx="9393840" cy="4725000"/>
            </p14:xfrm>
          </p:contentPart>
        </mc:Choice>
        <mc:Fallback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BE98FC0F-72BF-C4C1-A496-32B9B8295F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6120" y="1677240"/>
                <a:ext cx="941256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96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401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Office-tema</vt:lpstr>
      <vt:lpstr>Opsummering fra sidst</vt:lpstr>
      <vt:lpstr>Øv med disse opgaver fra basiskemi B s 97-104 – i behøver ikke nå dem alle</vt:lpstr>
      <vt:lpstr>Lipinskis rule of 5</vt:lpstr>
      <vt:lpstr>Hydrogenbindings donnorer og acceptorer</vt:lpstr>
      <vt:lpstr>Log P - fordelingsligevægt</vt:lpstr>
      <vt:lpstr>Anderledes for syrer og baser </vt:lpstr>
      <vt:lpstr>Hvis lægemiddel har syre/base egenskaber</vt:lpstr>
      <vt:lpstr>Propanolol</vt:lpstr>
      <vt:lpstr>PowerPoint-præsentation</vt:lpstr>
      <vt:lpstr>Forklaring på LogD – Bjerrum diagram</vt:lpstr>
      <vt:lpstr>PowerPoint-præsentation</vt:lpstr>
      <vt:lpstr>Opgave acetylsalicylsyre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Lützen Hoff Sørensen</dc:creator>
  <cp:lastModifiedBy>Mette Lützen Hoff Sørensen</cp:lastModifiedBy>
  <cp:revision>1</cp:revision>
  <dcterms:created xsi:type="dcterms:W3CDTF">2026-02-19T12:41:01Z</dcterms:created>
  <dcterms:modified xsi:type="dcterms:W3CDTF">2026-02-20T09:51:06Z</dcterms:modified>
</cp:coreProperties>
</file>