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7" r:id="rId3"/>
    <p:sldId id="296" r:id="rId4"/>
    <p:sldId id="258" r:id="rId5"/>
    <p:sldId id="297" r:id="rId6"/>
    <p:sldId id="257" r:id="rId7"/>
    <p:sldId id="288" r:id="rId8"/>
    <p:sldId id="289" r:id="rId9"/>
    <p:sldId id="290" r:id="rId10"/>
    <p:sldId id="262" r:id="rId11"/>
    <p:sldId id="295" r:id="rId12"/>
    <p:sldId id="291" r:id="rId13"/>
    <p:sldId id="292" r:id="rId14"/>
    <p:sldId id="293" r:id="rId15"/>
    <p:sldId id="294" r:id="rId1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3897AD-B863-414B-96D8-33EBA3E0B76B}" v="3" dt="2026-02-19T09:31:53.0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6"/>
    <p:restoredTop sz="95700"/>
  </p:normalViewPr>
  <p:slideViewPr>
    <p:cSldViewPr snapToGrid="0" snapToObjects="1">
      <p:cViewPr varScale="1">
        <p:scale>
          <a:sx n="114" d="100"/>
          <a:sy n="114" d="100"/>
        </p:scale>
        <p:origin x="7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Warming" userId="7b191a3e-3be5-4077-adee-0f913d6fdca2" providerId="ADAL" clId="{C5A5B532-FADA-55C2-A64A-42843EB6A407}"/>
    <pc:docChg chg="modSld">
      <pc:chgData name="Sophie Warming" userId="7b191a3e-3be5-4077-adee-0f913d6fdca2" providerId="ADAL" clId="{C5A5B532-FADA-55C2-A64A-42843EB6A407}" dt="2026-02-19T09:31:53.053" v="2" actId="20577"/>
      <pc:docMkLst>
        <pc:docMk/>
      </pc:docMkLst>
      <pc:sldChg chg="modSp">
        <pc:chgData name="Sophie Warming" userId="7b191a3e-3be5-4077-adee-0f913d6fdca2" providerId="ADAL" clId="{C5A5B532-FADA-55C2-A64A-42843EB6A407}" dt="2026-02-19T09:31:53.053" v="2" actId="20577"/>
        <pc:sldMkLst>
          <pc:docMk/>
          <pc:sldMk cId="2821219857" sldId="296"/>
        </pc:sldMkLst>
        <pc:graphicFrameChg chg="mod">
          <ac:chgData name="Sophie Warming" userId="7b191a3e-3be5-4077-adee-0f913d6fdca2" providerId="ADAL" clId="{C5A5B532-FADA-55C2-A64A-42843EB6A407}" dt="2026-02-19T09:31:53.053" v="2" actId="20577"/>
          <ac:graphicFrameMkLst>
            <pc:docMk/>
            <pc:sldMk cId="2821219857" sldId="296"/>
            <ac:graphicFrameMk id="4" creationId="{98EBD690-FC0E-8B4E-BD79-865C63937311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C85713-E922-5C4B-85A2-6A7E2A2E697A}" type="doc">
      <dgm:prSet loTypeId="urn:microsoft.com/office/officeart/2005/8/layout/process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3082FDAF-EC28-DA48-B3B0-BDA8FE18EE9B}">
      <dgm:prSet phldrT="[Tekst]" custT="1"/>
      <dgm:spPr/>
      <dgm:t>
        <a:bodyPr/>
        <a:lstStyle/>
        <a:p>
          <a:r>
            <a:rPr lang="da-DK" sz="2800" kern="1200" dirty="0">
              <a:latin typeface="Rockwell" panose="02060603020205020403"/>
              <a:ea typeface="+mn-ea"/>
              <a:cs typeface="+mn-cs"/>
            </a:rPr>
            <a:t>Part 1</a:t>
          </a:r>
        </a:p>
        <a:p>
          <a:endParaRPr lang="da-DK" sz="3600" kern="1200" dirty="0"/>
        </a:p>
      </dgm:t>
    </dgm:pt>
    <dgm:pt modelId="{B0858ACF-6223-7743-9C5A-D5EEEBBB150F}" type="parTrans" cxnId="{4E7C6208-AB2B-094C-AAD9-CEC462106A0E}">
      <dgm:prSet/>
      <dgm:spPr/>
      <dgm:t>
        <a:bodyPr/>
        <a:lstStyle/>
        <a:p>
          <a:endParaRPr lang="da-DK"/>
        </a:p>
      </dgm:t>
    </dgm:pt>
    <dgm:pt modelId="{7FABF1EB-C650-0545-9CE8-555617BEDC66}" type="sibTrans" cxnId="{4E7C6208-AB2B-094C-AAD9-CEC462106A0E}">
      <dgm:prSet/>
      <dgm:spPr/>
      <dgm:t>
        <a:bodyPr/>
        <a:lstStyle/>
        <a:p>
          <a:endParaRPr lang="da-DK"/>
        </a:p>
      </dgm:t>
    </dgm:pt>
    <dgm:pt modelId="{D735E75C-EDBC-EE44-83DE-4664C6DB62E3}">
      <dgm:prSet phldrT="[Tekst]" custT="1"/>
      <dgm:spPr/>
      <dgm:t>
        <a:bodyPr/>
        <a:lstStyle/>
        <a:p>
          <a:r>
            <a:rPr lang="da-DK" sz="2800" dirty="0"/>
            <a:t>Part 2</a:t>
          </a:r>
        </a:p>
      </dgm:t>
    </dgm:pt>
    <dgm:pt modelId="{71756E39-5564-3C45-9184-722A06644160}" type="parTrans" cxnId="{E15FBEC6-5BC4-EF49-A6F2-E373DCD586F3}">
      <dgm:prSet/>
      <dgm:spPr/>
      <dgm:t>
        <a:bodyPr/>
        <a:lstStyle/>
        <a:p>
          <a:endParaRPr lang="da-DK"/>
        </a:p>
      </dgm:t>
    </dgm:pt>
    <dgm:pt modelId="{36865296-3EF7-664C-B897-73B71DE2244C}" type="sibTrans" cxnId="{E15FBEC6-5BC4-EF49-A6F2-E373DCD586F3}">
      <dgm:prSet/>
      <dgm:spPr/>
      <dgm:t>
        <a:bodyPr/>
        <a:lstStyle/>
        <a:p>
          <a:endParaRPr lang="da-DK"/>
        </a:p>
      </dgm:t>
    </dgm:pt>
    <dgm:pt modelId="{B750CC8C-B433-D943-989B-6F431F1DD0E5}">
      <dgm:prSet phldrT="[Tekst]"/>
      <dgm:spPr/>
      <dgm:t>
        <a:bodyPr/>
        <a:lstStyle/>
        <a:p>
          <a:r>
            <a:rPr lang="da-DK" dirty="0"/>
            <a:t>4-5 </a:t>
          </a:r>
          <a:r>
            <a:rPr lang="da-DK" dirty="0" err="1"/>
            <a:t>minutes</a:t>
          </a:r>
          <a:endParaRPr lang="da-DK" dirty="0"/>
        </a:p>
      </dgm:t>
    </dgm:pt>
    <dgm:pt modelId="{0CFD2EDE-FF52-9246-80C8-4E81094D166D}" type="parTrans" cxnId="{7A136F34-139E-6544-9BB3-F526A1C75427}">
      <dgm:prSet/>
      <dgm:spPr/>
      <dgm:t>
        <a:bodyPr/>
        <a:lstStyle/>
        <a:p>
          <a:endParaRPr lang="da-DK"/>
        </a:p>
      </dgm:t>
    </dgm:pt>
    <dgm:pt modelId="{5DCF5016-3365-BE44-9F7F-6741FE6AF30E}" type="sibTrans" cxnId="{7A136F34-139E-6544-9BB3-F526A1C75427}">
      <dgm:prSet/>
      <dgm:spPr/>
      <dgm:t>
        <a:bodyPr/>
        <a:lstStyle/>
        <a:p>
          <a:endParaRPr lang="da-DK"/>
        </a:p>
      </dgm:t>
    </dgm:pt>
    <dgm:pt modelId="{F1326BEA-E82F-E84D-9315-18ED7E05779B}">
      <dgm:prSet phldrT="[Tekst]" custT="1"/>
      <dgm:spPr/>
      <dgm:t>
        <a:bodyPr/>
        <a:lstStyle/>
        <a:p>
          <a:r>
            <a:rPr lang="da-DK" sz="2800" dirty="0"/>
            <a:t>Part 3</a:t>
          </a:r>
        </a:p>
      </dgm:t>
    </dgm:pt>
    <dgm:pt modelId="{77D36FEF-BCA4-374B-97F6-5B4BE3FA89F6}" type="parTrans" cxnId="{16C86781-C22B-814C-88DA-EF718FF6030C}">
      <dgm:prSet/>
      <dgm:spPr/>
      <dgm:t>
        <a:bodyPr/>
        <a:lstStyle/>
        <a:p>
          <a:endParaRPr lang="da-DK"/>
        </a:p>
      </dgm:t>
    </dgm:pt>
    <dgm:pt modelId="{775BE0EA-09A9-EE4A-9AE6-03289C30E5EE}" type="sibTrans" cxnId="{16C86781-C22B-814C-88DA-EF718FF6030C}">
      <dgm:prSet/>
      <dgm:spPr/>
      <dgm:t>
        <a:bodyPr/>
        <a:lstStyle/>
        <a:p>
          <a:endParaRPr lang="da-DK"/>
        </a:p>
      </dgm:t>
    </dgm:pt>
    <dgm:pt modelId="{D3F2C6DC-BAE9-4C4D-BF80-CC0127CBB1D1}">
      <dgm:prSet phldrT="[Tekst]"/>
      <dgm:spPr/>
      <dgm:t>
        <a:bodyPr/>
        <a:lstStyle/>
        <a:p>
          <a:r>
            <a:rPr lang="da-DK" dirty="0"/>
            <a:t>5-6 </a:t>
          </a:r>
          <a:r>
            <a:rPr lang="da-DK" dirty="0" err="1"/>
            <a:t>minutes</a:t>
          </a:r>
          <a:endParaRPr lang="da-DK" dirty="0"/>
        </a:p>
      </dgm:t>
    </dgm:pt>
    <dgm:pt modelId="{F3E899AE-97AF-6F42-91F5-1B08176CE182}" type="parTrans" cxnId="{9622B148-FE12-D343-A374-96715983BDE8}">
      <dgm:prSet/>
      <dgm:spPr/>
      <dgm:t>
        <a:bodyPr/>
        <a:lstStyle/>
        <a:p>
          <a:endParaRPr lang="da-DK"/>
        </a:p>
      </dgm:t>
    </dgm:pt>
    <dgm:pt modelId="{3DBD2F81-B006-E748-8796-F3B9C3396568}" type="sibTrans" cxnId="{9622B148-FE12-D343-A374-96715983BDE8}">
      <dgm:prSet/>
      <dgm:spPr/>
      <dgm:t>
        <a:bodyPr/>
        <a:lstStyle/>
        <a:p>
          <a:endParaRPr lang="da-DK"/>
        </a:p>
      </dgm:t>
    </dgm:pt>
    <dgm:pt modelId="{ED5BEE5C-DDDF-604E-B240-87C90088BF9D}">
      <dgm:prSet/>
      <dgm:spPr/>
      <dgm:t>
        <a:bodyPr/>
        <a:lstStyle/>
        <a:p>
          <a:r>
            <a:rPr lang="da-DK" dirty="0"/>
            <a:t>P-T-C: present, </a:t>
          </a:r>
          <a:r>
            <a:rPr lang="da-DK" dirty="0" err="1"/>
            <a:t>theme</a:t>
          </a:r>
          <a:r>
            <a:rPr lang="da-DK" dirty="0"/>
            <a:t>, </a:t>
          </a:r>
          <a:r>
            <a:rPr lang="da-DK" dirty="0" err="1"/>
            <a:t>culture</a:t>
          </a:r>
          <a:endParaRPr lang="da-DK" dirty="0"/>
        </a:p>
      </dgm:t>
    </dgm:pt>
    <dgm:pt modelId="{2CC5E876-AD1B-3247-8F81-10A4D22ABDFA}" type="parTrans" cxnId="{FE640764-C6DB-B644-8F70-1D4A436D33B6}">
      <dgm:prSet/>
      <dgm:spPr/>
      <dgm:t>
        <a:bodyPr/>
        <a:lstStyle/>
        <a:p>
          <a:endParaRPr lang="da-DK"/>
        </a:p>
      </dgm:t>
    </dgm:pt>
    <dgm:pt modelId="{E34ADF69-23DB-2144-B841-CD585EABEE75}" type="sibTrans" cxnId="{FE640764-C6DB-B644-8F70-1D4A436D33B6}">
      <dgm:prSet/>
      <dgm:spPr/>
      <dgm:t>
        <a:bodyPr/>
        <a:lstStyle/>
        <a:p>
          <a:endParaRPr lang="da-DK"/>
        </a:p>
      </dgm:t>
    </dgm:pt>
    <dgm:pt modelId="{699AE859-3101-9643-BE3F-1AA1F8973653}">
      <dgm:prSet/>
      <dgm:spPr/>
      <dgm:t>
        <a:bodyPr/>
        <a:lstStyle/>
        <a:p>
          <a:r>
            <a:rPr lang="da-DK" dirty="0" err="1"/>
            <a:t>Describe</a:t>
          </a:r>
          <a:r>
            <a:rPr lang="da-DK" dirty="0"/>
            <a:t> </a:t>
          </a:r>
          <a:r>
            <a:rPr lang="da-DK" dirty="0" err="1"/>
            <a:t>photo</a:t>
          </a:r>
          <a:endParaRPr lang="da-DK" dirty="0"/>
        </a:p>
      </dgm:t>
    </dgm:pt>
    <dgm:pt modelId="{7110633E-D8EE-B044-B4F8-40EC07FE48E8}" type="parTrans" cxnId="{CEDC4628-0154-4B4C-885C-79C3083E12AC}">
      <dgm:prSet/>
      <dgm:spPr/>
      <dgm:t>
        <a:bodyPr/>
        <a:lstStyle/>
        <a:p>
          <a:endParaRPr lang="da-DK"/>
        </a:p>
      </dgm:t>
    </dgm:pt>
    <dgm:pt modelId="{A172BFAA-1306-6442-98C2-C2B8315996D2}" type="sibTrans" cxnId="{CEDC4628-0154-4B4C-885C-79C3083E12AC}">
      <dgm:prSet/>
      <dgm:spPr/>
      <dgm:t>
        <a:bodyPr/>
        <a:lstStyle/>
        <a:p>
          <a:endParaRPr lang="da-DK"/>
        </a:p>
      </dgm:t>
    </dgm:pt>
    <dgm:pt modelId="{1487CB0E-826C-E14F-A3A8-A9553B69EA11}">
      <dgm:prSet phldrT="[Tekst]"/>
      <dgm:spPr/>
      <dgm:t>
        <a:bodyPr/>
        <a:lstStyle/>
        <a:p>
          <a:r>
            <a:rPr lang="da-DK" dirty="0" err="1"/>
            <a:t>Follow-up</a:t>
          </a:r>
          <a:r>
            <a:rPr lang="da-DK" dirty="0"/>
            <a:t> </a:t>
          </a:r>
          <a:r>
            <a:rPr lang="da-DK" dirty="0" err="1"/>
            <a:t>questions</a:t>
          </a:r>
          <a:r>
            <a:rPr lang="da-DK" dirty="0"/>
            <a:t> on </a:t>
          </a:r>
          <a:r>
            <a:rPr lang="da-DK" dirty="0" err="1"/>
            <a:t>presentations</a:t>
          </a:r>
          <a:r>
            <a:rPr lang="da-DK" dirty="0"/>
            <a:t> </a:t>
          </a:r>
        </a:p>
      </dgm:t>
    </dgm:pt>
    <dgm:pt modelId="{A7E1613D-C829-FD47-811A-A50C036938A5}" type="parTrans" cxnId="{66CDF957-3460-F147-9763-F3CE5783DE5A}">
      <dgm:prSet/>
      <dgm:spPr/>
      <dgm:t>
        <a:bodyPr/>
        <a:lstStyle/>
        <a:p>
          <a:endParaRPr lang="da-DK"/>
        </a:p>
      </dgm:t>
    </dgm:pt>
    <dgm:pt modelId="{9C13F480-6103-434D-AFA4-8E07151E93C4}" type="sibTrans" cxnId="{66CDF957-3460-F147-9763-F3CE5783DE5A}">
      <dgm:prSet/>
      <dgm:spPr/>
      <dgm:t>
        <a:bodyPr/>
        <a:lstStyle/>
        <a:p>
          <a:endParaRPr lang="da-DK"/>
        </a:p>
      </dgm:t>
    </dgm:pt>
    <dgm:pt modelId="{46FBCB78-685A-6749-90F1-0E3FE7201E6B}">
      <dgm:prSet phldrT="[Tekst]"/>
      <dgm:spPr/>
      <dgm:t>
        <a:bodyPr/>
        <a:lstStyle/>
        <a:p>
          <a:r>
            <a:rPr lang="da-DK" dirty="0"/>
            <a:t>General </a:t>
          </a:r>
          <a:r>
            <a:rPr lang="da-DK" dirty="0" err="1"/>
            <a:t>discussion</a:t>
          </a:r>
          <a:r>
            <a:rPr lang="da-DK" dirty="0"/>
            <a:t> on at </a:t>
          </a:r>
          <a:r>
            <a:rPr lang="da-DK" dirty="0" err="1"/>
            <a:t>least</a:t>
          </a:r>
          <a:r>
            <a:rPr lang="da-DK" dirty="0"/>
            <a:t> on </a:t>
          </a:r>
          <a:r>
            <a:rPr lang="da-DK" dirty="0" err="1"/>
            <a:t>additional</a:t>
          </a:r>
          <a:r>
            <a:rPr lang="da-DK" dirty="0"/>
            <a:t> </a:t>
          </a:r>
          <a:r>
            <a:rPr lang="da-DK" dirty="0" err="1"/>
            <a:t>theme</a:t>
          </a:r>
          <a:r>
            <a:rPr lang="da-DK" dirty="0"/>
            <a:t>/ </a:t>
          </a:r>
          <a:r>
            <a:rPr lang="da-DK" dirty="0" err="1"/>
            <a:t>themes</a:t>
          </a:r>
          <a:endParaRPr lang="da-DK" dirty="0"/>
        </a:p>
      </dgm:t>
    </dgm:pt>
    <dgm:pt modelId="{9BABABEB-5C13-244D-96BA-DE076992FB3F}" type="parTrans" cxnId="{24DA204B-A22F-A348-987D-55004C5371BD}">
      <dgm:prSet/>
      <dgm:spPr/>
      <dgm:t>
        <a:bodyPr/>
        <a:lstStyle/>
        <a:p>
          <a:endParaRPr lang="da-DK"/>
        </a:p>
      </dgm:t>
    </dgm:pt>
    <dgm:pt modelId="{23F5BA04-953D-C14A-9478-5B0314ACDAC2}" type="sibTrans" cxnId="{24DA204B-A22F-A348-987D-55004C5371BD}">
      <dgm:prSet/>
      <dgm:spPr/>
      <dgm:t>
        <a:bodyPr/>
        <a:lstStyle/>
        <a:p>
          <a:endParaRPr lang="da-DK"/>
        </a:p>
      </dgm:t>
    </dgm:pt>
    <dgm:pt modelId="{6959F026-A4DA-3440-B6FE-D685A62FB184}">
      <dgm:prSet/>
      <dgm:spPr/>
      <dgm:t>
        <a:bodyPr/>
        <a:lstStyle/>
        <a:p>
          <a:r>
            <a:rPr lang="da-DK" dirty="0"/>
            <a:t>3-4 </a:t>
          </a:r>
          <a:r>
            <a:rPr lang="da-DK" dirty="0" err="1"/>
            <a:t>minutes</a:t>
          </a:r>
          <a:endParaRPr lang="da-DK" dirty="0"/>
        </a:p>
      </dgm:t>
    </dgm:pt>
    <dgm:pt modelId="{176C5F4F-67C7-3F41-A513-EA4C05EB9DC2}" type="parTrans" cxnId="{9BD0F39D-9BA4-0248-BCA1-FAE94F5D748E}">
      <dgm:prSet/>
      <dgm:spPr/>
      <dgm:t>
        <a:bodyPr/>
        <a:lstStyle/>
        <a:p>
          <a:endParaRPr lang="da-DK"/>
        </a:p>
      </dgm:t>
    </dgm:pt>
    <dgm:pt modelId="{CE4C8334-A473-2A41-A11C-A735E386FBC4}" type="sibTrans" cxnId="{9BD0F39D-9BA4-0248-BCA1-FAE94F5D748E}">
      <dgm:prSet/>
      <dgm:spPr/>
      <dgm:t>
        <a:bodyPr/>
        <a:lstStyle/>
        <a:p>
          <a:endParaRPr lang="da-DK"/>
        </a:p>
      </dgm:t>
    </dgm:pt>
    <dgm:pt modelId="{F6A741B5-E922-5145-9551-D7E70C8DD0B1}">
      <dgm:prSet/>
      <dgm:spPr/>
      <dgm:t>
        <a:bodyPr/>
        <a:lstStyle/>
        <a:p>
          <a:r>
            <a:rPr lang="da-DK" dirty="0" err="1"/>
            <a:t>Relate</a:t>
          </a:r>
          <a:r>
            <a:rPr lang="da-DK" dirty="0"/>
            <a:t> it to relevant </a:t>
          </a:r>
          <a:r>
            <a:rPr lang="da-DK" dirty="0" err="1"/>
            <a:t>theme</a:t>
          </a:r>
          <a:endParaRPr lang="da-DK" dirty="0"/>
        </a:p>
      </dgm:t>
    </dgm:pt>
    <dgm:pt modelId="{BE5AE5BF-16F2-534D-A744-CD24CC916D02}" type="parTrans" cxnId="{F6670670-31F3-854D-B391-178915745CED}">
      <dgm:prSet/>
      <dgm:spPr/>
      <dgm:t>
        <a:bodyPr/>
        <a:lstStyle/>
        <a:p>
          <a:endParaRPr lang="da-DK"/>
        </a:p>
      </dgm:t>
    </dgm:pt>
    <dgm:pt modelId="{2CCD332D-D851-664A-AFB7-6CB77448B97C}" type="sibTrans" cxnId="{F6670670-31F3-854D-B391-178915745CED}">
      <dgm:prSet/>
      <dgm:spPr/>
      <dgm:t>
        <a:bodyPr/>
        <a:lstStyle/>
        <a:p>
          <a:endParaRPr lang="da-DK"/>
        </a:p>
      </dgm:t>
    </dgm:pt>
    <dgm:pt modelId="{78881397-16CD-8444-BC1D-452C3B28AF5D}">
      <dgm:prSet/>
      <dgm:spPr/>
      <dgm:t>
        <a:bodyPr/>
        <a:lstStyle/>
        <a:p>
          <a:r>
            <a:rPr lang="da-DK" dirty="0" err="1"/>
            <a:t>Relate</a:t>
          </a:r>
          <a:r>
            <a:rPr lang="da-DK" dirty="0"/>
            <a:t> it to </a:t>
          </a:r>
          <a:r>
            <a:rPr lang="da-DK" dirty="0" err="1"/>
            <a:t>target</a:t>
          </a:r>
          <a:r>
            <a:rPr lang="da-DK" dirty="0"/>
            <a:t> </a:t>
          </a:r>
          <a:r>
            <a:rPr lang="da-DK" dirty="0" err="1"/>
            <a:t>culture</a:t>
          </a:r>
          <a:endParaRPr lang="da-DK" dirty="0"/>
        </a:p>
      </dgm:t>
    </dgm:pt>
    <dgm:pt modelId="{947A2E18-3054-EC4F-A45F-A1016A53A05E}" type="parTrans" cxnId="{BD2902F7-968E-174B-99DA-50F5DB8796E5}">
      <dgm:prSet/>
      <dgm:spPr/>
      <dgm:t>
        <a:bodyPr/>
        <a:lstStyle/>
        <a:p>
          <a:endParaRPr lang="da-DK"/>
        </a:p>
      </dgm:t>
    </dgm:pt>
    <dgm:pt modelId="{27399746-5B56-5C4F-A512-E3523D00A94D}" type="sibTrans" cxnId="{BD2902F7-968E-174B-99DA-50F5DB8796E5}">
      <dgm:prSet/>
      <dgm:spPr/>
      <dgm:t>
        <a:bodyPr/>
        <a:lstStyle/>
        <a:p>
          <a:endParaRPr lang="da-DK"/>
        </a:p>
      </dgm:t>
    </dgm:pt>
    <dgm:pt modelId="{BA70A347-75A0-CA4D-A8BF-BDB1DB22E44C}" type="pres">
      <dgm:prSet presAssocID="{21C85713-E922-5C4B-85A2-6A7E2A2E697A}" presName="linearFlow" presStyleCnt="0">
        <dgm:presLayoutVars>
          <dgm:dir/>
          <dgm:animLvl val="lvl"/>
          <dgm:resizeHandles val="exact"/>
        </dgm:presLayoutVars>
      </dgm:prSet>
      <dgm:spPr/>
    </dgm:pt>
    <dgm:pt modelId="{E6F49902-8CFB-474F-BA65-814E0A310C9C}" type="pres">
      <dgm:prSet presAssocID="{3082FDAF-EC28-DA48-B3B0-BDA8FE18EE9B}" presName="composite" presStyleCnt="0"/>
      <dgm:spPr/>
    </dgm:pt>
    <dgm:pt modelId="{7C26AB6F-C2C7-2E48-BEC2-C189359A8C7E}" type="pres">
      <dgm:prSet presAssocID="{3082FDAF-EC28-DA48-B3B0-BDA8FE18EE9B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FC7A71D-F69C-4540-B7E0-09ED2A80BC4F}" type="pres">
      <dgm:prSet presAssocID="{3082FDAF-EC28-DA48-B3B0-BDA8FE18EE9B}" presName="parSh" presStyleLbl="node1" presStyleIdx="0" presStyleCnt="3" custLinFactNeighborX="19251" custLinFactNeighborY="-766"/>
      <dgm:spPr/>
    </dgm:pt>
    <dgm:pt modelId="{99B5E13B-4D19-7E4F-B529-85C35B324618}" type="pres">
      <dgm:prSet presAssocID="{3082FDAF-EC28-DA48-B3B0-BDA8FE18EE9B}" presName="desTx" presStyleLbl="fgAcc1" presStyleIdx="0" presStyleCnt="3" custLinFactNeighborX="10785" custLinFactNeighborY="753">
        <dgm:presLayoutVars>
          <dgm:bulletEnabled val="1"/>
        </dgm:presLayoutVars>
      </dgm:prSet>
      <dgm:spPr/>
    </dgm:pt>
    <dgm:pt modelId="{F3F75DD2-72C9-1046-A40E-F1A310AD3D59}" type="pres">
      <dgm:prSet presAssocID="{7FABF1EB-C650-0545-9CE8-555617BEDC66}" presName="sibTrans" presStyleLbl="sibTrans2D1" presStyleIdx="0" presStyleCnt="2" custLinFactNeighborY="29562"/>
      <dgm:spPr/>
    </dgm:pt>
    <dgm:pt modelId="{E449A713-85F3-3048-91FE-87897CCF3F38}" type="pres">
      <dgm:prSet presAssocID="{7FABF1EB-C650-0545-9CE8-555617BEDC66}" presName="connTx" presStyleLbl="sibTrans2D1" presStyleIdx="0" presStyleCnt="2"/>
      <dgm:spPr/>
    </dgm:pt>
    <dgm:pt modelId="{1C9E2569-4249-004D-831E-1B3B73D513EB}" type="pres">
      <dgm:prSet presAssocID="{D735E75C-EDBC-EE44-83DE-4664C6DB62E3}" presName="composite" presStyleCnt="0"/>
      <dgm:spPr/>
    </dgm:pt>
    <dgm:pt modelId="{6020667A-2627-FF44-8B42-961219BA15AB}" type="pres">
      <dgm:prSet presAssocID="{D735E75C-EDBC-EE44-83DE-4664C6DB62E3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7B8CFC9-0C2B-8A40-A67A-9A76FA3B585A}" type="pres">
      <dgm:prSet presAssocID="{D735E75C-EDBC-EE44-83DE-4664C6DB62E3}" presName="parSh" presStyleLbl="node1" presStyleIdx="1" presStyleCnt="3" custLinFactNeighborX="15724" custLinFactNeighborY="1084"/>
      <dgm:spPr/>
    </dgm:pt>
    <dgm:pt modelId="{9C2AA03D-EF01-5742-896B-05DD5C76E8B0}" type="pres">
      <dgm:prSet presAssocID="{D735E75C-EDBC-EE44-83DE-4664C6DB62E3}" presName="desTx" presStyleLbl="fgAcc1" presStyleIdx="1" presStyleCnt="3" custLinFactNeighborX="5782" custLinFactNeighborY="753">
        <dgm:presLayoutVars>
          <dgm:bulletEnabled val="1"/>
        </dgm:presLayoutVars>
      </dgm:prSet>
      <dgm:spPr/>
    </dgm:pt>
    <dgm:pt modelId="{797F887B-91EE-EA43-B560-9A13EA2C5268}" type="pres">
      <dgm:prSet presAssocID="{36865296-3EF7-664C-B897-73B71DE2244C}" presName="sibTrans" presStyleLbl="sibTrans2D1" presStyleIdx="1" presStyleCnt="2" custLinFactNeighborX="23785" custLinFactNeighborY="35389"/>
      <dgm:spPr/>
    </dgm:pt>
    <dgm:pt modelId="{0D744777-A134-844E-A7AE-71A486B861FA}" type="pres">
      <dgm:prSet presAssocID="{36865296-3EF7-664C-B897-73B71DE2244C}" presName="connTx" presStyleLbl="sibTrans2D1" presStyleIdx="1" presStyleCnt="2"/>
      <dgm:spPr/>
    </dgm:pt>
    <dgm:pt modelId="{66DF6249-58EE-9849-8C76-88357B113331}" type="pres">
      <dgm:prSet presAssocID="{F1326BEA-E82F-E84D-9315-18ED7E05779B}" presName="composite" presStyleCnt="0"/>
      <dgm:spPr/>
    </dgm:pt>
    <dgm:pt modelId="{C2E655C0-6C08-974D-B231-5D8869BE4BE6}" type="pres">
      <dgm:prSet presAssocID="{F1326BEA-E82F-E84D-9315-18ED7E05779B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7340230C-DE17-C44C-B6EA-860DE87139FB}" type="pres">
      <dgm:prSet presAssocID="{F1326BEA-E82F-E84D-9315-18ED7E05779B}" presName="parSh" presStyleLbl="node1" presStyleIdx="2" presStyleCnt="3" custLinFactNeighborX="9059" custLinFactNeighborY="3427"/>
      <dgm:spPr/>
    </dgm:pt>
    <dgm:pt modelId="{321F27E4-D29B-604D-871E-94C9EC0176FB}" type="pres">
      <dgm:prSet presAssocID="{F1326BEA-E82F-E84D-9315-18ED7E05779B}" presName="desTx" presStyleLbl="fgAcc1" presStyleIdx="2" presStyleCnt="3">
        <dgm:presLayoutVars>
          <dgm:bulletEnabled val="1"/>
        </dgm:presLayoutVars>
      </dgm:prSet>
      <dgm:spPr/>
    </dgm:pt>
  </dgm:ptLst>
  <dgm:cxnLst>
    <dgm:cxn modelId="{2936FC01-3A6A-DA4B-A0F1-578085464900}" type="presOf" srcId="{ED5BEE5C-DDDF-604E-B240-87C90088BF9D}" destId="{99B5E13B-4D19-7E4F-B529-85C35B324618}" srcOrd="0" destOrd="0" presId="urn:microsoft.com/office/officeart/2005/8/layout/process3"/>
    <dgm:cxn modelId="{4E7C6208-AB2B-094C-AAD9-CEC462106A0E}" srcId="{21C85713-E922-5C4B-85A2-6A7E2A2E697A}" destId="{3082FDAF-EC28-DA48-B3B0-BDA8FE18EE9B}" srcOrd="0" destOrd="0" parTransId="{B0858ACF-6223-7743-9C5A-D5EEEBBB150F}" sibTransId="{7FABF1EB-C650-0545-9CE8-555617BEDC66}"/>
    <dgm:cxn modelId="{7D580C1B-5487-3C4A-8E76-056223A782D5}" type="presOf" srcId="{78881397-16CD-8444-BC1D-452C3B28AF5D}" destId="{99B5E13B-4D19-7E4F-B529-85C35B324618}" srcOrd="0" destOrd="4" presId="urn:microsoft.com/office/officeart/2005/8/layout/process3"/>
    <dgm:cxn modelId="{8492F61C-D2EC-2C42-BB85-15A10E02DB06}" type="presOf" srcId="{F1326BEA-E82F-E84D-9315-18ED7E05779B}" destId="{C2E655C0-6C08-974D-B231-5D8869BE4BE6}" srcOrd="0" destOrd="0" presId="urn:microsoft.com/office/officeart/2005/8/layout/process3"/>
    <dgm:cxn modelId="{BE1F6825-43A2-574E-87AC-3B564FEFC646}" type="presOf" srcId="{7FABF1EB-C650-0545-9CE8-555617BEDC66}" destId="{F3F75DD2-72C9-1046-A40E-F1A310AD3D59}" srcOrd="0" destOrd="0" presId="urn:microsoft.com/office/officeart/2005/8/layout/process3"/>
    <dgm:cxn modelId="{C6DF2326-FDA4-DC46-8DBC-1F1B3C384ADB}" type="presOf" srcId="{D735E75C-EDBC-EE44-83DE-4664C6DB62E3}" destId="{6020667A-2627-FF44-8B42-961219BA15AB}" srcOrd="0" destOrd="0" presId="urn:microsoft.com/office/officeart/2005/8/layout/process3"/>
    <dgm:cxn modelId="{CEDC4628-0154-4B4C-885C-79C3083E12AC}" srcId="{3082FDAF-EC28-DA48-B3B0-BDA8FE18EE9B}" destId="{699AE859-3101-9643-BE3F-1AA1F8973653}" srcOrd="2" destOrd="0" parTransId="{7110633E-D8EE-B044-B4F8-40EC07FE48E8}" sibTransId="{A172BFAA-1306-6442-98C2-C2B8315996D2}"/>
    <dgm:cxn modelId="{BCD33C2F-517B-2F4C-965B-581D90800CF2}" type="presOf" srcId="{D735E75C-EDBC-EE44-83DE-4664C6DB62E3}" destId="{97B8CFC9-0C2B-8A40-A67A-9A76FA3B585A}" srcOrd="1" destOrd="0" presId="urn:microsoft.com/office/officeart/2005/8/layout/process3"/>
    <dgm:cxn modelId="{7A136F34-139E-6544-9BB3-F526A1C75427}" srcId="{D735E75C-EDBC-EE44-83DE-4664C6DB62E3}" destId="{B750CC8C-B433-D943-989B-6F431F1DD0E5}" srcOrd="0" destOrd="0" parTransId="{0CFD2EDE-FF52-9246-80C8-4E81094D166D}" sibTransId="{5DCF5016-3365-BE44-9F7F-6741FE6AF30E}"/>
    <dgm:cxn modelId="{9622B148-FE12-D343-A374-96715983BDE8}" srcId="{F1326BEA-E82F-E84D-9315-18ED7E05779B}" destId="{D3F2C6DC-BAE9-4C4D-BF80-CC0127CBB1D1}" srcOrd="0" destOrd="0" parTransId="{F3E899AE-97AF-6F42-91F5-1B08176CE182}" sibTransId="{3DBD2F81-B006-E748-8796-F3B9C3396568}"/>
    <dgm:cxn modelId="{24DA204B-A22F-A348-987D-55004C5371BD}" srcId="{F1326BEA-E82F-E84D-9315-18ED7E05779B}" destId="{46FBCB78-685A-6749-90F1-0E3FE7201E6B}" srcOrd="1" destOrd="0" parTransId="{9BABABEB-5C13-244D-96BA-DE076992FB3F}" sibTransId="{23F5BA04-953D-C14A-9478-5B0314ACDAC2}"/>
    <dgm:cxn modelId="{66CDF957-3460-F147-9763-F3CE5783DE5A}" srcId="{D735E75C-EDBC-EE44-83DE-4664C6DB62E3}" destId="{1487CB0E-826C-E14F-A3A8-A9553B69EA11}" srcOrd="1" destOrd="0" parTransId="{A7E1613D-C829-FD47-811A-A50C036938A5}" sibTransId="{9C13F480-6103-434D-AFA4-8E07151E93C4}"/>
    <dgm:cxn modelId="{FE640764-C6DB-B644-8F70-1D4A436D33B6}" srcId="{3082FDAF-EC28-DA48-B3B0-BDA8FE18EE9B}" destId="{ED5BEE5C-DDDF-604E-B240-87C90088BF9D}" srcOrd="0" destOrd="0" parTransId="{2CC5E876-AD1B-3247-8F81-10A4D22ABDFA}" sibTransId="{E34ADF69-23DB-2144-B841-CD585EABEE75}"/>
    <dgm:cxn modelId="{7286D56E-B9FE-0447-9664-559EE2601154}" type="presOf" srcId="{3082FDAF-EC28-DA48-B3B0-BDA8FE18EE9B}" destId="{7C26AB6F-C2C7-2E48-BEC2-C189359A8C7E}" srcOrd="0" destOrd="0" presId="urn:microsoft.com/office/officeart/2005/8/layout/process3"/>
    <dgm:cxn modelId="{D6DDF06E-A985-2249-8093-DB5DAE8EB569}" type="presOf" srcId="{36865296-3EF7-664C-B897-73B71DE2244C}" destId="{0D744777-A134-844E-A7AE-71A486B861FA}" srcOrd="1" destOrd="0" presId="urn:microsoft.com/office/officeart/2005/8/layout/process3"/>
    <dgm:cxn modelId="{F6670670-31F3-854D-B391-178915745CED}" srcId="{3082FDAF-EC28-DA48-B3B0-BDA8FE18EE9B}" destId="{F6A741B5-E922-5145-9551-D7E70C8DD0B1}" srcOrd="3" destOrd="0" parTransId="{BE5AE5BF-16F2-534D-A744-CD24CC916D02}" sibTransId="{2CCD332D-D851-664A-AFB7-6CB77448B97C}"/>
    <dgm:cxn modelId="{5F063F75-BC6D-D940-9813-BDB0551CAE43}" type="presOf" srcId="{21C85713-E922-5C4B-85A2-6A7E2A2E697A}" destId="{BA70A347-75A0-CA4D-A8BF-BDB1DB22E44C}" srcOrd="0" destOrd="0" presId="urn:microsoft.com/office/officeart/2005/8/layout/process3"/>
    <dgm:cxn modelId="{D2C27D79-CA4D-2142-A719-8E06F8F7FE14}" type="presOf" srcId="{36865296-3EF7-664C-B897-73B71DE2244C}" destId="{797F887B-91EE-EA43-B560-9A13EA2C5268}" srcOrd="0" destOrd="0" presId="urn:microsoft.com/office/officeart/2005/8/layout/process3"/>
    <dgm:cxn modelId="{16C86781-C22B-814C-88DA-EF718FF6030C}" srcId="{21C85713-E922-5C4B-85A2-6A7E2A2E697A}" destId="{F1326BEA-E82F-E84D-9315-18ED7E05779B}" srcOrd="2" destOrd="0" parTransId="{77D36FEF-BCA4-374B-97F6-5B4BE3FA89F6}" sibTransId="{775BE0EA-09A9-EE4A-9AE6-03289C30E5EE}"/>
    <dgm:cxn modelId="{64800F84-8559-4548-8A01-935FADF9C520}" type="presOf" srcId="{D3F2C6DC-BAE9-4C4D-BF80-CC0127CBB1D1}" destId="{321F27E4-D29B-604D-871E-94C9EC0176FB}" srcOrd="0" destOrd="0" presId="urn:microsoft.com/office/officeart/2005/8/layout/process3"/>
    <dgm:cxn modelId="{C3554B87-64A6-5143-BC95-C5FA6D77F62A}" type="presOf" srcId="{6959F026-A4DA-3440-B6FE-D685A62FB184}" destId="{99B5E13B-4D19-7E4F-B529-85C35B324618}" srcOrd="0" destOrd="1" presId="urn:microsoft.com/office/officeart/2005/8/layout/process3"/>
    <dgm:cxn modelId="{2F68108B-DF67-1C4D-BD5A-68F41D43B384}" type="presOf" srcId="{B750CC8C-B433-D943-989B-6F431F1DD0E5}" destId="{9C2AA03D-EF01-5742-896B-05DD5C76E8B0}" srcOrd="0" destOrd="0" presId="urn:microsoft.com/office/officeart/2005/8/layout/process3"/>
    <dgm:cxn modelId="{1B9EDF9C-C9EE-8A4E-B155-56583B1F1F9D}" type="presOf" srcId="{699AE859-3101-9643-BE3F-1AA1F8973653}" destId="{99B5E13B-4D19-7E4F-B529-85C35B324618}" srcOrd="0" destOrd="2" presId="urn:microsoft.com/office/officeart/2005/8/layout/process3"/>
    <dgm:cxn modelId="{9BD0F39D-9BA4-0248-BCA1-FAE94F5D748E}" srcId="{3082FDAF-EC28-DA48-B3B0-BDA8FE18EE9B}" destId="{6959F026-A4DA-3440-B6FE-D685A62FB184}" srcOrd="1" destOrd="0" parTransId="{176C5F4F-67C7-3F41-A513-EA4C05EB9DC2}" sibTransId="{CE4C8334-A473-2A41-A11C-A735E386FBC4}"/>
    <dgm:cxn modelId="{076F35A6-A1F7-8C43-A45A-A1E141B84D14}" type="presOf" srcId="{46FBCB78-685A-6749-90F1-0E3FE7201E6B}" destId="{321F27E4-D29B-604D-871E-94C9EC0176FB}" srcOrd="0" destOrd="1" presId="urn:microsoft.com/office/officeart/2005/8/layout/process3"/>
    <dgm:cxn modelId="{D8417FAD-168F-3E40-A3CF-0A6EFB4CD8AC}" type="presOf" srcId="{7FABF1EB-C650-0545-9CE8-555617BEDC66}" destId="{E449A713-85F3-3048-91FE-87897CCF3F38}" srcOrd="1" destOrd="0" presId="urn:microsoft.com/office/officeart/2005/8/layout/process3"/>
    <dgm:cxn modelId="{E15FBEC6-5BC4-EF49-A6F2-E373DCD586F3}" srcId="{21C85713-E922-5C4B-85A2-6A7E2A2E697A}" destId="{D735E75C-EDBC-EE44-83DE-4664C6DB62E3}" srcOrd="1" destOrd="0" parTransId="{71756E39-5564-3C45-9184-722A06644160}" sibTransId="{36865296-3EF7-664C-B897-73B71DE2244C}"/>
    <dgm:cxn modelId="{12101BE6-5AD7-074D-9ECE-2C928422C409}" type="presOf" srcId="{F6A741B5-E922-5145-9551-D7E70C8DD0B1}" destId="{99B5E13B-4D19-7E4F-B529-85C35B324618}" srcOrd="0" destOrd="3" presId="urn:microsoft.com/office/officeart/2005/8/layout/process3"/>
    <dgm:cxn modelId="{F949B8E6-FF4B-6A4E-B3BA-B267A816DE28}" type="presOf" srcId="{1487CB0E-826C-E14F-A3A8-A9553B69EA11}" destId="{9C2AA03D-EF01-5742-896B-05DD5C76E8B0}" srcOrd="0" destOrd="1" presId="urn:microsoft.com/office/officeart/2005/8/layout/process3"/>
    <dgm:cxn modelId="{AB123FEF-8578-7B4B-B8B5-7B213B70DF42}" type="presOf" srcId="{F1326BEA-E82F-E84D-9315-18ED7E05779B}" destId="{7340230C-DE17-C44C-B6EA-860DE87139FB}" srcOrd="1" destOrd="0" presId="urn:microsoft.com/office/officeart/2005/8/layout/process3"/>
    <dgm:cxn modelId="{BD2902F7-968E-174B-99DA-50F5DB8796E5}" srcId="{3082FDAF-EC28-DA48-B3B0-BDA8FE18EE9B}" destId="{78881397-16CD-8444-BC1D-452C3B28AF5D}" srcOrd="4" destOrd="0" parTransId="{947A2E18-3054-EC4F-A45F-A1016A53A05E}" sibTransId="{27399746-5B56-5C4F-A512-E3523D00A94D}"/>
    <dgm:cxn modelId="{1001DAFA-E834-EC48-90F5-5D12E03C22F8}" type="presOf" srcId="{3082FDAF-EC28-DA48-B3B0-BDA8FE18EE9B}" destId="{0FC7A71D-F69C-4540-B7E0-09ED2A80BC4F}" srcOrd="1" destOrd="0" presId="urn:microsoft.com/office/officeart/2005/8/layout/process3"/>
    <dgm:cxn modelId="{37C226C6-F7A0-084F-90D5-A2B6707CAB0A}" type="presParOf" srcId="{BA70A347-75A0-CA4D-A8BF-BDB1DB22E44C}" destId="{E6F49902-8CFB-474F-BA65-814E0A310C9C}" srcOrd="0" destOrd="0" presId="urn:microsoft.com/office/officeart/2005/8/layout/process3"/>
    <dgm:cxn modelId="{FACA750E-0759-1940-A4AA-4D120F17FFC8}" type="presParOf" srcId="{E6F49902-8CFB-474F-BA65-814E0A310C9C}" destId="{7C26AB6F-C2C7-2E48-BEC2-C189359A8C7E}" srcOrd="0" destOrd="0" presId="urn:microsoft.com/office/officeart/2005/8/layout/process3"/>
    <dgm:cxn modelId="{C6CFEC75-2551-CC48-A8A1-CA7D55D6B2F7}" type="presParOf" srcId="{E6F49902-8CFB-474F-BA65-814E0A310C9C}" destId="{0FC7A71D-F69C-4540-B7E0-09ED2A80BC4F}" srcOrd="1" destOrd="0" presId="urn:microsoft.com/office/officeart/2005/8/layout/process3"/>
    <dgm:cxn modelId="{EAF51E9A-3D76-A441-A1B0-76F66E08A9DC}" type="presParOf" srcId="{E6F49902-8CFB-474F-BA65-814E0A310C9C}" destId="{99B5E13B-4D19-7E4F-B529-85C35B324618}" srcOrd="2" destOrd="0" presId="urn:microsoft.com/office/officeart/2005/8/layout/process3"/>
    <dgm:cxn modelId="{096ECAE8-E1AD-7248-AAB5-7F317D39C5A0}" type="presParOf" srcId="{BA70A347-75A0-CA4D-A8BF-BDB1DB22E44C}" destId="{F3F75DD2-72C9-1046-A40E-F1A310AD3D59}" srcOrd="1" destOrd="0" presId="urn:microsoft.com/office/officeart/2005/8/layout/process3"/>
    <dgm:cxn modelId="{14FE6A10-9E11-0F47-B33C-399F4F3014FF}" type="presParOf" srcId="{F3F75DD2-72C9-1046-A40E-F1A310AD3D59}" destId="{E449A713-85F3-3048-91FE-87897CCF3F38}" srcOrd="0" destOrd="0" presId="urn:microsoft.com/office/officeart/2005/8/layout/process3"/>
    <dgm:cxn modelId="{7AC537E3-D36D-924F-96D9-4D03D98BD9B2}" type="presParOf" srcId="{BA70A347-75A0-CA4D-A8BF-BDB1DB22E44C}" destId="{1C9E2569-4249-004D-831E-1B3B73D513EB}" srcOrd="2" destOrd="0" presId="urn:microsoft.com/office/officeart/2005/8/layout/process3"/>
    <dgm:cxn modelId="{5DE1DA8F-9068-464F-B69F-9E5122C20A8C}" type="presParOf" srcId="{1C9E2569-4249-004D-831E-1B3B73D513EB}" destId="{6020667A-2627-FF44-8B42-961219BA15AB}" srcOrd="0" destOrd="0" presId="urn:microsoft.com/office/officeart/2005/8/layout/process3"/>
    <dgm:cxn modelId="{1C3DE63E-C2BD-BE49-9035-AFE710A4C57D}" type="presParOf" srcId="{1C9E2569-4249-004D-831E-1B3B73D513EB}" destId="{97B8CFC9-0C2B-8A40-A67A-9A76FA3B585A}" srcOrd="1" destOrd="0" presId="urn:microsoft.com/office/officeart/2005/8/layout/process3"/>
    <dgm:cxn modelId="{506DE31E-467C-3E40-8E6C-B6E4C6FA7315}" type="presParOf" srcId="{1C9E2569-4249-004D-831E-1B3B73D513EB}" destId="{9C2AA03D-EF01-5742-896B-05DD5C76E8B0}" srcOrd="2" destOrd="0" presId="urn:microsoft.com/office/officeart/2005/8/layout/process3"/>
    <dgm:cxn modelId="{ABA64958-F608-3146-9958-A1E511247903}" type="presParOf" srcId="{BA70A347-75A0-CA4D-A8BF-BDB1DB22E44C}" destId="{797F887B-91EE-EA43-B560-9A13EA2C5268}" srcOrd="3" destOrd="0" presId="urn:microsoft.com/office/officeart/2005/8/layout/process3"/>
    <dgm:cxn modelId="{C3ED1277-D7F9-1F47-9848-C405A810685F}" type="presParOf" srcId="{797F887B-91EE-EA43-B560-9A13EA2C5268}" destId="{0D744777-A134-844E-A7AE-71A486B861FA}" srcOrd="0" destOrd="0" presId="urn:microsoft.com/office/officeart/2005/8/layout/process3"/>
    <dgm:cxn modelId="{49EC82F5-A699-C14E-963F-8D0E67749AAC}" type="presParOf" srcId="{BA70A347-75A0-CA4D-A8BF-BDB1DB22E44C}" destId="{66DF6249-58EE-9849-8C76-88357B113331}" srcOrd="4" destOrd="0" presId="urn:microsoft.com/office/officeart/2005/8/layout/process3"/>
    <dgm:cxn modelId="{549EBE15-C75F-1E4F-872A-C6480668B1D5}" type="presParOf" srcId="{66DF6249-58EE-9849-8C76-88357B113331}" destId="{C2E655C0-6C08-974D-B231-5D8869BE4BE6}" srcOrd="0" destOrd="0" presId="urn:microsoft.com/office/officeart/2005/8/layout/process3"/>
    <dgm:cxn modelId="{B5383431-1F00-9D4E-A94D-32483BBB010C}" type="presParOf" srcId="{66DF6249-58EE-9849-8C76-88357B113331}" destId="{7340230C-DE17-C44C-B6EA-860DE87139FB}" srcOrd="1" destOrd="0" presId="urn:microsoft.com/office/officeart/2005/8/layout/process3"/>
    <dgm:cxn modelId="{80FC4E80-B6B0-A945-91CD-D2455EB841BC}" type="presParOf" srcId="{66DF6249-58EE-9849-8C76-88357B113331}" destId="{321F27E4-D29B-604D-871E-94C9EC0176F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7A71D-F69C-4540-B7E0-09ED2A80BC4F}">
      <dsp:nvSpPr>
        <dsp:cNvPr id="0" name=""/>
        <dsp:cNvSpPr/>
      </dsp:nvSpPr>
      <dsp:spPr>
        <a:xfrm>
          <a:off x="442892" y="226995"/>
          <a:ext cx="2274632" cy="1051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Rockwell" panose="02060603020205020403"/>
              <a:ea typeface="+mn-ea"/>
              <a:cs typeface="+mn-cs"/>
            </a:rPr>
            <a:t>Part 1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3600" kern="1200" dirty="0"/>
        </a:p>
      </dsp:txBody>
      <dsp:txXfrm>
        <a:off x="442892" y="226995"/>
        <a:ext cx="2274632" cy="701194"/>
      </dsp:txXfrm>
    </dsp:sp>
    <dsp:sp modelId="{99B5E13B-4D19-7E4F-B529-85C35B324618}">
      <dsp:nvSpPr>
        <dsp:cNvPr id="0" name=""/>
        <dsp:cNvSpPr/>
      </dsp:nvSpPr>
      <dsp:spPr>
        <a:xfrm>
          <a:off x="716210" y="957933"/>
          <a:ext cx="2274632" cy="288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/>
            <a:t>P-T-C: present, </a:t>
          </a:r>
          <a:r>
            <a:rPr lang="da-DK" sz="2000" kern="1200" dirty="0" err="1"/>
            <a:t>theme</a:t>
          </a:r>
          <a:r>
            <a:rPr lang="da-DK" sz="2000" kern="1200" dirty="0"/>
            <a:t>, </a:t>
          </a:r>
          <a:r>
            <a:rPr lang="da-DK" sz="2000" kern="1200" dirty="0" err="1"/>
            <a:t>culture</a:t>
          </a:r>
          <a:endParaRPr lang="da-DK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/>
            <a:t>3-4 </a:t>
          </a:r>
          <a:r>
            <a:rPr lang="da-DK" sz="2000" kern="1200" dirty="0" err="1"/>
            <a:t>minutes</a:t>
          </a:r>
          <a:endParaRPr lang="da-DK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 err="1"/>
            <a:t>Describe</a:t>
          </a:r>
          <a:r>
            <a:rPr lang="da-DK" sz="2000" kern="1200" dirty="0"/>
            <a:t> </a:t>
          </a:r>
          <a:r>
            <a:rPr lang="da-DK" sz="2000" kern="1200" dirty="0" err="1"/>
            <a:t>photo</a:t>
          </a:r>
          <a:endParaRPr lang="da-DK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 err="1"/>
            <a:t>Relate</a:t>
          </a:r>
          <a:r>
            <a:rPr lang="da-DK" sz="2000" kern="1200" dirty="0"/>
            <a:t> it to relevant </a:t>
          </a:r>
          <a:r>
            <a:rPr lang="da-DK" sz="2000" kern="1200" dirty="0" err="1"/>
            <a:t>theme</a:t>
          </a:r>
          <a:endParaRPr lang="da-DK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 err="1"/>
            <a:t>Relate</a:t>
          </a:r>
          <a:r>
            <a:rPr lang="da-DK" sz="2000" kern="1200" dirty="0"/>
            <a:t> it to </a:t>
          </a:r>
          <a:r>
            <a:rPr lang="da-DK" sz="2000" kern="1200" dirty="0" err="1"/>
            <a:t>target</a:t>
          </a:r>
          <a:r>
            <a:rPr lang="da-DK" sz="2000" kern="1200" dirty="0"/>
            <a:t> </a:t>
          </a:r>
          <a:r>
            <a:rPr lang="da-DK" sz="2000" kern="1200" dirty="0" err="1"/>
            <a:t>culture</a:t>
          </a:r>
          <a:endParaRPr lang="da-DK" sz="2000" kern="1200" dirty="0"/>
        </a:p>
      </dsp:txBody>
      <dsp:txXfrm>
        <a:off x="782832" y="1024555"/>
        <a:ext cx="2141388" cy="2746756"/>
      </dsp:txXfrm>
    </dsp:sp>
    <dsp:sp modelId="{F3F75DD2-72C9-1046-A40E-F1A310AD3D59}">
      <dsp:nvSpPr>
        <dsp:cNvPr id="0" name=""/>
        <dsp:cNvSpPr/>
      </dsp:nvSpPr>
      <dsp:spPr>
        <a:xfrm rot="18718">
          <a:off x="3042289" y="471684"/>
          <a:ext cx="688521" cy="5663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/>
        </a:p>
      </dsp:txBody>
      <dsp:txXfrm>
        <a:off x="3042290" y="584484"/>
        <a:ext cx="518626" cy="339791"/>
      </dsp:txXfrm>
    </dsp:sp>
    <dsp:sp modelId="{97B8CFC9-0C2B-8A40-A67A-9A76FA3B585A}">
      <dsp:nvSpPr>
        <dsp:cNvPr id="0" name=""/>
        <dsp:cNvSpPr/>
      </dsp:nvSpPr>
      <dsp:spPr>
        <a:xfrm>
          <a:off x="4016602" y="246453"/>
          <a:ext cx="2274632" cy="1051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/>
            <a:t>Part 2</a:t>
          </a:r>
        </a:p>
      </dsp:txBody>
      <dsp:txXfrm>
        <a:off x="4016602" y="246453"/>
        <a:ext cx="2274632" cy="701194"/>
      </dsp:txXfrm>
    </dsp:sp>
    <dsp:sp modelId="{9C2AA03D-EF01-5742-896B-05DD5C76E8B0}">
      <dsp:nvSpPr>
        <dsp:cNvPr id="0" name=""/>
        <dsp:cNvSpPr/>
      </dsp:nvSpPr>
      <dsp:spPr>
        <a:xfrm>
          <a:off x="4256347" y="957933"/>
          <a:ext cx="2274632" cy="288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/>
            <a:t>4-5 </a:t>
          </a:r>
          <a:r>
            <a:rPr lang="da-DK" sz="2000" kern="1200" dirty="0" err="1"/>
            <a:t>minutes</a:t>
          </a:r>
          <a:endParaRPr lang="da-DK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 err="1"/>
            <a:t>Follow-up</a:t>
          </a:r>
          <a:r>
            <a:rPr lang="da-DK" sz="2000" kern="1200" dirty="0"/>
            <a:t> </a:t>
          </a:r>
          <a:r>
            <a:rPr lang="da-DK" sz="2000" kern="1200" dirty="0" err="1"/>
            <a:t>questions</a:t>
          </a:r>
          <a:r>
            <a:rPr lang="da-DK" sz="2000" kern="1200" dirty="0"/>
            <a:t> on </a:t>
          </a:r>
          <a:r>
            <a:rPr lang="da-DK" sz="2000" kern="1200" dirty="0" err="1"/>
            <a:t>presentations</a:t>
          </a:r>
          <a:r>
            <a:rPr lang="da-DK" sz="2000" kern="1200" dirty="0"/>
            <a:t> </a:t>
          </a:r>
        </a:p>
      </dsp:txBody>
      <dsp:txXfrm>
        <a:off x="4322969" y="1024555"/>
        <a:ext cx="2141388" cy="2746756"/>
      </dsp:txXfrm>
    </dsp:sp>
    <dsp:sp modelId="{797F887B-91EE-EA43-B560-9A13EA2C5268}">
      <dsp:nvSpPr>
        <dsp:cNvPr id="0" name=""/>
        <dsp:cNvSpPr/>
      </dsp:nvSpPr>
      <dsp:spPr>
        <a:xfrm rot="24189">
          <a:off x="6752920" y="526758"/>
          <a:ext cx="650697" cy="5663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/>
        </a:p>
      </dsp:txBody>
      <dsp:txXfrm>
        <a:off x="6752922" y="639423"/>
        <a:ext cx="480802" cy="339791"/>
      </dsp:txXfrm>
    </dsp:sp>
    <dsp:sp modelId="{7340230C-DE17-C44C-B6EA-860DE87139FB}">
      <dsp:nvSpPr>
        <dsp:cNvPr id="0" name=""/>
        <dsp:cNvSpPr/>
      </dsp:nvSpPr>
      <dsp:spPr>
        <a:xfrm>
          <a:off x="7518935" y="271097"/>
          <a:ext cx="2274632" cy="1051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/>
            <a:t>Part 3</a:t>
          </a:r>
        </a:p>
      </dsp:txBody>
      <dsp:txXfrm>
        <a:off x="7518935" y="271097"/>
        <a:ext cx="2274632" cy="701194"/>
      </dsp:txXfrm>
    </dsp:sp>
    <dsp:sp modelId="{321F27E4-D29B-604D-871E-94C9EC0176FB}">
      <dsp:nvSpPr>
        <dsp:cNvPr id="0" name=""/>
        <dsp:cNvSpPr/>
      </dsp:nvSpPr>
      <dsp:spPr>
        <a:xfrm>
          <a:off x="7778764" y="936247"/>
          <a:ext cx="2274632" cy="288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/>
            <a:t>5-6 </a:t>
          </a:r>
          <a:r>
            <a:rPr lang="da-DK" sz="2000" kern="1200" dirty="0" err="1"/>
            <a:t>minutes</a:t>
          </a:r>
          <a:endParaRPr lang="da-DK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 dirty="0"/>
            <a:t>General </a:t>
          </a:r>
          <a:r>
            <a:rPr lang="da-DK" sz="2000" kern="1200" dirty="0" err="1"/>
            <a:t>discussion</a:t>
          </a:r>
          <a:r>
            <a:rPr lang="da-DK" sz="2000" kern="1200" dirty="0"/>
            <a:t> on at </a:t>
          </a:r>
          <a:r>
            <a:rPr lang="da-DK" sz="2000" kern="1200" dirty="0" err="1"/>
            <a:t>least</a:t>
          </a:r>
          <a:r>
            <a:rPr lang="da-DK" sz="2000" kern="1200" dirty="0"/>
            <a:t> on </a:t>
          </a:r>
          <a:r>
            <a:rPr lang="da-DK" sz="2000" kern="1200" dirty="0" err="1"/>
            <a:t>additional</a:t>
          </a:r>
          <a:r>
            <a:rPr lang="da-DK" sz="2000" kern="1200" dirty="0"/>
            <a:t> </a:t>
          </a:r>
          <a:r>
            <a:rPr lang="da-DK" sz="2000" kern="1200" dirty="0" err="1"/>
            <a:t>theme</a:t>
          </a:r>
          <a:r>
            <a:rPr lang="da-DK" sz="2000" kern="1200" dirty="0"/>
            <a:t>/ </a:t>
          </a:r>
          <a:r>
            <a:rPr lang="da-DK" sz="2000" kern="1200" dirty="0" err="1"/>
            <a:t>themes</a:t>
          </a:r>
          <a:endParaRPr lang="da-DK" sz="2000" kern="1200" dirty="0"/>
        </a:p>
      </dsp:txBody>
      <dsp:txXfrm>
        <a:off x="7845386" y="1002869"/>
        <a:ext cx="2141388" cy="2746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5786AD-6DB4-C246-9C9A-0442CB8E2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966319B-1B3B-FE40-931C-DE52286DD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C71F04-328C-AA45-8D77-437E506E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F7DCE29-43B8-4B47-8A56-5F8B5A528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9492C8D-6BAB-964A-9E85-967709DE2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2882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F438D0-869C-124B-BD50-4F7DE6E36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7DF49F3-AF3E-8A48-A7E7-854B2A708B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826168-0D91-C14B-B2CB-AF86DA36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3BC3171-FC62-F948-8DE3-531EA601E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793C977-CE4C-ED45-B8E4-848B53140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9887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5FF302A-7F10-6A4B-B477-F06BFFA6F9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4543D86-46FF-9D4F-991C-2640B3571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C567FD1-7705-F146-AA2D-6B9359A0B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35EB8CE-909B-5247-A35E-BD949693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7C29BCB-9FC1-D84A-B1E7-128138D72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92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CC4154-7D9F-5B4C-9F79-DD278CEDD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2F868C-E6F0-EE42-994F-1364C32E8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534B70-D63F-944B-ABEA-5D44C2540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DDA741-A48A-0848-A827-C804BA1A8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45B12A1-77A3-4E43-9E42-89191C656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653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6C8C0-B699-034E-8282-AED28CA49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E7DD0AA-687A-4C40-A841-02291612E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8712F61-6A4A-C343-8064-0917E6ECA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4078B24-C193-0144-9F75-B80601EF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77AFD94-A324-0140-9AE6-1B27D2195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486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0D939A-080F-1945-B057-0BA603A57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A792405-F939-C143-8CD7-2A6E353C5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FB3043F-029D-6141-BE7C-2AE89BF4A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161C275-38D5-2541-9393-80A7D277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E556DC3-0467-B54C-A968-D4927ABF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9C905EF-AC2C-844F-95BC-D7DE644FF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496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7D3778-938F-434A-8A8A-89D8F0320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1317C77-7FE6-F143-8833-F948F2F5F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5BDA104-6931-CC4B-9A2A-71EB15AA9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864DE28-B159-6345-AA3F-FD2DF55364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4B0AF9B-88F9-5C43-AAB7-1EDE9846B2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4C6E7BA-5A02-BB4B-8D43-CCBE079E5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3AF8B0A-D461-4B41-81FF-0B7F079D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740DCAB-DB1B-744E-A402-CACC2DCBA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8722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3852A-DBCC-604C-9560-C8A1AB50F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EF8DF37-4386-E843-8766-FACA5F535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A1499AF-F183-6645-B76D-5727DF54F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BC16D16-1125-5547-BD14-D4ECD8BC0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419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DA2CB55-669A-5841-A620-906DE92D9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4691CCB-F49E-C441-872F-9F4DE5AA3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26A92E6-F728-8946-A6AA-B75F78B12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041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CF4D91-2E5A-8042-86D6-7EA599F7C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B2EECC-342F-DB45-86F6-D5F1F0E40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D1E1C1A-536F-074A-A049-EDA3A635B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B34D35A-453E-7D41-BE71-A1455D67A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4E6044B-B9D6-F648-86A3-345B86458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5620184-9AA0-9B45-9BC1-AEE0918AF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040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C7CE24-E895-AE42-96D5-3FB8D512C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E142C06-705A-7046-BC5C-B0D9F4793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D5906EE-FC5C-4A43-94D4-EB174B497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D4C78CF-0314-D34D-961F-F30BE75C3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B010EAB-F803-C746-889E-9F4DAA79F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7423BA8-65F5-7348-9419-5647F2E55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880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BB981D6-E470-2F4C-B59D-E7B73917B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67A1277-7D53-EF4A-B349-4BDD16DCD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CB630A0-5F15-A84A-B6F5-29CC8A47E8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73889-40E6-E949-BA02-1A7E9B7206D5}" type="datetimeFigureOut">
              <a:rPr lang="da-DK" smtClean="0"/>
              <a:t>19.02.2026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E44FD99-B604-2049-B349-3603088E9C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4C0858-AF35-EC4C-92BA-74D7F52855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A2137-FC3B-4C40-9CE5-54D3169BDE5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78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442E4B-0399-ED46-844F-04D7909B80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SL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86B65DD-88CE-2943-B5CB-8993455CA7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Internal</a:t>
            </a:r>
            <a:r>
              <a:rPr lang="da-DK" dirty="0"/>
              <a:t> </a:t>
            </a:r>
            <a:r>
              <a:rPr lang="da-DK" dirty="0" err="1"/>
              <a:t>assesment</a:t>
            </a:r>
            <a:r>
              <a:rPr lang="da-DK" dirty="0"/>
              <a:t> </a:t>
            </a:r>
            <a:r>
              <a:rPr lang="da-DK" dirty="0" err="1"/>
              <a:t>criteria</a:t>
            </a:r>
            <a:r>
              <a:rPr lang="da-DK" dirty="0"/>
              <a:t>, </a:t>
            </a:r>
            <a:r>
              <a:rPr lang="da-DK" dirty="0" err="1"/>
              <a:t>content</a:t>
            </a:r>
            <a:r>
              <a:rPr lang="da-DK" dirty="0"/>
              <a:t> and </a:t>
            </a:r>
            <a:r>
              <a:rPr lang="da-DK" dirty="0" err="1"/>
              <a:t>conduct</a:t>
            </a:r>
            <a:r>
              <a:rPr lang="da-DK" dirty="0"/>
              <a:t> - </a:t>
            </a:r>
          </a:p>
          <a:p>
            <a:r>
              <a:rPr lang="da-DK" dirty="0"/>
              <a:t>Here </a:t>
            </a:r>
            <a:r>
              <a:rPr lang="da-DK" dirty="0" err="1"/>
              <a:t>explained</a:t>
            </a:r>
            <a:r>
              <a:rPr lang="da-DK" dirty="0"/>
              <a:t> in a power point </a:t>
            </a:r>
            <a:r>
              <a:rPr lang="da-DK" dirty="0">
                <a:sym typeface="Wingdings" pitchFamily="2" charset="2"/>
              </a:rPr>
              <a:t></a:t>
            </a:r>
          </a:p>
          <a:p>
            <a:r>
              <a:rPr lang="da-DK" dirty="0">
                <a:sym typeface="Wingdings" pitchFamily="2" charset="2"/>
              </a:rPr>
              <a:t>Full </a:t>
            </a:r>
            <a:r>
              <a:rPr lang="da-DK" dirty="0" err="1">
                <a:sym typeface="Wingdings" pitchFamily="2" charset="2"/>
              </a:rPr>
              <a:t>assessment</a:t>
            </a:r>
            <a:r>
              <a:rPr lang="da-DK" dirty="0">
                <a:sym typeface="Wingdings" pitchFamily="2" charset="2"/>
              </a:rPr>
              <a:t> guide in Dokumenter/</a:t>
            </a:r>
            <a:r>
              <a:rPr lang="da-DK" dirty="0" err="1">
                <a:sym typeface="Wingdings" pitchFamily="2" charset="2"/>
              </a:rPr>
              <a:t>Syllabus</a:t>
            </a:r>
            <a:r>
              <a:rPr lang="da-DK" dirty="0">
                <a:sym typeface="Wingdings" pitchFamily="2" charset="2"/>
              </a:rPr>
              <a:t> and </a:t>
            </a:r>
            <a:r>
              <a:rPr lang="da-DK" dirty="0" err="1">
                <a:sym typeface="Wingdings" pitchFamily="2" charset="2"/>
              </a:rPr>
              <a:t>exams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4966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To sum up: </a:t>
            </a:r>
            <a:r>
              <a:rPr lang="da-DK" b="1" dirty="0" err="1"/>
              <a:t>What</a:t>
            </a:r>
            <a:r>
              <a:rPr lang="da-DK" b="1" dirty="0"/>
              <a:t> is </a:t>
            </a:r>
            <a:r>
              <a:rPr lang="da-DK" b="1" dirty="0" err="1"/>
              <a:t>allowed</a:t>
            </a:r>
            <a:r>
              <a:rPr lang="da-DK" b="1" dirty="0"/>
              <a:t> and </a:t>
            </a:r>
            <a:r>
              <a:rPr lang="da-DK" b="1" dirty="0" err="1"/>
              <a:t>what</a:t>
            </a:r>
            <a:r>
              <a:rPr lang="da-DK" b="1" dirty="0"/>
              <a:t> is not?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No </a:t>
            </a:r>
            <a:r>
              <a:rPr lang="da-DK" dirty="0" err="1"/>
              <a:t>access</a:t>
            </a:r>
            <a:r>
              <a:rPr lang="da-DK" dirty="0"/>
              <a:t> to </a:t>
            </a:r>
            <a:r>
              <a:rPr lang="da-DK" dirty="0" err="1"/>
              <a:t>course</a:t>
            </a:r>
            <a:r>
              <a:rPr lang="da-DK" dirty="0"/>
              <a:t> </a:t>
            </a:r>
            <a:r>
              <a:rPr lang="da-DK" dirty="0" err="1"/>
              <a:t>material</a:t>
            </a:r>
            <a:r>
              <a:rPr lang="da-DK" dirty="0"/>
              <a:t>, internet, </a:t>
            </a:r>
            <a:r>
              <a:rPr lang="da-DK" dirty="0" err="1"/>
              <a:t>dictionairies</a:t>
            </a:r>
            <a:r>
              <a:rPr lang="da-DK" dirty="0"/>
              <a:t> or </a:t>
            </a:r>
            <a:r>
              <a:rPr lang="da-DK" dirty="0" err="1"/>
              <a:t>anything</a:t>
            </a:r>
            <a:r>
              <a:rPr lang="da-DK" dirty="0"/>
              <a:t> </a:t>
            </a:r>
            <a:r>
              <a:rPr lang="da-DK" dirty="0" err="1"/>
              <a:t>else</a:t>
            </a:r>
            <a:r>
              <a:rPr lang="da-DK" dirty="0"/>
              <a:t> but pen an blank </a:t>
            </a:r>
            <a:r>
              <a:rPr lang="da-DK" dirty="0" err="1"/>
              <a:t>paper</a:t>
            </a:r>
            <a:r>
              <a:rPr lang="da-DK" dirty="0"/>
              <a:t>. </a:t>
            </a:r>
          </a:p>
          <a:p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may</a:t>
            </a:r>
            <a:r>
              <a:rPr lang="da-DK" dirty="0"/>
              <a:t> </a:t>
            </a:r>
            <a:r>
              <a:rPr lang="da-DK" dirty="0" err="1"/>
              <a:t>write</a:t>
            </a:r>
            <a:r>
              <a:rPr lang="da-DK" dirty="0"/>
              <a:t> on the stimulus </a:t>
            </a:r>
            <a:r>
              <a:rPr lang="da-DK" dirty="0" err="1"/>
              <a:t>text</a:t>
            </a:r>
            <a:r>
              <a:rPr lang="da-DK" dirty="0"/>
              <a:t> </a:t>
            </a:r>
          </a:p>
          <a:p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may</a:t>
            </a:r>
            <a:r>
              <a:rPr lang="da-DK" dirty="0"/>
              <a:t> </a:t>
            </a:r>
            <a:r>
              <a:rPr lang="da-DK" dirty="0" err="1"/>
              <a:t>make</a:t>
            </a:r>
            <a:r>
              <a:rPr lang="da-DK" dirty="0"/>
              <a:t> a </a:t>
            </a:r>
            <a:r>
              <a:rPr lang="da-DK" dirty="0" err="1"/>
              <a:t>mind-map</a:t>
            </a:r>
            <a:endParaRPr lang="da-DK" dirty="0"/>
          </a:p>
          <a:p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may</a:t>
            </a:r>
            <a:r>
              <a:rPr lang="da-DK" dirty="0"/>
              <a:t> note up to 10 </a:t>
            </a:r>
            <a:r>
              <a:rPr lang="da-DK" dirty="0" err="1"/>
              <a:t>bullet</a:t>
            </a:r>
            <a:r>
              <a:rPr lang="da-DK" dirty="0"/>
              <a:t> points </a:t>
            </a:r>
            <a:r>
              <a:rPr lang="da-DK" dirty="0" err="1"/>
              <a:t>which</a:t>
            </a:r>
            <a:r>
              <a:rPr lang="da-DK" dirty="0"/>
              <a:t>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may</a:t>
            </a:r>
            <a:r>
              <a:rPr lang="da-DK" dirty="0"/>
              <a:t> bring to the </a:t>
            </a:r>
            <a:r>
              <a:rPr lang="da-DK" dirty="0" err="1"/>
              <a:t>exam</a:t>
            </a:r>
            <a:endParaRPr lang="da-DK" dirty="0"/>
          </a:p>
          <a:p>
            <a:r>
              <a:rPr lang="da-DK" dirty="0"/>
              <a:t>But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can</a:t>
            </a:r>
            <a:r>
              <a:rPr lang="da-DK" dirty="0"/>
              <a:t> not </a:t>
            </a:r>
            <a:r>
              <a:rPr lang="da-DK" dirty="0" err="1"/>
              <a:t>read</a:t>
            </a:r>
            <a:r>
              <a:rPr lang="da-DK" dirty="0"/>
              <a:t> </a:t>
            </a:r>
            <a:r>
              <a:rPr lang="da-DK" dirty="0" err="1"/>
              <a:t>aloud</a:t>
            </a:r>
            <a:r>
              <a:rPr lang="da-DK" dirty="0"/>
              <a:t> as a </a:t>
            </a:r>
            <a:r>
              <a:rPr lang="da-DK" dirty="0" err="1"/>
              <a:t>prepared</a:t>
            </a:r>
            <a:r>
              <a:rPr lang="da-DK" dirty="0"/>
              <a:t> speech</a:t>
            </a:r>
            <a:r>
              <a:rPr lang="da-DK" dirty="0">
                <a:sym typeface="Wingdings" panose="05000000000000000000" pitchFamily="2" charset="2"/>
              </a:rPr>
              <a:t></a:t>
            </a:r>
          </a:p>
          <a:p>
            <a:r>
              <a:rPr lang="da-DK" dirty="0" err="1">
                <a:sym typeface="Wingdings" panose="05000000000000000000" pitchFamily="2" charset="2"/>
              </a:rPr>
              <a:t>You</a:t>
            </a:r>
            <a:r>
              <a:rPr lang="da-DK" dirty="0">
                <a:sym typeface="Wingdings" panose="05000000000000000000" pitchFamily="2" charset="2"/>
              </a:rPr>
              <a:t> must </a:t>
            </a:r>
            <a:r>
              <a:rPr lang="da-DK" dirty="0" err="1">
                <a:sym typeface="Wingdings" panose="05000000000000000000" pitchFamily="2" charset="2"/>
              </a:rPr>
              <a:t>hand</a:t>
            </a:r>
            <a:r>
              <a:rPr lang="da-DK" dirty="0">
                <a:sym typeface="Wingdings" panose="05000000000000000000" pitchFamily="2" charset="2"/>
              </a:rPr>
              <a:t> in notes and </a:t>
            </a:r>
            <a:r>
              <a:rPr lang="da-DK" dirty="0" err="1">
                <a:sym typeface="Wingdings" panose="05000000000000000000" pitchFamily="2" charset="2"/>
              </a:rPr>
              <a:t>text</a:t>
            </a:r>
            <a:r>
              <a:rPr lang="da-DK" dirty="0">
                <a:sym typeface="Wingdings" panose="05000000000000000000" pitchFamily="2" charset="2"/>
              </a:rPr>
              <a:t> </a:t>
            </a:r>
            <a:r>
              <a:rPr lang="da-DK" dirty="0" err="1">
                <a:sym typeface="Wingdings" panose="05000000000000000000" pitchFamily="2" charset="2"/>
              </a:rPr>
              <a:t>after</a:t>
            </a:r>
            <a:r>
              <a:rPr lang="da-DK" dirty="0">
                <a:sym typeface="Wingdings" panose="05000000000000000000" pitchFamily="2" charset="2"/>
              </a:rPr>
              <a:t> the </a:t>
            </a:r>
            <a:r>
              <a:rPr lang="da-DK" dirty="0" err="1">
                <a:sym typeface="Wingdings" panose="05000000000000000000" pitchFamily="2" charset="2"/>
              </a:rPr>
              <a:t>exam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76910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E06A86-CD10-C74C-A529-EF5FE6464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And the </a:t>
            </a:r>
            <a:r>
              <a:rPr lang="da-DK" dirty="0" err="1"/>
              <a:t>criteria</a:t>
            </a:r>
            <a:r>
              <a:rPr lang="da-DK" dirty="0"/>
              <a:t>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902E62-61EC-E841-9E28-BF3B4B56C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378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9724C-4CC4-984A-B5C2-A24F7F6AA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963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a-DK" b="1" dirty="0" err="1"/>
              <a:t>Criterion</a:t>
            </a:r>
            <a:r>
              <a:rPr lang="da-DK" b="1" dirty="0"/>
              <a:t> A: Language</a:t>
            </a:r>
            <a:br>
              <a:rPr lang="da-DK" b="1" dirty="0"/>
            </a:br>
            <a:r>
              <a:rPr lang="da-DK" sz="3600" b="1" i="1" dirty="0"/>
              <a:t>How </a:t>
            </a:r>
            <a:r>
              <a:rPr lang="da-DK" sz="3600" b="1" i="1" dirty="0" err="1"/>
              <a:t>successfully</a:t>
            </a:r>
            <a:r>
              <a:rPr lang="da-DK" sz="3600" b="1" i="1" dirty="0"/>
              <a:t> </a:t>
            </a:r>
            <a:r>
              <a:rPr lang="da-DK" sz="3600" b="1" i="1" dirty="0" err="1"/>
              <a:t>does</a:t>
            </a:r>
            <a:r>
              <a:rPr lang="da-DK" sz="3600" b="1" i="1" dirty="0"/>
              <a:t> the </a:t>
            </a:r>
            <a:r>
              <a:rPr lang="da-DK" sz="3600" b="1" i="1" dirty="0" err="1"/>
              <a:t>candidate</a:t>
            </a:r>
            <a:r>
              <a:rPr lang="da-DK" sz="3600" b="1" i="1" dirty="0"/>
              <a:t> </a:t>
            </a:r>
            <a:r>
              <a:rPr lang="da-DK" sz="3600" b="1" i="1" dirty="0" err="1"/>
              <a:t>command</a:t>
            </a:r>
            <a:r>
              <a:rPr lang="da-DK" sz="3600" b="1" i="1" dirty="0"/>
              <a:t> </a:t>
            </a:r>
            <a:r>
              <a:rPr lang="da-DK" sz="3600" b="1" i="1" dirty="0" err="1"/>
              <a:t>spoken</a:t>
            </a:r>
            <a:r>
              <a:rPr lang="da-DK" sz="3600" b="1" i="1" dirty="0"/>
              <a:t> </a:t>
            </a:r>
            <a:r>
              <a:rPr lang="da-DK" sz="3600" b="1" i="1" dirty="0" err="1"/>
              <a:t>language</a:t>
            </a:r>
            <a:r>
              <a:rPr lang="da-DK" sz="3600" b="1" i="1" dirty="0"/>
              <a:t>?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1E7436-EAE6-8B4A-A7F1-A9869DF72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 </a:t>
            </a:r>
            <a:endParaRPr lang="da-DK" dirty="0"/>
          </a:p>
          <a:p>
            <a:r>
              <a:rPr lang="da-DK" dirty="0"/>
              <a:t>To </a:t>
            </a:r>
            <a:r>
              <a:rPr lang="da-DK" dirty="0" err="1"/>
              <a:t>what</a:t>
            </a:r>
            <a:r>
              <a:rPr lang="da-DK" dirty="0"/>
              <a:t> </a:t>
            </a:r>
            <a:r>
              <a:rPr lang="da-DK" dirty="0" err="1"/>
              <a:t>extent</a:t>
            </a:r>
            <a:r>
              <a:rPr lang="da-DK" dirty="0"/>
              <a:t> is the </a:t>
            </a:r>
            <a:r>
              <a:rPr lang="da-DK" dirty="0" err="1"/>
              <a:t>vocabulary</a:t>
            </a:r>
            <a:r>
              <a:rPr lang="da-DK" dirty="0"/>
              <a:t> </a:t>
            </a:r>
            <a:r>
              <a:rPr lang="da-DK" dirty="0" err="1"/>
              <a:t>appropriate</a:t>
            </a:r>
            <a:r>
              <a:rPr lang="da-DK" dirty="0"/>
              <a:t> and </a:t>
            </a:r>
            <a:r>
              <a:rPr lang="da-DK" dirty="0" err="1"/>
              <a:t>varied</a:t>
            </a:r>
            <a:r>
              <a:rPr lang="da-DK" dirty="0"/>
              <a:t>? </a:t>
            </a:r>
          </a:p>
          <a:p>
            <a:r>
              <a:rPr lang="da-DK" dirty="0"/>
              <a:t>To </a:t>
            </a:r>
            <a:r>
              <a:rPr lang="da-DK" dirty="0" err="1"/>
              <a:t>what</a:t>
            </a:r>
            <a:r>
              <a:rPr lang="da-DK" dirty="0"/>
              <a:t> </a:t>
            </a:r>
            <a:r>
              <a:rPr lang="da-DK" dirty="0" err="1"/>
              <a:t>extent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the </a:t>
            </a:r>
            <a:r>
              <a:rPr lang="da-DK" dirty="0" err="1"/>
              <a:t>grammatical</a:t>
            </a:r>
            <a:r>
              <a:rPr lang="da-DK" dirty="0"/>
              <a:t> </a:t>
            </a:r>
            <a:r>
              <a:rPr lang="da-DK" dirty="0" err="1"/>
              <a:t>structures</a:t>
            </a:r>
            <a:r>
              <a:rPr lang="da-DK" dirty="0"/>
              <a:t> </a:t>
            </a:r>
            <a:r>
              <a:rPr lang="da-DK" dirty="0" err="1"/>
              <a:t>varied</a:t>
            </a:r>
            <a:r>
              <a:rPr lang="da-DK" dirty="0"/>
              <a:t>? </a:t>
            </a:r>
          </a:p>
          <a:p>
            <a:r>
              <a:rPr lang="da-DK" dirty="0"/>
              <a:t>To </a:t>
            </a:r>
            <a:r>
              <a:rPr lang="da-DK" dirty="0" err="1"/>
              <a:t>what</a:t>
            </a:r>
            <a:r>
              <a:rPr lang="da-DK" dirty="0"/>
              <a:t> </a:t>
            </a:r>
            <a:r>
              <a:rPr lang="da-DK" dirty="0" err="1"/>
              <a:t>extent</a:t>
            </a:r>
            <a:r>
              <a:rPr lang="da-DK" dirty="0"/>
              <a:t> </a:t>
            </a:r>
            <a:r>
              <a:rPr lang="da-DK" dirty="0" err="1"/>
              <a:t>does</a:t>
            </a:r>
            <a:r>
              <a:rPr lang="da-DK" dirty="0"/>
              <a:t> the </a:t>
            </a:r>
            <a:r>
              <a:rPr lang="da-DK" dirty="0" err="1"/>
              <a:t>accuracy</a:t>
            </a:r>
            <a:r>
              <a:rPr lang="da-DK" dirty="0"/>
              <a:t> of the </a:t>
            </a:r>
            <a:r>
              <a:rPr lang="da-DK" dirty="0" err="1"/>
              <a:t>language</a:t>
            </a:r>
            <a:r>
              <a:rPr lang="da-DK" dirty="0"/>
              <a:t> </a:t>
            </a:r>
            <a:r>
              <a:rPr lang="da-DK" dirty="0" err="1"/>
              <a:t>contribute</a:t>
            </a:r>
            <a:r>
              <a:rPr lang="da-DK" dirty="0"/>
              <a:t> to </a:t>
            </a:r>
            <a:r>
              <a:rPr lang="da-DK" dirty="0" err="1"/>
              <a:t>effective</a:t>
            </a:r>
            <a:r>
              <a:rPr lang="da-DK" dirty="0"/>
              <a:t> </a:t>
            </a:r>
            <a:r>
              <a:rPr lang="da-DK" dirty="0" err="1"/>
              <a:t>communication</a:t>
            </a:r>
            <a:r>
              <a:rPr lang="da-DK" dirty="0"/>
              <a:t>? </a:t>
            </a:r>
          </a:p>
          <a:p>
            <a:r>
              <a:rPr lang="da-DK" dirty="0"/>
              <a:t>To </a:t>
            </a:r>
            <a:r>
              <a:rPr lang="da-DK" dirty="0" err="1"/>
              <a:t>what</a:t>
            </a:r>
            <a:r>
              <a:rPr lang="da-DK" dirty="0"/>
              <a:t> </a:t>
            </a:r>
            <a:r>
              <a:rPr lang="da-DK" dirty="0" err="1"/>
              <a:t>extent</a:t>
            </a:r>
            <a:r>
              <a:rPr lang="da-DK" dirty="0"/>
              <a:t> do </a:t>
            </a:r>
            <a:r>
              <a:rPr lang="da-DK" dirty="0" err="1"/>
              <a:t>pronunciation</a:t>
            </a:r>
            <a:r>
              <a:rPr lang="da-DK" dirty="0"/>
              <a:t> and intonation </a:t>
            </a:r>
            <a:r>
              <a:rPr lang="da-DK" dirty="0" err="1"/>
              <a:t>affect</a:t>
            </a:r>
            <a:r>
              <a:rPr lang="da-DK" dirty="0"/>
              <a:t> </a:t>
            </a:r>
            <a:r>
              <a:rPr lang="da-DK" dirty="0" err="1"/>
              <a:t>communication</a:t>
            </a:r>
            <a:r>
              <a:rPr lang="da-DK" dirty="0"/>
              <a:t>?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21810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41475D-7F51-1640-8A7E-3510D8C72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6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da-DK" b="1" dirty="0"/>
            </a:br>
            <a:r>
              <a:rPr lang="da-DK" b="1" dirty="0" err="1"/>
              <a:t>Criterion</a:t>
            </a:r>
            <a:r>
              <a:rPr lang="da-DK" b="1" dirty="0"/>
              <a:t> B1: Message—</a:t>
            </a:r>
            <a:r>
              <a:rPr lang="da-DK" b="1" dirty="0" err="1"/>
              <a:t>visual</a:t>
            </a:r>
            <a:r>
              <a:rPr lang="da-DK" b="1" dirty="0"/>
              <a:t> stimulus</a:t>
            </a:r>
            <a:br>
              <a:rPr lang="da-DK" b="1" dirty="0"/>
            </a:br>
            <a:r>
              <a:rPr lang="da-DK" sz="3600" b="1" i="1" dirty="0"/>
              <a:t>How relevant </a:t>
            </a:r>
            <a:r>
              <a:rPr lang="da-DK" sz="3600" b="1" i="1" dirty="0" err="1"/>
              <a:t>are</a:t>
            </a:r>
            <a:r>
              <a:rPr lang="da-DK" sz="3600" b="1" i="1" dirty="0"/>
              <a:t> the </a:t>
            </a:r>
            <a:r>
              <a:rPr lang="da-DK" sz="3600" b="1" i="1" dirty="0" err="1"/>
              <a:t>ideas</a:t>
            </a:r>
            <a:r>
              <a:rPr lang="da-DK" sz="3600" b="1" i="1" dirty="0"/>
              <a:t> to the </a:t>
            </a:r>
            <a:r>
              <a:rPr lang="da-DK" sz="3600" b="1" i="1" dirty="0" err="1"/>
              <a:t>selected</a:t>
            </a:r>
            <a:r>
              <a:rPr lang="da-DK" sz="3600" b="1" i="1" dirty="0"/>
              <a:t> stimulus? </a:t>
            </a:r>
            <a:br>
              <a:rPr lang="da-DK" b="1" dirty="0"/>
            </a:br>
            <a:br>
              <a:rPr lang="da-DK" sz="3600" dirty="0"/>
            </a:br>
            <a:endParaRPr lang="da-DK" sz="36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19753E-FE92-CF41-9A57-CFB37861B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How </a:t>
            </a:r>
            <a:r>
              <a:rPr lang="da-DK" dirty="0" err="1"/>
              <a:t>well</a:t>
            </a:r>
            <a:r>
              <a:rPr lang="da-DK" dirty="0"/>
              <a:t> </a:t>
            </a:r>
            <a:r>
              <a:rPr lang="da-DK" dirty="0" err="1"/>
              <a:t>does</a:t>
            </a:r>
            <a:r>
              <a:rPr lang="da-DK" dirty="0"/>
              <a:t> the </a:t>
            </a:r>
            <a:r>
              <a:rPr lang="da-DK" dirty="0" err="1"/>
              <a:t>candidate</a:t>
            </a:r>
            <a:r>
              <a:rPr lang="da-DK" dirty="0"/>
              <a:t> </a:t>
            </a:r>
            <a:r>
              <a:rPr lang="da-DK" dirty="0" err="1"/>
              <a:t>engage</a:t>
            </a:r>
            <a:r>
              <a:rPr lang="da-DK" dirty="0"/>
              <a:t> with the stimulus in the </a:t>
            </a:r>
            <a:r>
              <a:rPr lang="da-DK" dirty="0" err="1"/>
              <a:t>presentation</a:t>
            </a:r>
            <a:r>
              <a:rPr lang="da-DK" dirty="0"/>
              <a:t>? </a:t>
            </a:r>
          </a:p>
          <a:p>
            <a:r>
              <a:rPr lang="da-DK" dirty="0"/>
              <a:t>How </a:t>
            </a:r>
            <a:r>
              <a:rPr lang="da-DK" dirty="0" err="1"/>
              <a:t>well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the </a:t>
            </a:r>
            <a:r>
              <a:rPr lang="da-DK" dirty="0" err="1"/>
              <a:t>ideas</a:t>
            </a:r>
            <a:r>
              <a:rPr lang="da-DK" dirty="0"/>
              <a:t> </a:t>
            </a:r>
            <a:r>
              <a:rPr lang="da-DK" dirty="0" err="1"/>
              <a:t>linked</a:t>
            </a:r>
            <a:r>
              <a:rPr lang="da-DK" dirty="0"/>
              <a:t> to the </a:t>
            </a:r>
            <a:r>
              <a:rPr lang="da-DK" dirty="0" err="1"/>
              <a:t>target</a:t>
            </a:r>
            <a:r>
              <a:rPr lang="da-DK" dirty="0"/>
              <a:t> </a:t>
            </a:r>
            <a:r>
              <a:rPr lang="da-DK" dirty="0" err="1"/>
              <a:t>culture</a:t>
            </a:r>
            <a:r>
              <a:rPr lang="da-DK" dirty="0"/>
              <a:t>(s)?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2930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503F0C-EF57-C54B-BDB0-3ABEF1B26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b="1" dirty="0" err="1"/>
              <a:t>Criterion</a:t>
            </a:r>
            <a:r>
              <a:rPr lang="da-DK" b="1" dirty="0"/>
              <a:t> B2: Message—</a:t>
            </a:r>
            <a:r>
              <a:rPr lang="da-DK" b="1" dirty="0" err="1"/>
              <a:t>conversation</a:t>
            </a:r>
            <a:r>
              <a:rPr lang="da-DK" b="1" dirty="0"/>
              <a:t> </a:t>
            </a:r>
            <a:br>
              <a:rPr lang="da-DK" b="1" dirty="0"/>
            </a:br>
            <a:r>
              <a:rPr lang="da-DK" sz="3200" b="1" i="1" dirty="0"/>
              <a:t>How relevant </a:t>
            </a:r>
            <a:r>
              <a:rPr lang="da-DK" sz="3200" b="1" i="1" dirty="0" err="1"/>
              <a:t>are</a:t>
            </a:r>
            <a:r>
              <a:rPr lang="da-DK" sz="3200" b="1" i="1" dirty="0"/>
              <a:t> the </a:t>
            </a:r>
            <a:r>
              <a:rPr lang="da-DK" sz="3200" b="1" i="1" dirty="0" err="1"/>
              <a:t>ideas</a:t>
            </a:r>
            <a:r>
              <a:rPr lang="da-DK" sz="3200" b="1" i="1" dirty="0"/>
              <a:t> in the </a:t>
            </a:r>
            <a:r>
              <a:rPr lang="da-DK" sz="3200" b="1" i="1" dirty="0" err="1"/>
              <a:t>conversation</a:t>
            </a:r>
            <a:r>
              <a:rPr lang="da-DK" sz="3200" b="1" i="1" dirty="0"/>
              <a:t>? </a:t>
            </a:r>
            <a:endParaRPr lang="da-DK" sz="3200" i="1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51EC74-BB3A-E946-AED9-22C3C36D9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How </a:t>
            </a:r>
            <a:r>
              <a:rPr lang="da-DK" dirty="0" err="1"/>
              <a:t>appropriately</a:t>
            </a:r>
            <a:r>
              <a:rPr lang="da-DK" dirty="0"/>
              <a:t> and </a:t>
            </a:r>
            <a:r>
              <a:rPr lang="da-DK" dirty="0" err="1"/>
              <a:t>thoroughly</a:t>
            </a:r>
            <a:r>
              <a:rPr lang="da-DK" dirty="0"/>
              <a:t> </a:t>
            </a:r>
            <a:r>
              <a:rPr lang="da-DK" dirty="0" err="1"/>
              <a:t>does</a:t>
            </a:r>
            <a:r>
              <a:rPr lang="da-DK" dirty="0"/>
              <a:t> the </a:t>
            </a:r>
            <a:r>
              <a:rPr lang="da-DK" dirty="0" err="1"/>
              <a:t>candidate</a:t>
            </a:r>
            <a:r>
              <a:rPr lang="da-DK" dirty="0"/>
              <a:t> </a:t>
            </a:r>
            <a:r>
              <a:rPr lang="da-DK" dirty="0" err="1"/>
              <a:t>respond</a:t>
            </a:r>
            <a:r>
              <a:rPr lang="da-DK" dirty="0"/>
              <a:t> to the </a:t>
            </a:r>
            <a:r>
              <a:rPr lang="da-DK" dirty="0" err="1"/>
              <a:t>questions</a:t>
            </a:r>
            <a:r>
              <a:rPr lang="da-DK" dirty="0"/>
              <a:t> in the </a:t>
            </a:r>
            <a:r>
              <a:rPr lang="da-DK" dirty="0" err="1"/>
              <a:t>conversation</a:t>
            </a:r>
            <a:r>
              <a:rPr lang="da-DK" dirty="0"/>
              <a:t>? </a:t>
            </a:r>
          </a:p>
          <a:p>
            <a:r>
              <a:rPr lang="da-DK" dirty="0"/>
              <a:t>To </a:t>
            </a:r>
            <a:r>
              <a:rPr lang="da-DK" dirty="0" err="1"/>
              <a:t>what</a:t>
            </a:r>
            <a:r>
              <a:rPr lang="da-DK" dirty="0"/>
              <a:t> </a:t>
            </a:r>
            <a:r>
              <a:rPr lang="da-DK" dirty="0" err="1"/>
              <a:t>depth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the </a:t>
            </a:r>
            <a:r>
              <a:rPr lang="da-DK" dirty="0" err="1"/>
              <a:t>questions</a:t>
            </a:r>
            <a:r>
              <a:rPr lang="da-DK" dirty="0"/>
              <a:t> </a:t>
            </a:r>
            <a:r>
              <a:rPr lang="da-DK" dirty="0" err="1"/>
              <a:t>answered</a:t>
            </a:r>
            <a:r>
              <a:rPr lang="da-DK" dirty="0"/>
              <a:t>?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47817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DD0D2-17E7-8646-9B44-014007BA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b="1" dirty="0" err="1"/>
              <a:t>Criterion</a:t>
            </a:r>
            <a:r>
              <a:rPr lang="da-DK" b="1" dirty="0"/>
              <a:t> C: Interactive </a:t>
            </a:r>
            <a:r>
              <a:rPr lang="da-DK" b="1" dirty="0" err="1"/>
              <a:t>skills</a:t>
            </a:r>
            <a:r>
              <a:rPr lang="da-DK" b="1" dirty="0"/>
              <a:t>—</a:t>
            </a:r>
            <a:r>
              <a:rPr lang="da-DK" b="1" dirty="0" err="1"/>
              <a:t>communication</a:t>
            </a:r>
            <a:br>
              <a:rPr lang="da-DK" b="1" dirty="0"/>
            </a:br>
            <a:r>
              <a:rPr lang="da-DK" sz="3600" b="1" i="1" dirty="0"/>
              <a:t>To </a:t>
            </a:r>
            <a:r>
              <a:rPr lang="da-DK" sz="3600" b="1" i="1" dirty="0" err="1"/>
              <a:t>what</a:t>
            </a:r>
            <a:r>
              <a:rPr lang="da-DK" sz="3600" b="1" i="1" dirty="0"/>
              <a:t> </a:t>
            </a:r>
            <a:r>
              <a:rPr lang="da-DK" sz="3600" b="1" i="1" dirty="0" err="1"/>
              <a:t>extent</a:t>
            </a:r>
            <a:r>
              <a:rPr lang="da-DK" sz="3600" b="1" i="1" dirty="0"/>
              <a:t> </a:t>
            </a:r>
            <a:r>
              <a:rPr lang="da-DK" sz="3600" b="1" i="1" dirty="0" err="1"/>
              <a:t>does</a:t>
            </a:r>
            <a:r>
              <a:rPr lang="da-DK" sz="3600" b="1" i="1" dirty="0"/>
              <a:t> the </a:t>
            </a:r>
            <a:r>
              <a:rPr lang="da-DK" sz="3600" b="1" i="1" dirty="0" err="1"/>
              <a:t>candidate</a:t>
            </a:r>
            <a:r>
              <a:rPr lang="da-DK" sz="3600" b="1" i="1" dirty="0"/>
              <a:t> understand and </a:t>
            </a:r>
            <a:r>
              <a:rPr lang="da-DK" sz="3600" b="1" i="1" dirty="0" err="1"/>
              <a:t>interact</a:t>
            </a:r>
            <a:r>
              <a:rPr lang="da-DK" sz="3600" b="1" i="1" dirty="0"/>
              <a:t>? 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A624F9B-9448-024E-83A3-D61BF432B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How </a:t>
            </a:r>
            <a:r>
              <a:rPr lang="da-DK" dirty="0" err="1"/>
              <a:t>well</a:t>
            </a:r>
            <a:r>
              <a:rPr lang="da-DK" dirty="0"/>
              <a:t> </a:t>
            </a:r>
            <a:r>
              <a:rPr lang="da-DK" dirty="0" err="1"/>
              <a:t>can</a:t>
            </a:r>
            <a:r>
              <a:rPr lang="da-DK" dirty="0"/>
              <a:t> the </a:t>
            </a:r>
            <a:r>
              <a:rPr lang="da-DK" dirty="0" err="1"/>
              <a:t>candidate</a:t>
            </a:r>
            <a:r>
              <a:rPr lang="da-DK" dirty="0"/>
              <a:t> </a:t>
            </a:r>
            <a:r>
              <a:rPr lang="da-DK" dirty="0" err="1"/>
              <a:t>express</a:t>
            </a:r>
            <a:r>
              <a:rPr lang="da-DK" dirty="0"/>
              <a:t> </a:t>
            </a:r>
            <a:r>
              <a:rPr lang="da-DK" dirty="0" err="1"/>
              <a:t>ideas</a:t>
            </a:r>
            <a:r>
              <a:rPr lang="da-DK" dirty="0"/>
              <a:t>?</a:t>
            </a:r>
          </a:p>
          <a:p>
            <a:r>
              <a:rPr lang="da-DK" dirty="0"/>
              <a:t>How </a:t>
            </a:r>
            <a:r>
              <a:rPr lang="da-DK" dirty="0" err="1"/>
              <a:t>well</a:t>
            </a:r>
            <a:r>
              <a:rPr lang="da-DK" dirty="0"/>
              <a:t> </a:t>
            </a:r>
            <a:r>
              <a:rPr lang="da-DK" dirty="0" err="1"/>
              <a:t>can</a:t>
            </a:r>
            <a:r>
              <a:rPr lang="da-DK" dirty="0"/>
              <a:t> the </a:t>
            </a:r>
            <a:r>
              <a:rPr lang="da-DK" dirty="0" err="1"/>
              <a:t>candidate</a:t>
            </a:r>
            <a:r>
              <a:rPr lang="da-DK" dirty="0"/>
              <a:t> </a:t>
            </a:r>
            <a:r>
              <a:rPr lang="da-DK" dirty="0" err="1"/>
              <a:t>maintain</a:t>
            </a:r>
            <a:r>
              <a:rPr lang="da-DK" dirty="0"/>
              <a:t> a </a:t>
            </a:r>
            <a:r>
              <a:rPr lang="da-DK" dirty="0" err="1"/>
              <a:t>conversation</a:t>
            </a:r>
            <a:r>
              <a:rPr lang="da-DK" dirty="0"/>
              <a:t>?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76252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 err="1"/>
              <a:t>What</a:t>
            </a:r>
            <a:r>
              <a:rPr lang="da-DK" b="1" dirty="0"/>
              <a:t> is </a:t>
            </a:r>
            <a:r>
              <a:rPr lang="da-DK" b="1" dirty="0" err="1"/>
              <a:t>assessed</a:t>
            </a:r>
            <a:r>
              <a:rPr lang="da-DK" b="1" dirty="0"/>
              <a:t>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The </a:t>
            </a:r>
            <a:r>
              <a:rPr lang="da-DK" dirty="0" err="1"/>
              <a:t>aim</a:t>
            </a:r>
            <a:r>
              <a:rPr lang="da-DK" dirty="0"/>
              <a:t> of </a:t>
            </a:r>
            <a:r>
              <a:rPr lang="da-DK" dirty="0" err="1"/>
              <a:t>this</a:t>
            </a:r>
            <a:r>
              <a:rPr lang="da-DK" dirty="0"/>
              <a:t> </a:t>
            </a:r>
            <a:r>
              <a:rPr lang="da-DK" dirty="0" err="1"/>
              <a:t>assessment</a:t>
            </a:r>
            <a:r>
              <a:rPr lang="da-DK" dirty="0"/>
              <a:t> is to measure the </a:t>
            </a:r>
            <a:r>
              <a:rPr lang="da-DK" dirty="0" err="1"/>
              <a:t>student’s</a:t>
            </a:r>
            <a:r>
              <a:rPr lang="da-DK" dirty="0"/>
              <a:t> </a:t>
            </a:r>
            <a:r>
              <a:rPr lang="da-DK" dirty="0" err="1"/>
              <a:t>ability</a:t>
            </a:r>
            <a:r>
              <a:rPr lang="da-DK" dirty="0"/>
              <a:t> to understand and </a:t>
            </a:r>
            <a:r>
              <a:rPr lang="da-DK" dirty="0" err="1"/>
              <a:t>produce</a:t>
            </a:r>
            <a:r>
              <a:rPr lang="da-DK" dirty="0"/>
              <a:t> </a:t>
            </a:r>
            <a:r>
              <a:rPr lang="da-DK" dirty="0" err="1"/>
              <a:t>communication</a:t>
            </a:r>
            <a:r>
              <a:rPr lang="da-DK" dirty="0"/>
              <a:t> in the </a:t>
            </a:r>
            <a:r>
              <a:rPr lang="da-DK" dirty="0" err="1"/>
              <a:t>target</a:t>
            </a:r>
            <a:r>
              <a:rPr lang="da-DK" dirty="0"/>
              <a:t> </a:t>
            </a:r>
            <a:r>
              <a:rPr lang="da-DK" dirty="0" err="1"/>
              <a:t>language</a:t>
            </a:r>
            <a:r>
              <a:rPr lang="da-DK" dirty="0"/>
              <a:t>, and to </a:t>
            </a:r>
            <a:r>
              <a:rPr lang="da-DK" dirty="0" err="1"/>
              <a:t>use</a:t>
            </a:r>
            <a:r>
              <a:rPr lang="da-DK" dirty="0"/>
              <a:t> it for </a:t>
            </a:r>
            <a:r>
              <a:rPr lang="da-DK" dirty="0" err="1"/>
              <a:t>successful</a:t>
            </a:r>
            <a:r>
              <a:rPr lang="da-DK" dirty="0"/>
              <a:t> </a:t>
            </a:r>
            <a:r>
              <a:rPr lang="da-DK" dirty="0" err="1"/>
              <a:t>interaction</a:t>
            </a:r>
            <a:r>
              <a:rPr lang="da-DK" dirty="0"/>
              <a:t>. </a:t>
            </a:r>
            <a:endParaRPr lang="da-DK" dirty="0">
              <a:effectLst/>
            </a:endParaRPr>
          </a:p>
          <a:p>
            <a:r>
              <a:rPr lang="da-DK" dirty="0"/>
              <a:t>The </a:t>
            </a:r>
            <a:r>
              <a:rPr lang="da-DK" dirty="0" err="1"/>
              <a:t>individual</a:t>
            </a:r>
            <a:r>
              <a:rPr lang="da-DK" dirty="0"/>
              <a:t> oral </a:t>
            </a:r>
            <a:r>
              <a:rPr lang="da-DK" dirty="0" err="1"/>
              <a:t>assesses</a:t>
            </a:r>
            <a:r>
              <a:rPr lang="da-DK" dirty="0"/>
              <a:t> the </a:t>
            </a:r>
            <a:r>
              <a:rPr lang="da-DK" dirty="0" err="1"/>
              <a:t>degree</a:t>
            </a:r>
            <a:r>
              <a:rPr lang="da-DK" dirty="0"/>
              <a:t> to </a:t>
            </a:r>
            <a:r>
              <a:rPr lang="da-DK" dirty="0" err="1"/>
              <a:t>which</a:t>
            </a:r>
            <a:r>
              <a:rPr lang="da-DK" dirty="0"/>
              <a:t> the student is </a:t>
            </a:r>
            <a:r>
              <a:rPr lang="da-DK" dirty="0" err="1"/>
              <a:t>able</a:t>
            </a:r>
            <a:r>
              <a:rPr lang="da-DK" dirty="0"/>
              <a:t> to: </a:t>
            </a:r>
            <a:endParaRPr lang="da-DK" dirty="0">
              <a:effectLst/>
            </a:endParaRPr>
          </a:p>
          <a:p>
            <a:pPr lvl="1"/>
            <a:r>
              <a:rPr lang="da-DK" dirty="0" err="1"/>
              <a:t>communicate</a:t>
            </a:r>
            <a:r>
              <a:rPr lang="da-DK" dirty="0"/>
              <a:t> </a:t>
            </a:r>
            <a:r>
              <a:rPr lang="da-DK" dirty="0" err="1"/>
              <a:t>clearly</a:t>
            </a:r>
            <a:r>
              <a:rPr lang="da-DK" dirty="0"/>
              <a:t> and </a:t>
            </a:r>
            <a:r>
              <a:rPr lang="da-DK" dirty="0" err="1"/>
              <a:t>effectively</a:t>
            </a:r>
            <a:r>
              <a:rPr lang="da-DK" dirty="0"/>
              <a:t> in a range of </a:t>
            </a:r>
            <a:r>
              <a:rPr lang="da-DK" dirty="0" err="1"/>
              <a:t>contexts</a:t>
            </a:r>
            <a:r>
              <a:rPr lang="da-DK" dirty="0"/>
              <a:t> and for a </a:t>
            </a:r>
            <a:r>
              <a:rPr lang="da-DK" dirty="0" err="1"/>
              <a:t>variety</a:t>
            </a:r>
            <a:r>
              <a:rPr lang="da-DK" dirty="0"/>
              <a:t> of purposes </a:t>
            </a:r>
          </a:p>
          <a:p>
            <a:pPr lvl="1"/>
            <a:r>
              <a:rPr lang="da-DK" dirty="0"/>
              <a:t>understand and </a:t>
            </a:r>
            <a:r>
              <a:rPr lang="da-DK" dirty="0" err="1"/>
              <a:t>use</a:t>
            </a:r>
            <a:r>
              <a:rPr lang="da-DK" dirty="0"/>
              <a:t> </a:t>
            </a:r>
            <a:r>
              <a:rPr lang="da-DK" dirty="0" err="1"/>
              <a:t>language</a:t>
            </a:r>
            <a:r>
              <a:rPr lang="da-DK" dirty="0"/>
              <a:t> </a:t>
            </a:r>
            <a:r>
              <a:rPr lang="da-DK" dirty="0" err="1"/>
              <a:t>appropriate</a:t>
            </a:r>
            <a:r>
              <a:rPr lang="da-DK" dirty="0"/>
              <a:t> to a range of </a:t>
            </a:r>
            <a:r>
              <a:rPr lang="da-DK" dirty="0" err="1"/>
              <a:t>interpersonal</a:t>
            </a:r>
            <a:r>
              <a:rPr lang="da-DK" dirty="0"/>
              <a:t> and/or </a:t>
            </a:r>
            <a:r>
              <a:rPr lang="da-DK" dirty="0" err="1"/>
              <a:t>intercultural</a:t>
            </a:r>
            <a:r>
              <a:rPr lang="da-DK" dirty="0"/>
              <a:t> </a:t>
            </a:r>
            <a:r>
              <a:rPr lang="da-DK" dirty="0" err="1"/>
              <a:t>contexts</a:t>
            </a:r>
            <a:r>
              <a:rPr lang="da-DK" dirty="0"/>
              <a:t> and </a:t>
            </a:r>
            <a:r>
              <a:rPr lang="da-DK" dirty="0" err="1"/>
              <a:t>audiences</a:t>
            </a:r>
            <a:r>
              <a:rPr lang="da-DK" dirty="0"/>
              <a:t> </a:t>
            </a:r>
          </a:p>
          <a:p>
            <a:pPr lvl="1"/>
            <a:r>
              <a:rPr lang="da-DK" dirty="0"/>
              <a:t>understand and </a:t>
            </a:r>
            <a:r>
              <a:rPr lang="da-DK" dirty="0" err="1"/>
              <a:t>use</a:t>
            </a:r>
            <a:r>
              <a:rPr lang="da-DK" dirty="0"/>
              <a:t> </a:t>
            </a:r>
            <a:r>
              <a:rPr lang="da-DK" dirty="0" err="1"/>
              <a:t>language</a:t>
            </a:r>
            <a:r>
              <a:rPr lang="da-DK" dirty="0"/>
              <a:t> to </a:t>
            </a:r>
            <a:r>
              <a:rPr lang="da-DK" dirty="0" err="1"/>
              <a:t>express</a:t>
            </a:r>
            <a:r>
              <a:rPr lang="da-DK" dirty="0"/>
              <a:t> and </a:t>
            </a:r>
            <a:r>
              <a:rPr lang="da-DK" dirty="0" err="1"/>
              <a:t>respond</a:t>
            </a:r>
            <a:r>
              <a:rPr lang="da-DK" dirty="0"/>
              <a:t> to a range of </a:t>
            </a:r>
            <a:r>
              <a:rPr lang="da-DK" dirty="0" err="1"/>
              <a:t>ideas</a:t>
            </a:r>
            <a:r>
              <a:rPr lang="da-DK" dirty="0"/>
              <a:t> with </a:t>
            </a:r>
            <a:r>
              <a:rPr lang="da-DK" dirty="0" err="1"/>
              <a:t>fluency</a:t>
            </a:r>
            <a:r>
              <a:rPr lang="da-DK" dirty="0"/>
              <a:t> and </a:t>
            </a:r>
            <a:r>
              <a:rPr lang="da-DK" dirty="0" err="1"/>
              <a:t>accuracy</a:t>
            </a:r>
            <a:r>
              <a:rPr lang="da-DK" dirty="0"/>
              <a:t> </a:t>
            </a:r>
          </a:p>
          <a:p>
            <a:pPr lvl="1"/>
            <a:r>
              <a:rPr lang="da-DK" dirty="0" err="1"/>
              <a:t>identify</a:t>
            </a:r>
            <a:r>
              <a:rPr lang="da-DK" dirty="0"/>
              <a:t>, </a:t>
            </a:r>
            <a:r>
              <a:rPr lang="da-DK" dirty="0" err="1"/>
              <a:t>organize</a:t>
            </a:r>
            <a:r>
              <a:rPr lang="da-DK" dirty="0"/>
              <a:t> and present </a:t>
            </a:r>
            <a:r>
              <a:rPr lang="da-DK" dirty="0" err="1"/>
              <a:t>ideas</a:t>
            </a:r>
            <a:r>
              <a:rPr lang="da-DK" dirty="0"/>
              <a:t> on a range of </a:t>
            </a:r>
            <a:r>
              <a:rPr lang="da-DK" dirty="0" err="1"/>
              <a:t>topics</a:t>
            </a:r>
            <a:r>
              <a:rPr lang="da-DK" dirty="0"/>
              <a:t> </a:t>
            </a:r>
          </a:p>
          <a:p>
            <a:pPr lvl="1"/>
            <a:r>
              <a:rPr lang="da-DK" dirty="0"/>
              <a:t>understand, analyse and </a:t>
            </a:r>
            <a:r>
              <a:rPr lang="da-DK" dirty="0" err="1"/>
              <a:t>reflect</a:t>
            </a:r>
            <a:r>
              <a:rPr lang="da-DK" dirty="0"/>
              <a:t> </a:t>
            </a:r>
            <a:r>
              <a:rPr lang="da-DK" dirty="0" err="1"/>
              <a:t>within</a:t>
            </a:r>
            <a:r>
              <a:rPr lang="da-DK" dirty="0"/>
              <a:t> the </a:t>
            </a:r>
            <a:r>
              <a:rPr lang="da-DK" dirty="0" err="1"/>
              <a:t>context</a:t>
            </a:r>
            <a:r>
              <a:rPr lang="da-DK" dirty="0"/>
              <a:t> of </a:t>
            </a:r>
            <a:r>
              <a:rPr lang="da-DK" dirty="0" err="1"/>
              <a:t>presentation</a:t>
            </a:r>
            <a:r>
              <a:rPr lang="da-DK" dirty="0"/>
              <a:t> and </a:t>
            </a:r>
            <a:r>
              <a:rPr lang="da-DK" dirty="0" err="1"/>
              <a:t>conversation</a:t>
            </a:r>
            <a:r>
              <a:rPr lang="da-DK" dirty="0"/>
              <a:t>. </a:t>
            </a:r>
          </a:p>
          <a:p>
            <a:pPr lvl="1"/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679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A3C832-AF92-BE43-A368-CEC1DF9D7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-159312"/>
            <a:ext cx="10058400" cy="1609344"/>
          </a:xfrm>
        </p:spPr>
        <p:txBody>
          <a:bodyPr/>
          <a:lstStyle/>
          <a:p>
            <a:r>
              <a:rPr lang="da-DK" dirty="0"/>
              <a:t>ORAL EXAM SL 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98EBD690-FC0E-8B4E-BD79-865C639373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480155"/>
              </p:ext>
            </p:extLst>
          </p:nvPr>
        </p:nvGraphicFramePr>
        <p:xfrm>
          <a:off x="1842707" y="2300039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2B5E4971-3A16-C743-8FE3-C05DD84DE1AE}"/>
              </a:ext>
            </a:extLst>
          </p:cNvPr>
          <p:cNvSpPr txBox="1"/>
          <p:nvPr/>
        </p:nvSpPr>
        <p:spPr>
          <a:xfrm>
            <a:off x="426031" y="2574447"/>
            <a:ext cx="1429555" cy="923330"/>
          </a:xfrm>
          <a:prstGeom prst="rect">
            <a:avLst/>
          </a:prstGeom>
          <a:solidFill>
            <a:schemeClr val="accent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 err="1">
                <a:solidFill>
                  <a:schemeClr val="bg1"/>
                </a:solidFill>
              </a:rPr>
              <a:t>Preparation</a:t>
            </a:r>
            <a:r>
              <a:rPr lang="da-DK" dirty="0">
                <a:solidFill>
                  <a:schemeClr val="bg1"/>
                </a:solidFill>
              </a:rPr>
              <a:t> time: </a:t>
            </a:r>
          </a:p>
          <a:p>
            <a:r>
              <a:rPr lang="da-DK" dirty="0">
                <a:solidFill>
                  <a:schemeClr val="bg1"/>
                </a:solidFill>
              </a:rPr>
              <a:t>15 </a:t>
            </a:r>
            <a:r>
              <a:rPr lang="da-DK" dirty="0" err="1">
                <a:solidFill>
                  <a:schemeClr val="bg1"/>
                </a:solidFill>
              </a:rPr>
              <a:t>minutes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6" name="Højrepil 5">
            <a:extLst>
              <a:ext uri="{FF2B5EF4-FFF2-40B4-BE49-F238E27FC236}">
                <a16:creationId xmlns:a16="http://schemas.microsoft.com/office/drawing/2014/main" id="{0312C0C3-78F0-E34D-BA61-247953C016CE}"/>
              </a:ext>
            </a:extLst>
          </p:cNvPr>
          <p:cNvSpPr/>
          <p:nvPr/>
        </p:nvSpPr>
        <p:spPr>
          <a:xfrm>
            <a:off x="1842707" y="2706885"/>
            <a:ext cx="423975" cy="6363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9632FB0F-C703-EC4C-B34B-97204B05F02D}"/>
              </a:ext>
            </a:extLst>
          </p:cNvPr>
          <p:cNvSpPr txBox="1"/>
          <p:nvPr/>
        </p:nvSpPr>
        <p:spPr>
          <a:xfrm rot="20826985">
            <a:off x="10379373" y="5352626"/>
            <a:ext cx="1712890" cy="92333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Teacher </a:t>
            </a:r>
            <a:r>
              <a:rPr lang="da-DK" dirty="0" err="1">
                <a:solidFill>
                  <a:schemeClr val="bg1"/>
                </a:solidFill>
              </a:rPr>
              <a:t>picks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additional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theme</a:t>
            </a:r>
            <a:r>
              <a:rPr lang="da-DK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0D19946-EADE-A749-88F0-5D1EFDA6720F}"/>
              </a:ext>
            </a:extLst>
          </p:cNvPr>
          <p:cNvSpPr txBox="1"/>
          <p:nvPr/>
        </p:nvSpPr>
        <p:spPr>
          <a:xfrm rot="20872994">
            <a:off x="4721185" y="5375018"/>
            <a:ext cx="1660613" cy="1323439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POV </a:t>
            </a:r>
            <a:r>
              <a:rPr lang="da-DK" sz="1600" dirty="0" err="1">
                <a:solidFill>
                  <a:schemeClr val="bg1"/>
                </a:solidFill>
              </a:rPr>
              <a:t>could</a:t>
            </a:r>
            <a:r>
              <a:rPr lang="da-DK" sz="1600" dirty="0">
                <a:solidFill>
                  <a:schemeClr val="bg1"/>
                </a:solidFill>
              </a:rPr>
              <a:t> </a:t>
            </a:r>
            <a:r>
              <a:rPr lang="da-DK" sz="1600" dirty="0" err="1">
                <a:solidFill>
                  <a:schemeClr val="bg1"/>
                </a:solidFill>
              </a:rPr>
              <a:t>be</a:t>
            </a:r>
            <a:r>
              <a:rPr lang="da-DK" sz="1600" dirty="0">
                <a:solidFill>
                  <a:schemeClr val="bg1"/>
                </a:solidFill>
              </a:rPr>
              <a:t> relevant as </a:t>
            </a:r>
            <a:r>
              <a:rPr lang="da-DK" sz="1600" dirty="0" err="1">
                <a:solidFill>
                  <a:schemeClr val="bg1"/>
                </a:solidFill>
              </a:rPr>
              <a:t>well</a:t>
            </a:r>
            <a:r>
              <a:rPr lang="da-DK" sz="1600" dirty="0">
                <a:solidFill>
                  <a:schemeClr val="bg1"/>
                </a:solidFill>
              </a:rPr>
              <a:t> – </a:t>
            </a:r>
            <a:r>
              <a:rPr lang="da-DK" sz="1600" dirty="0" err="1">
                <a:solidFill>
                  <a:schemeClr val="bg1"/>
                </a:solidFill>
              </a:rPr>
              <a:t>leads</a:t>
            </a:r>
            <a:r>
              <a:rPr lang="da-DK" sz="1600" dirty="0">
                <a:solidFill>
                  <a:schemeClr val="bg1"/>
                </a:solidFill>
              </a:rPr>
              <a:t> to </a:t>
            </a:r>
            <a:r>
              <a:rPr lang="da-DK" sz="1600" dirty="0" err="1">
                <a:solidFill>
                  <a:schemeClr val="bg1"/>
                </a:solidFill>
              </a:rPr>
              <a:t>personal</a:t>
            </a:r>
            <a:r>
              <a:rPr lang="da-DK" sz="1600" dirty="0">
                <a:solidFill>
                  <a:schemeClr val="bg1"/>
                </a:solidFill>
              </a:rPr>
              <a:t> interpretation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939770C9-CD0C-D94E-B29E-C92D418A12B5}"/>
              </a:ext>
            </a:extLst>
          </p:cNvPr>
          <p:cNvSpPr txBox="1"/>
          <p:nvPr/>
        </p:nvSpPr>
        <p:spPr>
          <a:xfrm rot="21121282">
            <a:off x="49750" y="1135627"/>
            <a:ext cx="20401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Students </a:t>
            </a:r>
            <a:r>
              <a:rPr lang="da-DK" dirty="0" err="1"/>
              <a:t>are</a:t>
            </a:r>
            <a:r>
              <a:rPr lang="da-DK" dirty="0"/>
              <a:t> given </a:t>
            </a:r>
            <a:r>
              <a:rPr lang="da-DK" dirty="0" err="1"/>
              <a:t>two</a:t>
            </a:r>
            <a:r>
              <a:rPr lang="da-DK" dirty="0"/>
              <a:t> images to </a:t>
            </a:r>
            <a:r>
              <a:rPr lang="da-DK" dirty="0" err="1"/>
              <a:t>choose</a:t>
            </a:r>
            <a:r>
              <a:rPr lang="da-DK" dirty="0"/>
              <a:t> from</a:t>
            </a:r>
          </a:p>
        </p:txBody>
      </p:sp>
      <p:sp>
        <p:nvSpPr>
          <p:cNvPr id="11" name="Højrepil 10">
            <a:extLst>
              <a:ext uri="{FF2B5EF4-FFF2-40B4-BE49-F238E27FC236}">
                <a16:creationId xmlns:a16="http://schemas.microsoft.com/office/drawing/2014/main" id="{E309E9BB-F839-BC4A-9070-9E6911AF2332}"/>
              </a:ext>
            </a:extLst>
          </p:cNvPr>
          <p:cNvSpPr/>
          <p:nvPr/>
        </p:nvSpPr>
        <p:spPr>
          <a:xfrm rot="4865392">
            <a:off x="1011019" y="1974332"/>
            <a:ext cx="423975" cy="6363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1219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 err="1"/>
              <a:t>Preparation</a:t>
            </a:r>
            <a:r>
              <a:rPr lang="da-DK" b="1" dirty="0"/>
              <a:t>, 15 </a:t>
            </a:r>
            <a:r>
              <a:rPr lang="da-DK" b="1" dirty="0" err="1"/>
              <a:t>minutes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The timing of the 15-minute </a:t>
            </a:r>
            <a:r>
              <a:rPr lang="da-DK" dirty="0" err="1"/>
              <a:t>preparation</a:t>
            </a:r>
            <a:r>
              <a:rPr lang="da-DK" dirty="0"/>
              <a:t> </a:t>
            </a:r>
            <a:r>
              <a:rPr lang="da-DK" dirty="0" err="1"/>
              <a:t>period</a:t>
            </a:r>
            <a:r>
              <a:rPr lang="da-DK" dirty="0"/>
              <a:t> </a:t>
            </a:r>
            <a:r>
              <a:rPr lang="da-DK" dirty="0" err="1"/>
              <a:t>begins</a:t>
            </a:r>
            <a:r>
              <a:rPr lang="da-DK" dirty="0"/>
              <a:t> </a:t>
            </a:r>
            <a:r>
              <a:rPr lang="da-DK" dirty="0" err="1"/>
              <a:t>when</a:t>
            </a:r>
            <a:r>
              <a:rPr lang="da-DK" dirty="0"/>
              <a:t> the student is </a:t>
            </a:r>
            <a:r>
              <a:rPr lang="da-DK" dirty="0" err="1"/>
              <a:t>presented</a:t>
            </a:r>
            <a:r>
              <a:rPr lang="da-DK" dirty="0"/>
              <a:t> with </a:t>
            </a:r>
            <a:r>
              <a:rPr lang="da-DK" dirty="0" err="1"/>
              <a:t>clean</a:t>
            </a:r>
            <a:r>
              <a:rPr lang="da-DK" dirty="0"/>
              <a:t> </a:t>
            </a:r>
            <a:r>
              <a:rPr lang="da-DK" dirty="0" err="1"/>
              <a:t>copies</a:t>
            </a:r>
            <a:r>
              <a:rPr lang="da-DK" dirty="0"/>
              <a:t> of </a:t>
            </a:r>
            <a:r>
              <a:rPr lang="da-DK" dirty="0" err="1"/>
              <a:t>each</a:t>
            </a:r>
            <a:r>
              <a:rPr lang="da-DK" dirty="0"/>
              <a:t> of the </a:t>
            </a:r>
            <a:r>
              <a:rPr lang="da-DK" dirty="0" err="1"/>
              <a:t>two</a:t>
            </a:r>
            <a:r>
              <a:rPr lang="da-DK" dirty="0"/>
              <a:t> stimuli (from </a:t>
            </a:r>
            <a:r>
              <a:rPr lang="da-DK" dirty="0" err="1"/>
              <a:t>two</a:t>
            </a:r>
            <a:r>
              <a:rPr lang="da-DK" dirty="0"/>
              <a:t> </a:t>
            </a:r>
            <a:r>
              <a:rPr lang="da-DK" dirty="0" err="1"/>
              <a:t>different</a:t>
            </a:r>
            <a:r>
              <a:rPr lang="da-DK" dirty="0"/>
              <a:t> </a:t>
            </a:r>
            <a:r>
              <a:rPr lang="da-DK" dirty="0" err="1"/>
              <a:t>themes</a:t>
            </a:r>
            <a:r>
              <a:rPr lang="da-DK" dirty="0"/>
              <a:t>) from </a:t>
            </a:r>
            <a:r>
              <a:rPr lang="da-DK" dirty="0" err="1"/>
              <a:t>which</a:t>
            </a:r>
            <a:r>
              <a:rPr lang="da-DK" dirty="0"/>
              <a:t> to </a:t>
            </a:r>
            <a:r>
              <a:rPr lang="da-DK" dirty="0" err="1"/>
              <a:t>choose</a:t>
            </a:r>
            <a:r>
              <a:rPr lang="da-DK" dirty="0"/>
              <a:t> the </a:t>
            </a:r>
            <a:r>
              <a:rPr lang="da-DK" dirty="0" err="1"/>
              <a:t>one</a:t>
            </a:r>
            <a:r>
              <a:rPr lang="da-DK" dirty="0"/>
              <a:t> stimulus </a:t>
            </a:r>
            <a:r>
              <a:rPr lang="da-DK" dirty="0" err="1"/>
              <a:t>they</a:t>
            </a:r>
            <a:r>
              <a:rPr lang="da-DK" dirty="0"/>
              <a:t> </a:t>
            </a:r>
            <a:r>
              <a:rPr lang="da-DK" dirty="0" err="1"/>
              <a:t>would</a:t>
            </a:r>
            <a:r>
              <a:rPr lang="da-DK" dirty="0"/>
              <a:t> </a:t>
            </a:r>
            <a:r>
              <a:rPr lang="da-DK" dirty="0" err="1"/>
              <a:t>like</a:t>
            </a:r>
            <a:r>
              <a:rPr lang="da-DK" dirty="0"/>
              <a:t> to </a:t>
            </a:r>
            <a:r>
              <a:rPr lang="da-DK" dirty="0" err="1"/>
              <a:t>use</a:t>
            </a:r>
            <a:r>
              <a:rPr lang="da-DK" dirty="0"/>
              <a:t> for the </a:t>
            </a:r>
            <a:r>
              <a:rPr lang="da-DK" dirty="0" err="1"/>
              <a:t>individual</a:t>
            </a:r>
            <a:r>
              <a:rPr lang="da-DK" dirty="0"/>
              <a:t> oral </a:t>
            </a:r>
            <a:r>
              <a:rPr lang="da-DK" dirty="0" err="1"/>
              <a:t>assessment</a:t>
            </a:r>
            <a:r>
              <a:rPr lang="da-DK" dirty="0"/>
              <a:t>. </a:t>
            </a:r>
          </a:p>
          <a:p>
            <a:r>
              <a:rPr lang="da-DK" dirty="0" err="1"/>
              <a:t>After</a:t>
            </a:r>
            <a:r>
              <a:rPr lang="da-DK" dirty="0"/>
              <a:t> </a:t>
            </a:r>
            <a:r>
              <a:rPr lang="da-DK" dirty="0" err="1"/>
              <a:t>choosing</a:t>
            </a:r>
            <a:r>
              <a:rPr lang="da-DK" dirty="0"/>
              <a:t> the stimulus, the student has the </a:t>
            </a:r>
            <a:r>
              <a:rPr lang="da-DK" dirty="0" err="1"/>
              <a:t>remainder</a:t>
            </a:r>
            <a:r>
              <a:rPr lang="da-DK" dirty="0"/>
              <a:t> of the 15 </a:t>
            </a:r>
            <a:r>
              <a:rPr lang="da-DK" dirty="0" err="1"/>
              <a:t>minutes</a:t>
            </a:r>
            <a:r>
              <a:rPr lang="da-DK" dirty="0"/>
              <a:t> to </a:t>
            </a:r>
            <a:r>
              <a:rPr lang="da-DK" dirty="0" err="1"/>
              <a:t>prepare</a:t>
            </a:r>
            <a:r>
              <a:rPr lang="da-DK" dirty="0"/>
              <a:t> the </a:t>
            </a:r>
            <a:r>
              <a:rPr lang="da-DK" dirty="0" err="1"/>
              <a:t>presentation</a:t>
            </a:r>
            <a:r>
              <a:rPr lang="da-DK" dirty="0"/>
              <a:t>. </a:t>
            </a:r>
            <a:r>
              <a:rPr lang="da-DK" dirty="0" err="1"/>
              <a:t>During</a:t>
            </a:r>
            <a:r>
              <a:rPr lang="da-DK" dirty="0"/>
              <a:t> </a:t>
            </a:r>
            <a:r>
              <a:rPr lang="da-DK" dirty="0" err="1"/>
              <a:t>this</a:t>
            </a:r>
            <a:r>
              <a:rPr lang="da-DK" dirty="0"/>
              <a:t> </a:t>
            </a:r>
            <a:r>
              <a:rPr lang="da-DK" dirty="0" err="1"/>
              <a:t>preparation</a:t>
            </a:r>
            <a:r>
              <a:rPr lang="da-DK" dirty="0"/>
              <a:t> time, the student </a:t>
            </a:r>
            <a:r>
              <a:rPr lang="da-DK" dirty="0" err="1"/>
              <a:t>may</a:t>
            </a:r>
            <a:r>
              <a:rPr lang="da-DK" dirty="0"/>
              <a:t> </a:t>
            </a:r>
            <a:r>
              <a:rPr lang="da-DK" dirty="0" err="1"/>
              <a:t>write</a:t>
            </a:r>
            <a:r>
              <a:rPr lang="da-DK" dirty="0"/>
              <a:t> brief </a:t>
            </a:r>
            <a:r>
              <a:rPr lang="da-DK" dirty="0" err="1"/>
              <a:t>working</a:t>
            </a:r>
            <a:r>
              <a:rPr lang="da-DK" dirty="0"/>
              <a:t> notes (a </a:t>
            </a:r>
            <a:r>
              <a:rPr lang="da-DK" dirty="0" err="1"/>
              <a:t>maximum</a:t>
            </a:r>
            <a:r>
              <a:rPr lang="da-DK" dirty="0"/>
              <a:t> of 10 </a:t>
            </a:r>
            <a:r>
              <a:rPr lang="da-DK" dirty="0" err="1"/>
              <a:t>bullet</a:t>
            </a:r>
            <a:r>
              <a:rPr lang="da-DK" dirty="0"/>
              <a:t> points). </a:t>
            </a:r>
            <a:r>
              <a:rPr lang="da-DK" dirty="0" err="1"/>
              <a:t>These</a:t>
            </a:r>
            <a:r>
              <a:rPr lang="da-DK" dirty="0"/>
              <a:t> notes </a:t>
            </a:r>
            <a:r>
              <a:rPr lang="da-DK" dirty="0" err="1"/>
              <a:t>may</a:t>
            </a:r>
            <a:r>
              <a:rPr lang="da-DK" dirty="0"/>
              <a:t>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used</a:t>
            </a:r>
            <a:r>
              <a:rPr lang="da-DK" dirty="0"/>
              <a:t> for reference </a:t>
            </a:r>
            <a:r>
              <a:rPr lang="da-DK" dirty="0" err="1"/>
              <a:t>only</a:t>
            </a:r>
            <a:r>
              <a:rPr lang="da-DK" dirty="0"/>
              <a:t> and must not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read</a:t>
            </a:r>
            <a:r>
              <a:rPr lang="da-DK" dirty="0"/>
              <a:t> </a:t>
            </a:r>
            <a:r>
              <a:rPr lang="da-DK" dirty="0" err="1"/>
              <a:t>aloud</a:t>
            </a:r>
            <a:r>
              <a:rPr lang="da-DK" dirty="0"/>
              <a:t> as a </a:t>
            </a:r>
            <a:r>
              <a:rPr lang="da-DK" dirty="0" err="1"/>
              <a:t>prepared</a:t>
            </a:r>
            <a:r>
              <a:rPr lang="da-DK" dirty="0"/>
              <a:t> speech.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1094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CA28D5-8790-B740-8C9B-BA4B1F15F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 err="1"/>
              <a:t>Preparation</a:t>
            </a:r>
            <a:r>
              <a:rPr lang="da-DK" b="1" dirty="0"/>
              <a:t>, 15 </a:t>
            </a:r>
            <a:r>
              <a:rPr lang="da-DK" b="1" dirty="0" err="1"/>
              <a:t>minutes</a:t>
            </a:r>
            <a:endParaRPr lang="da-DK" b="1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3CBC97-EFAF-994B-BBBD-AF38939DF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During</a:t>
            </a:r>
            <a:r>
              <a:rPr lang="da-DK" dirty="0"/>
              <a:t> the </a:t>
            </a:r>
            <a:r>
              <a:rPr lang="da-DK" dirty="0" err="1"/>
              <a:t>preparation</a:t>
            </a:r>
            <a:r>
              <a:rPr lang="da-DK" dirty="0"/>
              <a:t> time, the student must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supervised</a:t>
            </a:r>
            <a:r>
              <a:rPr lang="da-DK" dirty="0"/>
              <a:t>. The student </a:t>
            </a:r>
            <a:r>
              <a:rPr lang="da-DK" dirty="0" err="1"/>
              <a:t>may</a:t>
            </a:r>
            <a:r>
              <a:rPr lang="da-DK" dirty="0"/>
              <a:t> not have </a:t>
            </a:r>
            <a:r>
              <a:rPr lang="da-DK" dirty="0" err="1"/>
              <a:t>access</a:t>
            </a:r>
            <a:r>
              <a:rPr lang="da-DK" dirty="0"/>
              <a:t> to </a:t>
            </a:r>
            <a:r>
              <a:rPr lang="da-DK" dirty="0" err="1"/>
              <a:t>course</a:t>
            </a:r>
            <a:r>
              <a:rPr lang="da-DK" dirty="0"/>
              <a:t> </a:t>
            </a:r>
            <a:r>
              <a:rPr lang="da-DK" dirty="0" err="1"/>
              <a:t>materials</a:t>
            </a:r>
            <a:r>
              <a:rPr lang="da-DK" dirty="0"/>
              <a:t>, </a:t>
            </a:r>
            <a:r>
              <a:rPr lang="da-DK" dirty="0" err="1"/>
              <a:t>class</a:t>
            </a:r>
            <a:r>
              <a:rPr lang="da-DK" dirty="0"/>
              <a:t> notes, </a:t>
            </a:r>
            <a:r>
              <a:rPr lang="da-DK" dirty="0" err="1"/>
              <a:t>dictionaries</a:t>
            </a:r>
            <a:r>
              <a:rPr lang="da-DK" dirty="0"/>
              <a:t> (in </a:t>
            </a:r>
            <a:r>
              <a:rPr lang="da-DK" dirty="0" err="1"/>
              <a:t>any</a:t>
            </a:r>
            <a:r>
              <a:rPr lang="da-DK" dirty="0"/>
              <a:t> form), computers, mobile </a:t>
            </a:r>
            <a:r>
              <a:rPr lang="da-DK" dirty="0" err="1"/>
              <a:t>phones</a:t>
            </a:r>
            <a:r>
              <a:rPr lang="da-DK" dirty="0"/>
              <a:t> or </a:t>
            </a:r>
            <a:r>
              <a:rPr lang="da-DK" dirty="0" err="1"/>
              <a:t>other</a:t>
            </a:r>
            <a:r>
              <a:rPr lang="da-DK" dirty="0"/>
              <a:t> IT </a:t>
            </a:r>
            <a:r>
              <a:rPr lang="da-DK" dirty="0" err="1"/>
              <a:t>equipment</a:t>
            </a:r>
            <a:r>
              <a:rPr lang="da-DK" dirty="0"/>
              <a:t>. The student must </a:t>
            </a:r>
            <a:r>
              <a:rPr lang="da-DK" dirty="0" err="1"/>
              <a:t>be</a:t>
            </a:r>
            <a:r>
              <a:rPr lang="da-DK" dirty="0"/>
              <a:t> given a blank </a:t>
            </a:r>
            <a:r>
              <a:rPr lang="da-DK" dirty="0" err="1"/>
              <a:t>sheet</a:t>
            </a:r>
            <a:r>
              <a:rPr lang="da-DK" dirty="0"/>
              <a:t> of </a:t>
            </a:r>
            <a:r>
              <a:rPr lang="da-DK" dirty="0" err="1"/>
              <a:t>paper</a:t>
            </a:r>
            <a:r>
              <a:rPr lang="da-DK" dirty="0"/>
              <a:t> on </a:t>
            </a:r>
            <a:r>
              <a:rPr lang="da-DK" dirty="0" err="1"/>
              <a:t>which</a:t>
            </a:r>
            <a:r>
              <a:rPr lang="da-DK" dirty="0"/>
              <a:t> to </a:t>
            </a:r>
            <a:r>
              <a:rPr lang="da-DK" dirty="0" err="1"/>
              <a:t>make</a:t>
            </a:r>
            <a:r>
              <a:rPr lang="da-DK" dirty="0"/>
              <a:t> up to 10 notes in </a:t>
            </a:r>
            <a:r>
              <a:rPr lang="da-DK" dirty="0" err="1"/>
              <a:t>bullet</a:t>
            </a:r>
            <a:r>
              <a:rPr lang="da-DK" dirty="0"/>
              <a:t>-point form. The </a:t>
            </a:r>
            <a:r>
              <a:rPr lang="da-DK" dirty="0" err="1"/>
              <a:t>visual</a:t>
            </a:r>
            <a:r>
              <a:rPr lang="da-DK" dirty="0"/>
              <a:t> stimulus and </a:t>
            </a:r>
            <a:r>
              <a:rPr lang="da-DK" dirty="0" err="1"/>
              <a:t>any</a:t>
            </a:r>
            <a:r>
              <a:rPr lang="da-DK" dirty="0"/>
              <a:t> notes </a:t>
            </a:r>
            <a:r>
              <a:rPr lang="da-DK" dirty="0" err="1"/>
              <a:t>that</a:t>
            </a:r>
            <a:r>
              <a:rPr lang="da-DK" dirty="0"/>
              <a:t> have </a:t>
            </a:r>
            <a:r>
              <a:rPr lang="da-DK" dirty="0" err="1"/>
              <a:t>been</a:t>
            </a:r>
            <a:r>
              <a:rPr lang="da-DK" dirty="0"/>
              <a:t> made in the 15 </a:t>
            </a:r>
            <a:r>
              <a:rPr lang="da-DK" dirty="0" err="1"/>
              <a:t>minutes</a:t>
            </a:r>
            <a:r>
              <a:rPr lang="da-DK" dirty="0"/>
              <a:t> of </a:t>
            </a:r>
            <a:r>
              <a:rPr lang="da-DK" dirty="0" err="1"/>
              <a:t>preparation</a:t>
            </a:r>
            <a:r>
              <a:rPr lang="da-DK" dirty="0"/>
              <a:t> time for the </a:t>
            </a:r>
            <a:r>
              <a:rPr lang="da-DK" dirty="0" err="1"/>
              <a:t>individual</a:t>
            </a:r>
            <a:r>
              <a:rPr lang="da-DK" dirty="0"/>
              <a:t> oral </a:t>
            </a:r>
            <a:r>
              <a:rPr lang="da-DK" dirty="0" err="1"/>
              <a:t>assessment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to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collected</a:t>
            </a:r>
            <a:r>
              <a:rPr lang="da-DK" dirty="0"/>
              <a:t> and </a:t>
            </a:r>
            <a:r>
              <a:rPr lang="da-DK" dirty="0" err="1"/>
              <a:t>retained</a:t>
            </a:r>
            <a:r>
              <a:rPr lang="da-DK" dirty="0"/>
              <a:t> by the </a:t>
            </a:r>
            <a:r>
              <a:rPr lang="da-DK" dirty="0" err="1"/>
              <a:t>teacher</a:t>
            </a:r>
            <a:r>
              <a:rPr lang="da-DK" dirty="0"/>
              <a:t>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8371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34E52A-587A-9E4A-976A-91783EEA0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Presentation</a:t>
            </a:r>
            <a:r>
              <a:rPr lang="da-DK" dirty="0"/>
              <a:t>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9228B0-6BE0-DA46-9CDC-571B644C6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756"/>
            <a:ext cx="10515600" cy="5131766"/>
          </a:xfrm>
        </p:spPr>
        <p:txBody>
          <a:bodyPr>
            <a:normAutofit/>
          </a:bodyPr>
          <a:lstStyle/>
          <a:p>
            <a:r>
              <a:rPr lang="da-DK" dirty="0"/>
              <a:t>”As </a:t>
            </a:r>
            <a:r>
              <a:rPr lang="da-DK" dirty="0" err="1"/>
              <a:t>schools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required</a:t>
            </a:r>
            <a:r>
              <a:rPr lang="da-DK" dirty="0"/>
              <a:t> to </a:t>
            </a:r>
            <a:r>
              <a:rPr lang="da-DK" dirty="0" err="1"/>
              <a:t>keep</a:t>
            </a:r>
            <a:r>
              <a:rPr lang="da-DK" dirty="0"/>
              <a:t> </a:t>
            </a:r>
            <a:r>
              <a:rPr lang="da-DK" dirty="0" err="1"/>
              <a:t>coursework</a:t>
            </a:r>
            <a:r>
              <a:rPr lang="da-DK" dirty="0"/>
              <a:t> submissions </a:t>
            </a:r>
            <a:r>
              <a:rPr lang="da-DK" dirty="0" err="1"/>
              <a:t>anonymous</a:t>
            </a:r>
            <a:r>
              <a:rPr lang="da-DK" dirty="0"/>
              <a:t>, </a:t>
            </a:r>
            <a:r>
              <a:rPr lang="da-DK" dirty="0">
                <a:solidFill>
                  <a:srgbClr val="FF0000"/>
                </a:solidFill>
              </a:rPr>
              <a:t>students </a:t>
            </a:r>
            <a:r>
              <a:rPr lang="da-DK" dirty="0" err="1">
                <a:solidFill>
                  <a:srgbClr val="FF0000"/>
                </a:solidFill>
              </a:rPr>
              <a:t>are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asked</a:t>
            </a:r>
            <a:r>
              <a:rPr lang="da-DK" dirty="0">
                <a:solidFill>
                  <a:srgbClr val="FF0000"/>
                </a:solidFill>
              </a:rPr>
              <a:t> to </a:t>
            </a:r>
            <a:r>
              <a:rPr lang="da-DK" dirty="0" err="1">
                <a:solidFill>
                  <a:srgbClr val="FF0000"/>
                </a:solidFill>
              </a:rPr>
              <a:t>avoid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using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their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names</a:t>
            </a:r>
            <a:r>
              <a:rPr lang="da-DK" dirty="0">
                <a:solidFill>
                  <a:srgbClr val="FF0000"/>
                </a:solidFill>
              </a:rPr>
              <a:t> or </a:t>
            </a:r>
            <a:r>
              <a:rPr lang="da-DK" dirty="0" err="1">
                <a:solidFill>
                  <a:srgbClr val="FF0000"/>
                </a:solidFill>
              </a:rPr>
              <a:t>any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other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identifying</a:t>
            </a:r>
            <a:r>
              <a:rPr lang="da-DK" dirty="0">
                <a:solidFill>
                  <a:srgbClr val="FF0000"/>
                </a:solidFill>
              </a:rPr>
              <a:t> information in </a:t>
            </a:r>
            <a:r>
              <a:rPr lang="da-DK" dirty="0" err="1">
                <a:solidFill>
                  <a:srgbClr val="FF0000"/>
                </a:solidFill>
              </a:rPr>
              <a:t>their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presentations</a:t>
            </a:r>
            <a:r>
              <a:rPr lang="da-DK" dirty="0">
                <a:solidFill>
                  <a:srgbClr val="FF0000"/>
                </a:solidFill>
              </a:rPr>
              <a:t>.” So: NO </a:t>
            </a:r>
            <a:r>
              <a:rPr lang="da-DK" dirty="0" err="1">
                <a:solidFill>
                  <a:srgbClr val="FF0000"/>
                </a:solidFill>
              </a:rPr>
              <a:t>identifiers</a:t>
            </a:r>
            <a:endParaRPr lang="da-DK" dirty="0"/>
          </a:p>
          <a:p>
            <a:pPr marL="0" indent="0">
              <a:buNone/>
            </a:pPr>
            <a:r>
              <a:rPr lang="da-DK" dirty="0" err="1"/>
              <a:t>During</a:t>
            </a:r>
            <a:r>
              <a:rPr lang="da-DK" dirty="0"/>
              <a:t> the </a:t>
            </a:r>
            <a:r>
              <a:rPr lang="da-DK" dirty="0" err="1"/>
              <a:t>presentation</a:t>
            </a:r>
            <a:r>
              <a:rPr lang="da-DK" dirty="0"/>
              <a:t>, the student </a:t>
            </a:r>
            <a:r>
              <a:rPr lang="da-DK" dirty="0" err="1"/>
              <a:t>should</a:t>
            </a:r>
            <a:r>
              <a:rPr lang="da-DK" dirty="0"/>
              <a:t>: </a:t>
            </a:r>
          </a:p>
          <a:p>
            <a:r>
              <a:rPr lang="da-DK" dirty="0"/>
              <a:t>provide a brief </a:t>
            </a:r>
            <a:r>
              <a:rPr lang="da-DK" dirty="0" err="1"/>
              <a:t>description</a:t>
            </a:r>
            <a:r>
              <a:rPr lang="da-DK" dirty="0"/>
              <a:t> of the </a:t>
            </a:r>
            <a:r>
              <a:rPr lang="da-DK" dirty="0" err="1"/>
              <a:t>visual</a:t>
            </a:r>
            <a:r>
              <a:rPr lang="da-DK" dirty="0"/>
              <a:t> stimulus </a:t>
            </a:r>
          </a:p>
          <a:p>
            <a:r>
              <a:rPr lang="da-DK" dirty="0" err="1"/>
              <a:t>relate</a:t>
            </a:r>
            <a:r>
              <a:rPr lang="da-DK" dirty="0"/>
              <a:t> the </a:t>
            </a:r>
            <a:r>
              <a:rPr lang="da-DK" dirty="0" err="1"/>
              <a:t>visual</a:t>
            </a:r>
            <a:r>
              <a:rPr lang="da-DK" dirty="0"/>
              <a:t> stimulus to the relevant </a:t>
            </a:r>
            <a:r>
              <a:rPr lang="da-DK" dirty="0" err="1"/>
              <a:t>theme</a:t>
            </a:r>
            <a:r>
              <a:rPr lang="da-DK" dirty="0"/>
              <a:t> from the </a:t>
            </a:r>
            <a:r>
              <a:rPr lang="da-DK" dirty="0" err="1"/>
              <a:t>course</a:t>
            </a:r>
            <a:r>
              <a:rPr lang="da-DK" dirty="0"/>
              <a:t> </a:t>
            </a:r>
          </a:p>
          <a:p>
            <a:r>
              <a:rPr lang="da-DK" dirty="0" err="1"/>
              <a:t>express</a:t>
            </a:r>
            <a:r>
              <a:rPr lang="da-DK" dirty="0"/>
              <a:t> his or her opinions on the </a:t>
            </a:r>
            <a:r>
              <a:rPr lang="da-DK" dirty="0" err="1"/>
              <a:t>ideas</a:t>
            </a:r>
            <a:r>
              <a:rPr lang="da-DK" dirty="0"/>
              <a:t> </a:t>
            </a:r>
            <a:r>
              <a:rPr lang="da-DK" dirty="0" err="1"/>
              <a:t>implied</a:t>
            </a:r>
            <a:r>
              <a:rPr lang="da-DK" dirty="0"/>
              <a:t> in the </a:t>
            </a:r>
            <a:r>
              <a:rPr lang="da-DK" dirty="0" err="1"/>
              <a:t>visual</a:t>
            </a:r>
            <a:r>
              <a:rPr lang="da-DK" dirty="0"/>
              <a:t> stimulus. </a:t>
            </a:r>
          </a:p>
          <a:p>
            <a:r>
              <a:rPr lang="da-DK" dirty="0"/>
              <a:t>The </a:t>
            </a:r>
            <a:r>
              <a:rPr lang="da-DK" dirty="0" err="1"/>
              <a:t>presentation</a:t>
            </a:r>
            <a:r>
              <a:rPr lang="da-DK" dirty="0"/>
              <a:t> must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spontaneous</a:t>
            </a:r>
            <a:r>
              <a:rPr lang="da-DK" dirty="0"/>
              <a:t> and </a:t>
            </a:r>
            <a:r>
              <a:rPr lang="da-DK" dirty="0" err="1"/>
              <a:t>relate</a:t>
            </a:r>
            <a:r>
              <a:rPr lang="da-DK" dirty="0"/>
              <a:t> </a:t>
            </a:r>
            <a:r>
              <a:rPr lang="da-DK" dirty="0" err="1"/>
              <a:t>specifically</a:t>
            </a:r>
            <a:r>
              <a:rPr lang="da-DK" dirty="0"/>
              <a:t> to the </a:t>
            </a:r>
            <a:r>
              <a:rPr lang="da-DK" dirty="0" err="1"/>
              <a:t>content</a:t>
            </a:r>
            <a:r>
              <a:rPr lang="da-DK" dirty="0"/>
              <a:t> of the </a:t>
            </a:r>
            <a:r>
              <a:rPr lang="da-DK" dirty="0" err="1"/>
              <a:t>visual</a:t>
            </a:r>
            <a:r>
              <a:rPr lang="da-DK" dirty="0"/>
              <a:t> stimulus </a:t>
            </a:r>
            <a:r>
              <a:rPr lang="da-DK" dirty="0" err="1"/>
              <a:t>provided</a:t>
            </a:r>
            <a:r>
              <a:rPr lang="da-DK" dirty="0"/>
              <a:t>; </a:t>
            </a:r>
            <a:r>
              <a:rPr lang="da-DK" dirty="0" err="1"/>
              <a:t>pre-learned</a:t>
            </a:r>
            <a:r>
              <a:rPr lang="da-DK" dirty="0"/>
              <a:t> </a:t>
            </a:r>
            <a:r>
              <a:rPr lang="da-DK" dirty="0" err="1"/>
              <a:t>presentations</a:t>
            </a:r>
            <a:r>
              <a:rPr lang="da-DK" dirty="0"/>
              <a:t> on </a:t>
            </a:r>
            <a:r>
              <a:rPr lang="da-DK" dirty="0" err="1"/>
              <a:t>generic</a:t>
            </a:r>
            <a:r>
              <a:rPr lang="da-DK" dirty="0"/>
              <a:t> </a:t>
            </a:r>
            <a:r>
              <a:rPr lang="da-DK" dirty="0" err="1"/>
              <a:t>aspects</a:t>
            </a:r>
            <a:r>
              <a:rPr lang="da-DK" dirty="0"/>
              <a:t> of a </a:t>
            </a:r>
            <a:r>
              <a:rPr lang="da-DK" dirty="0" err="1"/>
              <a:t>course</a:t>
            </a:r>
            <a:r>
              <a:rPr lang="da-DK" dirty="0"/>
              <a:t> </a:t>
            </a:r>
            <a:r>
              <a:rPr lang="da-DK" dirty="0" err="1"/>
              <a:t>theme</a:t>
            </a:r>
            <a:r>
              <a:rPr lang="da-DK" dirty="0"/>
              <a:t> </a:t>
            </a:r>
            <a:r>
              <a:rPr lang="da-DK" dirty="0" err="1"/>
              <a:t>that</a:t>
            </a:r>
            <a:r>
              <a:rPr lang="da-DK" dirty="0"/>
              <a:t> do not </a:t>
            </a:r>
            <a:r>
              <a:rPr lang="da-DK" dirty="0" err="1"/>
              <a:t>directly</a:t>
            </a:r>
            <a:r>
              <a:rPr lang="da-DK" dirty="0"/>
              <a:t> </a:t>
            </a:r>
            <a:r>
              <a:rPr lang="da-DK" dirty="0" err="1"/>
              <a:t>focus</a:t>
            </a:r>
            <a:r>
              <a:rPr lang="da-DK" dirty="0"/>
              <a:t> on the </a:t>
            </a:r>
            <a:r>
              <a:rPr lang="da-DK" dirty="0" err="1"/>
              <a:t>ideas</a:t>
            </a:r>
            <a:r>
              <a:rPr lang="da-DK" dirty="0"/>
              <a:t> in the </a:t>
            </a:r>
            <a:r>
              <a:rPr lang="da-DK" dirty="0" err="1"/>
              <a:t>visual</a:t>
            </a:r>
            <a:r>
              <a:rPr lang="da-DK" dirty="0"/>
              <a:t> stimulus </a:t>
            </a:r>
            <a:r>
              <a:rPr lang="da-DK" dirty="0" err="1"/>
              <a:t>provided</a:t>
            </a:r>
            <a:r>
              <a:rPr lang="da-DK" dirty="0"/>
              <a:t> </a:t>
            </a:r>
            <a:r>
              <a:rPr lang="da-DK" dirty="0" err="1"/>
              <a:t>will</a:t>
            </a:r>
            <a:r>
              <a:rPr lang="da-DK" dirty="0"/>
              <a:t> not score </a:t>
            </a:r>
            <a:r>
              <a:rPr lang="da-DK" dirty="0" err="1"/>
              <a:t>high</a:t>
            </a:r>
            <a:r>
              <a:rPr lang="da-DK" dirty="0"/>
              <a:t> marks.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8439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408E3-059C-1748-B6B7-277FBB4E3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Presentation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605B7B-1DBA-634E-B459-4CC5289B6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The </a:t>
            </a:r>
            <a:r>
              <a:rPr lang="da-DK" dirty="0" err="1"/>
              <a:t>presentation</a:t>
            </a:r>
            <a:r>
              <a:rPr lang="da-DK" dirty="0"/>
              <a:t> </a:t>
            </a:r>
            <a:r>
              <a:rPr lang="da-DK" dirty="0" err="1"/>
              <a:t>should</a:t>
            </a:r>
            <a:r>
              <a:rPr lang="da-DK" dirty="0"/>
              <a:t> last 3–4 </a:t>
            </a:r>
            <a:r>
              <a:rPr lang="da-DK" dirty="0" err="1"/>
              <a:t>minutes</a:t>
            </a:r>
            <a:r>
              <a:rPr lang="da-DK" dirty="0"/>
              <a:t>, </a:t>
            </a:r>
            <a:r>
              <a:rPr lang="da-DK" dirty="0" err="1"/>
              <a:t>during</a:t>
            </a:r>
            <a:r>
              <a:rPr lang="da-DK" dirty="0"/>
              <a:t> </a:t>
            </a:r>
            <a:r>
              <a:rPr lang="da-DK" dirty="0" err="1"/>
              <a:t>which</a:t>
            </a:r>
            <a:r>
              <a:rPr lang="da-DK" dirty="0"/>
              <a:t> time the </a:t>
            </a:r>
            <a:r>
              <a:rPr lang="da-DK" dirty="0" err="1"/>
              <a:t>teacher</a:t>
            </a:r>
            <a:r>
              <a:rPr lang="da-DK" dirty="0"/>
              <a:t> </a:t>
            </a:r>
            <a:r>
              <a:rPr lang="da-DK" dirty="0" err="1"/>
              <a:t>should</a:t>
            </a:r>
            <a:r>
              <a:rPr lang="da-DK" dirty="0"/>
              <a:t> </a:t>
            </a:r>
            <a:r>
              <a:rPr lang="da-DK" dirty="0" err="1"/>
              <a:t>avoid</a:t>
            </a:r>
            <a:r>
              <a:rPr lang="da-DK" dirty="0"/>
              <a:t> </a:t>
            </a:r>
            <a:r>
              <a:rPr lang="da-DK" dirty="0" err="1"/>
              <a:t>interrupting</a:t>
            </a:r>
            <a:r>
              <a:rPr lang="da-DK" dirty="0"/>
              <a:t> the student, </a:t>
            </a:r>
            <a:r>
              <a:rPr lang="da-DK" dirty="0" err="1"/>
              <a:t>unless</a:t>
            </a:r>
            <a:r>
              <a:rPr lang="da-DK" dirty="0"/>
              <a:t> it is clear </a:t>
            </a:r>
            <a:r>
              <a:rPr lang="da-DK" dirty="0" err="1"/>
              <a:t>that</a:t>
            </a:r>
            <a:r>
              <a:rPr lang="da-DK" dirty="0"/>
              <a:t> guidance is </a:t>
            </a:r>
            <a:r>
              <a:rPr lang="da-DK" dirty="0" err="1"/>
              <a:t>needed</a:t>
            </a:r>
            <a:r>
              <a:rPr lang="da-DK" dirty="0"/>
              <a:t>. </a:t>
            </a:r>
          </a:p>
          <a:p>
            <a:r>
              <a:rPr lang="da-DK" dirty="0"/>
              <a:t>At </a:t>
            </a:r>
            <a:r>
              <a:rPr lang="da-DK" dirty="0" err="1"/>
              <a:t>four</a:t>
            </a:r>
            <a:r>
              <a:rPr lang="da-DK" dirty="0"/>
              <a:t> </a:t>
            </a:r>
            <a:r>
              <a:rPr lang="da-DK" dirty="0" err="1"/>
              <a:t>minutes</a:t>
            </a:r>
            <a:r>
              <a:rPr lang="da-DK" dirty="0"/>
              <a:t>, if the student has not </a:t>
            </a:r>
            <a:r>
              <a:rPr lang="da-DK" dirty="0" err="1"/>
              <a:t>drawn</a:t>
            </a:r>
            <a:r>
              <a:rPr lang="da-DK" dirty="0"/>
              <a:t> the </a:t>
            </a:r>
            <a:r>
              <a:rPr lang="da-DK" dirty="0" err="1"/>
              <a:t>presentation</a:t>
            </a:r>
            <a:r>
              <a:rPr lang="da-DK" dirty="0"/>
              <a:t> to a </a:t>
            </a:r>
            <a:r>
              <a:rPr lang="da-DK" dirty="0" err="1"/>
              <a:t>close</a:t>
            </a:r>
            <a:r>
              <a:rPr lang="da-DK" dirty="0"/>
              <a:t>, the </a:t>
            </a:r>
            <a:r>
              <a:rPr lang="da-DK" dirty="0" err="1"/>
              <a:t>teacher</a:t>
            </a:r>
            <a:r>
              <a:rPr lang="da-DK" dirty="0"/>
              <a:t> is </a:t>
            </a:r>
            <a:r>
              <a:rPr lang="da-DK" dirty="0" err="1"/>
              <a:t>expected</a:t>
            </a:r>
            <a:r>
              <a:rPr lang="da-DK" dirty="0"/>
              <a:t> to </a:t>
            </a:r>
            <a:r>
              <a:rPr lang="da-DK" dirty="0" err="1"/>
              <a:t>interrupt</a:t>
            </a:r>
            <a:r>
              <a:rPr lang="da-DK" dirty="0"/>
              <a:t> the </a:t>
            </a:r>
            <a:r>
              <a:rPr lang="da-DK" dirty="0" err="1"/>
              <a:t>presentation</a:t>
            </a:r>
            <a:r>
              <a:rPr lang="da-DK" dirty="0"/>
              <a:t> and </a:t>
            </a:r>
            <a:r>
              <a:rPr lang="da-DK" dirty="0" err="1"/>
              <a:t>make</a:t>
            </a:r>
            <a:r>
              <a:rPr lang="da-DK" dirty="0"/>
              <a:t> the transition to the </a:t>
            </a:r>
            <a:r>
              <a:rPr lang="da-DK" dirty="0" err="1"/>
              <a:t>second</a:t>
            </a:r>
            <a:r>
              <a:rPr lang="da-DK" dirty="0"/>
              <a:t> part of the </a:t>
            </a:r>
            <a:r>
              <a:rPr lang="da-DK" dirty="0" err="1"/>
              <a:t>individual</a:t>
            </a:r>
            <a:r>
              <a:rPr lang="da-DK" dirty="0"/>
              <a:t> oral </a:t>
            </a:r>
            <a:r>
              <a:rPr lang="da-DK" dirty="0" err="1"/>
              <a:t>assessment</a:t>
            </a:r>
            <a:r>
              <a:rPr lang="da-DK" dirty="0"/>
              <a:t>, </a:t>
            </a:r>
            <a:r>
              <a:rPr lang="da-DK" dirty="0" err="1"/>
              <a:t>using</a:t>
            </a:r>
            <a:r>
              <a:rPr lang="da-DK" dirty="0"/>
              <a:t> a </a:t>
            </a:r>
            <a:r>
              <a:rPr lang="da-DK" dirty="0" err="1"/>
              <a:t>phrase</a:t>
            </a:r>
            <a:r>
              <a:rPr lang="da-DK" dirty="0"/>
              <a:t> </a:t>
            </a:r>
            <a:r>
              <a:rPr lang="da-DK" dirty="0" err="1"/>
              <a:t>such</a:t>
            </a:r>
            <a:r>
              <a:rPr lang="da-DK" dirty="0"/>
              <a:t> as: “</a:t>
            </a:r>
            <a:r>
              <a:rPr lang="da-DK" dirty="0" err="1"/>
              <a:t>I’m</a:t>
            </a:r>
            <a:r>
              <a:rPr lang="da-DK" dirty="0"/>
              <a:t> </a:t>
            </a:r>
            <a:r>
              <a:rPr lang="da-DK" dirty="0" err="1"/>
              <a:t>sorry</a:t>
            </a:r>
            <a:r>
              <a:rPr lang="da-DK" dirty="0"/>
              <a:t> to </a:t>
            </a:r>
            <a:r>
              <a:rPr lang="da-DK" dirty="0" err="1"/>
              <a:t>interrupt</a:t>
            </a:r>
            <a:r>
              <a:rPr lang="da-DK" dirty="0"/>
              <a:t>, but </a:t>
            </a:r>
            <a:r>
              <a:rPr lang="da-DK" dirty="0" err="1"/>
              <a:t>we</a:t>
            </a:r>
            <a:r>
              <a:rPr lang="da-DK" dirty="0"/>
              <a:t> </a:t>
            </a:r>
            <a:r>
              <a:rPr lang="da-DK" dirty="0" err="1"/>
              <a:t>need</a:t>
            </a:r>
            <a:r>
              <a:rPr lang="da-DK" dirty="0"/>
              <a:t> to </a:t>
            </a:r>
            <a:r>
              <a:rPr lang="da-DK" dirty="0" err="1"/>
              <a:t>move</a:t>
            </a:r>
            <a:r>
              <a:rPr lang="da-DK" dirty="0"/>
              <a:t> on </a:t>
            </a:r>
            <a:r>
              <a:rPr lang="da-DK" dirty="0" err="1"/>
              <a:t>now</a:t>
            </a:r>
            <a:r>
              <a:rPr lang="da-DK" dirty="0"/>
              <a:t>.” </a:t>
            </a:r>
          </a:p>
          <a:p>
            <a:r>
              <a:rPr lang="da-DK" dirty="0"/>
              <a:t>This </a:t>
            </a:r>
            <a:r>
              <a:rPr lang="da-DK" dirty="0" err="1"/>
              <a:t>exact</a:t>
            </a:r>
            <a:r>
              <a:rPr lang="da-DK" dirty="0"/>
              <a:t> </a:t>
            </a:r>
            <a:r>
              <a:rPr lang="da-DK" dirty="0" err="1"/>
              <a:t>phrase</a:t>
            </a:r>
            <a:r>
              <a:rPr lang="da-DK" dirty="0"/>
              <a:t> </a:t>
            </a:r>
            <a:r>
              <a:rPr lang="da-DK" dirty="0" err="1"/>
              <a:t>does</a:t>
            </a:r>
            <a:r>
              <a:rPr lang="da-DK" dirty="0"/>
              <a:t> not </a:t>
            </a:r>
            <a:r>
              <a:rPr lang="da-DK" dirty="0" err="1"/>
              <a:t>need</a:t>
            </a:r>
            <a:r>
              <a:rPr lang="da-DK" dirty="0"/>
              <a:t> to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used</a:t>
            </a:r>
            <a:r>
              <a:rPr lang="da-DK" dirty="0"/>
              <a:t>, but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prepared</a:t>
            </a:r>
            <a:r>
              <a:rPr lang="da-DK" dirty="0"/>
              <a:t> for it to </a:t>
            </a:r>
            <a:r>
              <a:rPr lang="da-DK" dirty="0" err="1"/>
              <a:t>come</a:t>
            </a:r>
            <a:r>
              <a:rPr lang="da-DK" dirty="0"/>
              <a:t> so </a:t>
            </a:r>
            <a:r>
              <a:rPr lang="da-DK" dirty="0" err="1"/>
              <a:t>that</a:t>
            </a:r>
            <a:r>
              <a:rPr lang="da-DK" dirty="0"/>
              <a:t> a </a:t>
            </a:r>
            <a:r>
              <a:rPr lang="da-DK" dirty="0" err="1"/>
              <a:t>necessary</a:t>
            </a:r>
            <a:r>
              <a:rPr lang="da-DK" dirty="0"/>
              <a:t> </a:t>
            </a:r>
            <a:r>
              <a:rPr lang="da-DK" dirty="0" err="1"/>
              <a:t>interruption</a:t>
            </a:r>
            <a:r>
              <a:rPr lang="da-DK" dirty="0"/>
              <a:t> in </a:t>
            </a:r>
            <a:r>
              <a:rPr lang="da-DK" dirty="0" err="1"/>
              <a:t>order</a:t>
            </a:r>
            <a:r>
              <a:rPr lang="da-DK" dirty="0"/>
              <a:t> to </a:t>
            </a:r>
            <a:r>
              <a:rPr lang="da-DK" dirty="0" err="1"/>
              <a:t>adhere</a:t>
            </a:r>
            <a:r>
              <a:rPr lang="da-DK" dirty="0"/>
              <a:t> to timings </a:t>
            </a:r>
            <a:r>
              <a:rPr lang="da-DK" dirty="0" err="1"/>
              <a:t>does</a:t>
            </a:r>
            <a:r>
              <a:rPr lang="da-DK" dirty="0"/>
              <a:t> not </a:t>
            </a:r>
            <a:r>
              <a:rPr lang="da-DK" dirty="0" err="1"/>
              <a:t>unduly</a:t>
            </a:r>
            <a:r>
              <a:rPr lang="da-DK" dirty="0"/>
              <a:t> </a:t>
            </a:r>
            <a:r>
              <a:rPr lang="da-DK" dirty="0" err="1"/>
              <a:t>disturb</a:t>
            </a:r>
            <a:r>
              <a:rPr lang="da-DK" dirty="0"/>
              <a:t> the student. </a:t>
            </a:r>
            <a:endParaRPr lang="da-DK" dirty="0">
              <a:effectLst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01281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85B16C-F6AF-DE44-9810-7EF039C18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b="1" dirty="0"/>
            </a:br>
            <a:r>
              <a:rPr lang="da-DK" b="1" dirty="0" err="1"/>
              <a:t>Follow-up</a:t>
            </a:r>
            <a:r>
              <a:rPr lang="da-DK" b="1" dirty="0"/>
              <a:t> </a:t>
            </a:r>
            <a:r>
              <a:rPr lang="da-DK" b="1" dirty="0" err="1"/>
              <a:t>discussion</a:t>
            </a:r>
            <a:r>
              <a:rPr lang="da-DK" b="1" dirty="0"/>
              <a:t> </a:t>
            </a:r>
            <a:r>
              <a:rPr lang="da-DK" b="1" dirty="0" err="1"/>
              <a:t>based</a:t>
            </a:r>
            <a:r>
              <a:rPr lang="da-DK" b="1" dirty="0"/>
              <a:t> on the </a:t>
            </a:r>
            <a:r>
              <a:rPr lang="da-DK" b="1" dirty="0" err="1"/>
              <a:t>visual</a:t>
            </a:r>
            <a:r>
              <a:rPr lang="da-DK" b="1" dirty="0"/>
              <a:t> stimulus </a:t>
            </a:r>
            <a:br>
              <a:rPr lang="da-DK" dirty="0"/>
            </a:br>
            <a:br>
              <a:rPr lang="da-DK" dirty="0">
                <a:effectLst/>
              </a:rPr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6FAED3-A5E0-1140-A029-27FB0E269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486"/>
            <a:ext cx="10515600" cy="5221218"/>
          </a:xfrm>
        </p:spPr>
        <p:txBody>
          <a:bodyPr>
            <a:normAutofit fontScale="92500" lnSpcReduction="20000"/>
          </a:bodyPr>
          <a:lstStyle/>
          <a:p>
            <a:r>
              <a:rPr lang="da-DK" dirty="0" err="1"/>
              <a:t>Following</a:t>
            </a:r>
            <a:r>
              <a:rPr lang="da-DK" dirty="0"/>
              <a:t> the </a:t>
            </a:r>
            <a:r>
              <a:rPr lang="da-DK" dirty="0" err="1"/>
              <a:t>student’s</a:t>
            </a:r>
            <a:r>
              <a:rPr lang="da-DK" dirty="0"/>
              <a:t> </a:t>
            </a:r>
            <a:r>
              <a:rPr lang="da-DK" dirty="0" err="1"/>
              <a:t>presentation</a:t>
            </a:r>
            <a:r>
              <a:rPr lang="da-DK" dirty="0"/>
              <a:t>, the </a:t>
            </a:r>
            <a:r>
              <a:rPr lang="da-DK" dirty="0" err="1"/>
              <a:t>teacher</a:t>
            </a:r>
            <a:r>
              <a:rPr lang="da-DK" dirty="0"/>
              <a:t> </a:t>
            </a:r>
            <a:r>
              <a:rPr lang="da-DK" dirty="0" err="1"/>
              <a:t>initiates</a:t>
            </a:r>
            <a:r>
              <a:rPr lang="da-DK" dirty="0"/>
              <a:t> a </a:t>
            </a:r>
            <a:r>
              <a:rPr lang="da-DK" dirty="0" err="1"/>
              <a:t>discussion</a:t>
            </a:r>
            <a:r>
              <a:rPr lang="da-DK" dirty="0"/>
              <a:t> </a:t>
            </a:r>
            <a:r>
              <a:rPr lang="da-DK" dirty="0" err="1"/>
              <a:t>about</a:t>
            </a:r>
            <a:r>
              <a:rPr lang="da-DK" dirty="0"/>
              <a:t> the </a:t>
            </a:r>
            <a:r>
              <a:rPr lang="da-DK" dirty="0" err="1"/>
              <a:t>theme</a:t>
            </a:r>
            <a:r>
              <a:rPr lang="da-DK" dirty="0"/>
              <a:t> </a:t>
            </a:r>
            <a:r>
              <a:rPr lang="da-DK" dirty="0" err="1"/>
              <a:t>represented</a:t>
            </a:r>
            <a:r>
              <a:rPr lang="da-DK" dirty="0"/>
              <a:t> by the </a:t>
            </a:r>
            <a:r>
              <a:rPr lang="da-DK" dirty="0" err="1"/>
              <a:t>visual</a:t>
            </a:r>
            <a:r>
              <a:rPr lang="da-DK" dirty="0"/>
              <a:t> stimulus.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err="1"/>
              <a:t>These</a:t>
            </a:r>
            <a:r>
              <a:rPr lang="da-DK" dirty="0"/>
              <a:t> </a:t>
            </a:r>
            <a:r>
              <a:rPr lang="da-DK" dirty="0" err="1"/>
              <a:t>questions</a:t>
            </a:r>
            <a:r>
              <a:rPr lang="da-DK" dirty="0"/>
              <a:t> </a:t>
            </a:r>
            <a:r>
              <a:rPr lang="da-DK" dirty="0" err="1"/>
              <a:t>should</a:t>
            </a:r>
            <a:r>
              <a:rPr lang="da-DK" dirty="0"/>
              <a:t>: </a:t>
            </a:r>
          </a:p>
          <a:p>
            <a:r>
              <a:rPr lang="da-DK" dirty="0" err="1"/>
              <a:t>seek</a:t>
            </a:r>
            <a:r>
              <a:rPr lang="da-DK" dirty="0"/>
              <a:t> </a:t>
            </a:r>
            <a:r>
              <a:rPr lang="da-DK" dirty="0" err="1"/>
              <a:t>clarification</a:t>
            </a:r>
            <a:r>
              <a:rPr lang="da-DK" dirty="0"/>
              <a:t> or </a:t>
            </a:r>
            <a:r>
              <a:rPr lang="da-DK" dirty="0" err="1"/>
              <a:t>extension</a:t>
            </a:r>
            <a:r>
              <a:rPr lang="da-DK" dirty="0"/>
              <a:t> of observations made by the </a:t>
            </a:r>
            <a:r>
              <a:rPr lang="da-DK" dirty="0" err="1"/>
              <a:t>you</a:t>
            </a:r>
            <a:r>
              <a:rPr lang="da-DK" dirty="0"/>
              <a:t> in the </a:t>
            </a:r>
            <a:r>
              <a:rPr lang="da-DK" dirty="0" err="1"/>
              <a:t>presentation</a:t>
            </a:r>
            <a:r>
              <a:rPr lang="da-DK" dirty="0"/>
              <a:t> </a:t>
            </a:r>
          </a:p>
          <a:p>
            <a:r>
              <a:rPr lang="da-DK" dirty="0" err="1"/>
              <a:t>invite</a:t>
            </a:r>
            <a:r>
              <a:rPr lang="da-DK" dirty="0"/>
              <a:t> </a:t>
            </a:r>
            <a:r>
              <a:rPr lang="da-DK" dirty="0" err="1"/>
              <a:t>you</a:t>
            </a:r>
            <a:r>
              <a:rPr lang="da-DK" dirty="0"/>
              <a:t> to </a:t>
            </a:r>
            <a:r>
              <a:rPr lang="da-DK" dirty="0" err="1"/>
              <a:t>interpret</a:t>
            </a:r>
            <a:r>
              <a:rPr lang="da-DK" dirty="0"/>
              <a:t> and </a:t>
            </a:r>
            <a:r>
              <a:rPr lang="da-DK" dirty="0" err="1"/>
              <a:t>evaluate</a:t>
            </a:r>
            <a:r>
              <a:rPr lang="da-DK" dirty="0"/>
              <a:t> </a:t>
            </a:r>
            <a:r>
              <a:rPr lang="da-DK" dirty="0" err="1"/>
              <a:t>ideas</a:t>
            </a:r>
            <a:r>
              <a:rPr lang="da-DK" dirty="0"/>
              <a:t> </a:t>
            </a:r>
            <a:r>
              <a:rPr lang="da-DK" dirty="0" err="1"/>
              <a:t>presented</a:t>
            </a:r>
            <a:r>
              <a:rPr lang="da-DK" dirty="0"/>
              <a:t> by the </a:t>
            </a:r>
            <a:r>
              <a:rPr lang="da-DK" dirty="0" err="1"/>
              <a:t>visual</a:t>
            </a:r>
            <a:r>
              <a:rPr lang="da-DK" dirty="0"/>
              <a:t> stimulus and the </a:t>
            </a:r>
            <a:r>
              <a:rPr lang="da-DK" dirty="0" err="1"/>
              <a:t>teacher</a:t>
            </a:r>
            <a:r>
              <a:rPr lang="da-DK" dirty="0"/>
              <a:t> </a:t>
            </a:r>
          </a:p>
          <a:p>
            <a:r>
              <a:rPr lang="da-DK" dirty="0" err="1"/>
              <a:t>encourage</a:t>
            </a:r>
            <a:r>
              <a:rPr lang="da-DK" dirty="0"/>
              <a:t> </a:t>
            </a:r>
            <a:r>
              <a:rPr lang="da-DK" dirty="0" err="1"/>
              <a:t>connections</a:t>
            </a:r>
            <a:r>
              <a:rPr lang="da-DK" dirty="0"/>
              <a:t> and </a:t>
            </a:r>
            <a:r>
              <a:rPr lang="da-DK" dirty="0" err="1"/>
              <a:t>comparisons</a:t>
            </a:r>
            <a:r>
              <a:rPr lang="da-DK" dirty="0"/>
              <a:t> with the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other</a:t>
            </a:r>
            <a:r>
              <a:rPr lang="da-DK" dirty="0"/>
              <a:t> </a:t>
            </a:r>
            <a:r>
              <a:rPr lang="da-DK" dirty="0" err="1"/>
              <a:t>cultural</a:t>
            </a:r>
            <a:r>
              <a:rPr lang="da-DK" dirty="0"/>
              <a:t> </a:t>
            </a:r>
            <a:r>
              <a:rPr lang="da-DK" dirty="0" err="1"/>
              <a:t>experiences</a:t>
            </a:r>
            <a:r>
              <a:rPr lang="da-DK" dirty="0"/>
              <a:t> </a:t>
            </a:r>
          </a:p>
          <a:p>
            <a:r>
              <a:rPr lang="da-DK" dirty="0"/>
              <a:t>provide </a:t>
            </a:r>
            <a:r>
              <a:rPr lang="da-DK" dirty="0" err="1"/>
              <a:t>you</a:t>
            </a:r>
            <a:r>
              <a:rPr lang="da-DK" dirty="0"/>
              <a:t> with </a:t>
            </a:r>
            <a:r>
              <a:rPr lang="da-DK" dirty="0" err="1"/>
              <a:t>opportunities</a:t>
            </a:r>
            <a:r>
              <a:rPr lang="da-DK" dirty="0"/>
              <a:t> to </a:t>
            </a:r>
            <a:r>
              <a:rPr lang="da-DK" dirty="0" err="1"/>
              <a:t>demonstrate</a:t>
            </a:r>
            <a:r>
              <a:rPr lang="da-DK" dirty="0"/>
              <a:t>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understanding</a:t>
            </a:r>
            <a:r>
              <a:rPr lang="da-DK" dirty="0"/>
              <a:t> and </a:t>
            </a:r>
            <a:r>
              <a:rPr lang="da-DK" dirty="0" err="1"/>
              <a:t>appreciation</a:t>
            </a:r>
            <a:r>
              <a:rPr lang="da-DK" dirty="0"/>
              <a:t> of the </a:t>
            </a:r>
            <a:r>
              <a:rPr lang="da-DK" dirty="0" err="1"/>
              <a:t>target</a:t>
            </a:r>
            <a:r>
              <a:rPr lang="da-DK" dirty="0"/>
              <a:t> </a:t>
            </a:r>
            <a:r>
              <a:rPr lang="da-DK" dirty="0" err="1"/>
              <a:t>language</a:t>
            </a:r>
            <a:r>
              <a:rPr lang="da-DK" dirty="0"/>
              <a:t> </a:t>
            </a:r>
            <a:r>
              <a:rPr lang="da-DK" dirty="0" err="1"/>
              <a:t>culture</a:t>
            </a:r>
            <a:r>
              <a:rPr lang="da-DK" dirty="0"/>
              <a:t>(s) </a:t>
            </a:r>
          </a:p>
          <a:p>
            <a:r>
              <a:rPr lang="da-DK" dirty="0" err="1"/>
              <a:t>encourage</a:t>
            </a:r>
            <a:r>
              <a:rPr lang="da-DK" dirty="0"/>
              <a:t> </a:t>
            </a:r>
            <a:r>
              <a:rPr lang="da-DK" dirty="0" err="1"/>
              <a:t>you</a:t>
            </a:r>
            <a:r>
              <a:rPr lang="da-DK" dirty="0"/>
              <a:t> to </a:t>
            </a:r>
            <a:r>
              <a:rPr lang="da-DK" dirty="0" err="1"/>
              <a:t>engage</a:t>
            </a:r>
            <a:r>
              <a:rPr lang="da-DK" dirty="0"/>
              <a:t> in </a:t>
            </a:r>
            <a:r>
              <a:rPr lang="da-DK" dirty="0" err="1"/>
              <a:t>authentic</a:t>
            </a:r>
            <a:r>
              <a:rPr lang="da-DK" dirty="0"/>
              <a:t> </a:t>
            </a:r>
            <a:r>
              <a:rPr lang="da-DK" dirty="0" err="1"/>
              <a:t>conversation</a:t>
            </a:r>
            <a:r>
              <a:rPr lang="da-DK" dirty="0"/>
              <a:t> to the </a:t>
            </a:r>
            <a:r>
              <a:rPr lang="da-DK" dirty="0" err="1"/>
              <a:t>best</a:t>
            </a:r>
            <a:r>
              <a:rPr lang="da-DK" dirty="0"/>
              <a:t> of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ability</a:t>
            </a:r>
            <a:r>
              <a:rPr lang="da-DK" dirty="0"/>
              <a:t>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01395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0F4087-7D10-284B-8C1F-73D9F3FB0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General </a:t>
            </a:r>
            <a:r>
              <a:rPr lang="da-DK" b="1" dirty="0" err="1"/>
              <a:t>discussion</a:t>
            </a:r>
            <a:r>
              <a:rPr lang="da-DK" b="1" dirty="0"/>
              <a:t>, 5-6 </a:t>
            </a:r>
            <a:r>
              <a:rPr lang="da-DK" b="1" dirty="0" err="1"/>
              <a:t>minutes</a:t>
            </a:r>
            <a:r>
              <a:rPr lang="da-DK" b="1" dirty="0"/>
              <a:t> 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F790EA-32C7-CE4C-8432-4A22BF9D0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3288"/>
          </a:xfrm>
        </p:spPr>
        <p:txBody>
          <a:bodyPr>
            <a:normAutofit fontScale="92500" lnSpcReduction="20000"/>
          </a:bodyPr>
          <a:lstStyle/>
          <a:p>
            <a:r>
              <a:rPr lang="da-DK" dirty="0"/>
              <a:t>The </a:t>
            </a:r>
            <a:r>
              <a:rPr lang="da-DK" dirty="0" err="1"/>
              <a:t>teacher</a:t>
            </a:r>
            <a:r>
              <a:rPr lang="da-DK" dirty="0"/>
              <a:t>, I, </a:t>
            </a:r>
            <a:r>
              <a:rPr lang="da-DK" dirty="0" err="1"/>
              <a:t>should</a:t>
            </a:r>
            <a:r>
              <a:rPr lang="da-DK" dirty="0"/>
              <a:t> signal </a:t>
            </a:r>
            <a:r>
              <a:rPr lang="da-DK" dirty="0" err="1"/>
              <a:t>when</a:t>
            </a:r>
            <a:r>
              <a:rPr lang="da-DK" dirty="0"/>
              <a:t> </a:t>
            </a:r>
            <a:r>
              <a:rPr lang="da-DK" dirty="0" err="1"/>
              <a:t>we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moving</a:t>
            </a:r>
            <a:r>
              <a:rPr lang="da-DK" dirty="0"/>
              <a:t> to the final </a:t>
            </a:r>
            <a:r>
              <a:rPr lang="da-DK" dirty="0" err="1"/>
              <a:t>section</a:t>
            </a:r>
            <a:r>
              <a:rPr lang="da-DK" dirty="0"/>
              <a:t> of the </a:t>
            </a:r>
            <a:r>
              <a:rPr lang="da-DK" dirty="0" err="1"/>
              <a:t>individual</a:t>
            </a:r>
            <a:r>
              <a:rPr lang="da-DK" dirty="0"/>
              <a:t> oral </a:t>
            </a:r>
            <a:r>
              <a:rPr lang="da-DK" dirty="0" err="1"/>
              <a:t>assessment</a:t>
            </a:r>
            <a:r>
              <a:rPr lang="da-DK" dirty="0"/>
              <a:t> in </a:t>
            </a:r>
            <a:r>
              <a:rPr lang="da-DK" dirty="0" err="1"/>
              <a:t>order</a:t>
            </a:r>
            <a:r>
              <a:rPr lang="da-DK" dirty="0"/>
              <a:t> to </a:t>
            </a:r>
            <a:r>
              <a:rPr lang="da-DK" dirty="0" err="1"/>
              <a:t>prepare</a:t>
            </a:r>
            <a:r>
              <a:rPr lang="da-DK" dirty="0"/>
              <a:t> </a:t>
            </a:r>
            <a:r>
              <a:rPr lang="da-DK" dirty="0" err="1"/>
              <a:t>you</a:t>
            </a:r>
            <a:r>
              <a:rPr lang="da-DK" dirty="0"/>
              <a:t> for the </a:t>
            </a:r>
            <a:r>
              <a:rPr lang="da-DK" dirty="0" err="1"/>
              <a:t>change</a:t>
            </a:r>
            <a:r>
              <a:rPr lang="da-DK" dirty="0"/>
              <a:t> of </a:t>
            </a:r>
            <a:r>
              <a:rPr lang="da-DK" dirty="0" err="1"/>
              <a:t>theme</a:t>
            </a:r>
            <a:r>
              <a:rPr lang="da-DK" dirty="0"/>
              <a:t>. I </a:t>
            </a:r>
            <a:r>
              <a:rPr lang="da-DK" dirty="0" err="1"/>
              <a:t>may</a:t>
            </a:r>
            <a:r>
              <a:rPr lang="da-DK" dirty="0"/>
              <a:t> </a:t>
            </a:r>
            <a:r>
              <a:rPr lang="da-DK" dirty="0" err="1"/>
              <a:t>use</a:t>
            </a:r>
            <a:r>
              <a:rPr lang="da-DK" dirty="0"/>
              <a:t> a </a:t>
            </a:r>
            <a:r>
              <a:rPr lang="da-DK" dirty="0" err="1"/>
              <a:t>phrase</a:t>
            </a:r>
            <a:r>
              <a:rPr lang="da-DK" dirty="0"/>
              <a:t> </a:t>
            </a:r>
            <a:r>
              <a:rPr lang="da-DK" dirty="0" err="1"/>
              <a:t>such</a:t>
            </a:r>
            <a:r>
              <a:rPr lang="da-DK" dirty="0"/>
              <a:t> as “Nu bevæger vi os videre til den sidste del af eksamen. For det første, vil jeg gerne  tale med dig om (tema)”</a:t>
            </a:r>
          </a:p>
          <a:p>
            <a:r>
              <a:rPr lang="da-DK" dirty="0"/>
              <a:t>This </a:t>
            </a:r>
            <a:r>
              <a:rPr lang="da-DK" dirty="0" err="1"/>
              <a:t>section</a:t>
            </a:r>
            <a:r>
              <a:rPr lang="da-DK" dirty="0"/>
              <a:t> lasts 5–6 </a:t>
            </a:r>
            <a:r>
              <a:rPr lang="da-DK" dirty="0" err="1"/>
              <a:t>minutes</a:t>
            </a:r>
            <a:r>
              <a:rPr lang="da-DK" dirty="0"/>
              <a:t> and </a:t>
            </a:r>
            <a:r>
              <a:rPr lang="da-DK" dirty="0" err="1"/>
              <a:t>should</a:t>
            </a:r>
            <a:r>
              <a:rPr lang="da-DK" dirty="0"/>
              <a:t>: </a:t>
            </a:r>
            <a:endParaRPr lang="da-DK" dirty="0">
              <a:effectLst/>
            </a:endParaRPr>
          </a:p>
          <a:p>
            <a:pPr lvl="1"/>
            <a:r>
              <a:rPr lang="da-DK" dirty="0" err="1"/>
              <a:t>introduce</a:t>
            </a:r>
            <a:r>
              <a:rPr lang="da-DK" dirty="0"/>
              <a:t> </a:t>
            </a:r>
            <a:r>
              <a:rPr lang="da-DK" b="1" dirty="0"/>
              <a:t>at </a:t>
            </a:r>
            <a:r>
              <a:rPr lang="da-DK" b="1" dirty="0" err="1"/>
              <a:t>least</a:t>
            </a:r>
            <a:r>
              <a:rPr lang="da-DK" b="1" dirty="0"/>
              <a:t> </a:t>
            </a:r>
            <a:r>
              <a:rPr lang="da-DK" b="1" dirty="0" err="1"/>
              <a:t>one</a:t>
            </a:r>
            <a:r>
              <a:rPr lang="da-DK" b="1" dirty="0"/>
              <a:t> </a:t>
            </a:r>
            <a:r>
              <a:rPr lang="da-DK" dirty="0" err="1"/>
              <a:t>additional</a:t>
            </a:r>
            <a:r>
              <a:rPr lang="da-DK" dirty="0"/>
              <a:t> </a:t>
            </a:r>
            <a:r>
              <a:rPr lang="da-DK" dirty="0" err="1"/>
              <a:t>theme</a:t>
            </a:r>
            <a:r>
              <a:rPr lang="da-DK" dirty="0"/>
              <a:t> </a:t>
            </a:r>
          </a:p>
          <a:p>
            <a:pPr lvl="1"/>
            <a:r>
              <a:rPr lang="da-DK" dirty="0" err="1"/>
              <a:t>seek</a:t>
            </a:r>
            <a:r>
              <a:rPr lang="da-DK" dirty="0"/>
              <a:t> </a:t>
            </a:r>
            <a:r>
              <a:rPr lang="da-DK" dirty="0" err="1"/>
              <a:t>clarification</a:t>
            </a:r>
            <a:r>
              <a:rPr lang="da-DK" dirty="0"/>
              <a:t> or </a:t>
            </a:r>
            <a:r>
              <a:rPr lang="da-DK" dirty="0" err="1"/>
              <a:t>extension</a:t>
            </a:r>
            <a:r>
              <a:rPr lang="da-DK" dirty="0"/>
              <a:t> of observations made by the student in relation to the </a:t>
            </a:r>
            <a:r>
              <a:rPr lang="da-DK" dirty="0" err="1"/>
              <a:t>additional</a:t>
            </a:r>
            <a:r>
              <a:rPr lang="da-DK" dirty="0"/>
              <a:t> </a:t>
            </a:r>
            <a:r>
              <a:rPr lang="da-DK" dirty="0" err="1"/>
              <a:t>theme</a:t>
            </a:r>
            <a:r>
              <a:rPr lang="da-DK" dirty="0"/>
              <a:t>(s) </a:t>
            </a:r>
            <a:r>
              <a:rPr lang="da-DK" dirty="0" err="1"/>
              <a:t>broached</a:t>
            </a:r>
            <a:r>
              <a:rPr lang="da-DK" dirty="0"/>
              <a:t> </a:t>
            </a:r>
          </a:p>
          <a:p>
            <a:pPr lvl="1"/>
            <a:r>
              <a:rPr lang="da-DK" dirty="0" err="1"/>
              <a:t>invite</a:t>
            </a:r>
            <a:r>
              <a:rPr lang="da-DK" dirty="0"/>
              <a:t> the student to </a:t>
            </a:r>
            <a:r>
              <a:rPr lang="da-DK" dirty="0" err="1"/>
              <a:t>interpret</a:t>
            </a:r>
            <a:r>
              <a:rPr lang="da-DK" dirty="0"/>
              <a:t> and </a:t>
            </a:r>
            <a:r>
              <a:rPr lang="da-DK" dirty="0" err="1"/>
              <a:t>evaluate</a:t>
            </a:r>
            <a:r>
              <a:rPr lang="da-DK" dirty="0"/>
              <a:t> </a:t>
            </a:r>
            <a:r>
              <a:rPr lang="da-DK" dirty="0" err="1"/>
              <a:t>ideas</a:t>
            </a:r>
            <a:r>
              <a:rPr lang="da-DK" dirty="0"/>
              <a:t> </a:t>
            </a:r>
            <a:r>
              <a:rPr lang="da-DK" dirty="0" err="1"/>
              <a:t>that</a:t>
            </a:r>
            <a:r>
              <a:rPr lang="da-DK" dirty="0"/>
              <a:t> </a:t>
            </a:r>
            <a:r>
              <a:rPr lang="da-DK" dirty="0" err="1"/>
              <a:t>arise</a:t>
            </a:r>
            <a:r>
              <a:rPr lang="da-DK" dirty="0"/>
              <a:t> in the general </a:t>
            </a:r>
            <a:r>
              <a:rPr lang="da-DK" dirty="0" err="1"/>
              <a:t>discussion</a:t>
            </a:r>
            <a:r>
              <a:rPr lang="da-DK" dirty="0"/>
              <a:t> </a:t>
            </a:r>
          </a:p>
          <a:p>
            <a:pPr lvl="1"/>
            <a:r>
              <a:rPr lang="da-DK" dirty="0" err="1"/>
              <a:t>encourage</a:t>
            </a:r>
            <a:r>
              <a:rPr lang="da-DK" dirty="0"/>
              <a:t> </a:t>
            </a:r>
            <a:r>
              <a:rPr lang="da-DK" dirty="0" err="1"/>
              <a:t>connections</a:t>
            </a:r>
            <a:r>
              <a:rPr lang="da-DK" dirty="0"/>
              <a:t> and </a:t>
            </a:r>
            <a:r>
              <a:rPr lang="da-DK" dirty="0" err="1"/>
              <a:t>comparisons</a:t>
            </a:r>
            <a:r>
              <a:rPr lang="da-DK" dirty="0"/>
              <a:t> with the </a:t>
            </a:r>
            <a:r>
              <a:rPr lang="da-DK" dirty="0" err="1"/>
              <a:t>student’s</a:t>
            </a:r>
            <a:r>
              <a:rPr lang="da-DK" dirty="0"/>
              <a:t> </a:t>
            </a:r>
            <a:r>
              <a:rPr lang="da-DK" dirty="0" err="1"/>
              <a:t>other</a:t>
            </a:r>
            <a:r>
              <a:rPr lang="da-DK" dirty="0"/>
              <a:t> </a:t>
            </a:r>
            <a:r>
              <a:rPr lang="da-DK" dirty="0" err="1"/>
              <a:t>cultural</a:t>
            </a:r>
            <a:r>
              <a:rPr lang="da-DK" dirty="0"/>
              <a:t> </a:t>
            </a:r>
            <a:r>
              <a:rPr lang="da-DK" dirty="0" err="1"/>
              <a:t>experiences</a:t>
            </a:r>
            <a:r>
              <a:rPr lang="da-DK" dirty="0"/>
              <a:t> </a:t>
            </a:r>
          </a:p>
          <a:p>
            <a:pPr lvl="1"/>
            <a:r>
              <a:rPr lang="da-DK" dirty="0"/>
              <a:t>provide the student with </a:t>
            </a:r>
            <a:r>
              <a:rPr lang="da-DK" dirty="0" err="1"/>
              <a:t>opportunities</a:t>
            </a:r>
            <a:r>
              <a:rPr lang="da-DK" dirty="0"/>
              <a:t> to </a:t>
            </a:r>
            <a:r>
              <a:rPr lang="da-DK" dirty="0" err="1"/>
              <a:t>demonstrate</a:t>
            </a:r>
            <a:r>
              <a:rPr lang="da-DK" dirty="0"/>
              <a:t> </a:t>
            </a:r>
            <a:r>
              <a:rPr lang="da-DK" dirty="0" err="1"/>
              <a:t>their</a:t>
            </a:r>
            <a:r>
              <a:rPr lang="da-DK" dirty="0"/>
              <a:t> </a:t>
            </a:r>
            <a:r>
              <a:rPr lang="da-DK" dirty="0" err="1"/>
              <a:t>understanding</a:t>
            </a:r>
            <a:r>
              <a:rPr lang="da-DK" dirty="0"/>
              <a:t> and </a:t>
            </a:r>
            <a:r>
              <a:rPr lang="da-DK" dirty="0" err="1"/>
              <a:t>appreciation</a:t>
            </a:r>
            <a:r>
              <a:rPr lang="da-DK" dirty="0"/>
              <a:t> of the </a:t>
            </a:r>
            <a:r>
              <a:rPr lang="da-DK" dirty="0" err="1"/>
              <a:t>target</a:t>
            </a:r>
            <a:r>
              <a:rPr lang="da-DK" dirty="0"/>
              <a:t> </a:t>
            </a:r>
            <a:r>
              <a:rPr lang="da-DK" dirty="0" err="1"/>
              <a:t>language</a:t>
            </a:r>
            <a:r>
              <a:rPr lang="da-DK" dirty="0"/>
              <a:t> </a:t>
            </a:r>
            <a:r>
              <a:rPr lang="da-DK" dirty="0" err="1"/>
              <a:t>culture</a:t>
            </a:r>
            <a:r>
              <a:rPr lang="da-DK" dirty="0"/>
              <a:t>(s) </a:t>
            </a:r>
          </a:p>
          <a:p>
            <a:pPr lvl="1"/>
            <a:r>
              <a:rPr lang="da-DK" dirty="0" err="1"/>
              <a:t>encourage</a:t>
            </a:r>
            <a:r>
              <a:rPr lang="da-DK" dirty="0"/>
              <a:t> the student to </a:t>
            </a:r>
            <a:r>
              <a:rPr lang="da-DK" dirty="0" err="1"/>
              <a:t>engage</a:t>
            </a:r>
            <a:r>
              <a:rPr lang="da-DK" dirty="0"/>
              <a:t> in </a:t>
            </a:r>
            <a:r>
              <a:rPr lang="da-DK" dirty="0" err="1"/>
              <a:t>authentic</a:t>
            </a:r>
            <a:r>
              <a:rPr lang="da-DK" dirty="0"/>
              <a:t> </a:t>
            </a:r>
            <a:r>
              <a:rPr lang="da-DK" dirty="0" err="1"/>
              <a:t>conversation</a:t>
            </a:r>
            <a:r>
              <a:rPr lang="da-DK" dirty="0"/>
              <a:t> to the </a:t>
            </a:r>
            <a:r>
              <a:rPr lang="da-DK" dirty="0" err="1"/>
              <a:t>best</a:t>
            </a:r>
            <a:r>
              <a:rPr lang="da-DK" dirty="0"/>
              <a:t> of his or her </a:t>
            </a:r>
            <a:r>
              <a:rPr lang="da-DK" dirty="0" err="1"/>
              <a:t>ability</a:t>
            </a:r>
            <a:r>
              <a:rPr lang="da-DK" dirty="0"/>
              <a:t> </a:t>
            </a:r>
          </a:p>
          <a:p>
            <a:pPr lvl="1"/>
            <a:r>
              <a:rPr lang="da-DK" dirty="0" err="1"/>
              <a:t>allow</a:t>
            </a:r>
            <a:r>
              <a:rPr lang="da-DK" dirty="0"/>
              <a:t> an </a:t>
            </a:r>
            <a:r>
              <a:rPr lang="da-DK" dirty="0" err="1"/>
              <a:t>assessment</a:t>
            </a:r>
            <a:r>
              <a:rPr lang="da-DK" dirty="0"/>
              <a:t> of the </a:t>
            </a:r>
            <a:r>
              <a:rPr lang="da-DK" dirty="0" err="1"/>
              <a:t>student’s</a:t>
            </a:r>
            <a:r>
              <a:rPr lang="da-DK" dirty="0"/>
              <a:t> </a:t>
            </a:r>
            <a:r>
              <a:rPr lang="da-DK" dirty="0" err="1"/>
              <a:t>interactive</a:t>
            </a:r>
            <a:r>
              <a:rPr lang="da-DK" dirty="0"/>
              <a:t> </a:t>
            </a:r>
            <a:r>
              <a:rPr lang="da-DK" dirty="0" err="1"/>
              <a:t>skills</a:t>
            </a:r>
            <a:r>
              <a:rPr lang="da-DK" dirty="0"/>
              <a:t>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35436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1206</Words>
  <Application>Microsoft Macintosh PowerPoint</Application>
  <PresentationFormat>Widescreen</PresentationFormat>
  <Paragraphs>89</Paragraphs>
  <Slides>15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Rockwell</vt:lpstr>
      <vt:lpstr>Wingdings</vt:lpstr>
      <vt:lpstr>Office-tema</vt:lpstr>
      <vt:lpstr>SL</vt:lpstr>
      <vt:lpstr>What is assessed?</vt:lpstr>
      <vt:lpstr>ORAL EXAM SL </vt:lpstr>
      <vt:lpstr>Preparation, 15 minutes</vt:lpstr>
      <vt:lpstr>Preparation, 15 minutes</vt:lpstr>
      <vt:lpstr>Presentation </vt:lpstr>
      <vt:lpstr>Presentation</vt:lpstr>
      <vt:lpstr> Follow-up discussion based on the visual stimulus   </vt:lpstr>
      <vt:lpstr>General discussion, 5-6 minutes </vt:lpstr>
      <vt:lpstr>To sum up: What is allowed and what is not?</vt:lpstr>
      <vt:lpstr>And the criteria…</vt:lpstr>
      <vt:lpstr>Criterion A: Language How successfully does the candidate command spoken language? </vt:lpstr>
      <vt:lpstr> Criterion B1: Message—visual stimulus How relevant are the ideas to the selected stimulus?   </vt:lpstr>
      <vt:lpstr>Criterion B2: Message—conversation  How relevant are the ideas in the conversation? </vt:lpstr>
      <vt:lpstr>Criterion C: Interactive skills—communication To what extent does the candidate understand and interact?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Microsoft Office-bruger</dc:creator>
  <cp:lastModifiedBy>Sophie Warming</cp:lastModifiedBy>
  <cp:revision>11</cp:revision>
  <cp:lastPrinted>2025-02-07T12:22:41Z</cp:lastPrinted>
  <dcterms:created xsi:type="dcterms:W3CDTF">2020-04-05T20:08:53Z</dcterms:created>
  <dcterms:modified xsi:type="dcterms:W3CDTF">2026-02-19T09:31:57Z</dcterms:modified>
</cp:coreProperties>
</file>