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6" r:id="rId5"/>
    <p:sldId id="258" r:id="rId6"/>
    <p:sldId id="259" r:id="rId7"/>
    <p:sldId id="260" r:id="rId8"/>
    <p:sldId id="263" r:id="rId9"/>
    <p:sldId id="26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F885B-87B3-0443-B848-A6DB6F4C4127}" v="3" dt="2026-03-17T15:31:51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58"/>
  </p:normalViewPr>
  <p:slideViewPr>
    <p:cSldViewPr snapToGrid="0">
      <p:cViewPr varScale="1">
        <p:scale>
          <a:sx n="91" d="100"/>
          <a:sy n="91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2DFB-9B96-9D4C-8827-BBE383AD4DC7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25D6B-D04D-6949-B287-D41E022B8B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52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Gruppe 1 gennemgår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25D6B-D04D-6949-B287-D41E022B8BB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Gruppe 2 </a:t>
            </a:r>
            <a:r>
              <a:rPr lang="da-DK" dirty="0" err="1"/>
              <a:t>gennnemgår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25D6B-D04D-6949-B287-D41E022B8BB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1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Gruppe 3 </a:t>
            </a:r>
            <a:r>
              <a:rPr lang="da-DK" dirty="0" err="1"/>
              <a:t>gennemgpr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25D6B-D04D-6949-B287-D41E022B8BB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6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www.youtube.com</a:t>
            </a:r>
            <a:r>
              <a:rPr lang="da-DK" dirty="0"/>
              <a:t>/</a:t>
            </a:r>
            <a:r>
              <a:rPr lang="da-DK" dirty="0" err="1"/>
              <a:t>watch?v</a:t>
            </a:r>
            <a:r>
              <a:rPr lang="da-DK" dirty="0"/>
              <a:t>=EZko1wDGaHc&amp;t=10s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25D6B-D04D-6949-B287-D41E022B8BB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82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AE320-1A01-66B9-2B34-9CB8C48C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0179751-B7FF-042E-15FF-D8533C28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7BF597-953C-AF35-B167-E30141A0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240D5E-0CC2-C68D-7B95-16B0BE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6859F5-6B07-9938-8187-17A936AF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65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EBA57-BEBC-04FD-9491-D2907EA9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C3CBA1-421E-F342-4D04-4F2B8ABD6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AF709A-04ED-4E4D-E6AA-16EF63F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FFEEFC-D795-BBAE-5FD3-B6A9C5DC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E77D94-9F7C-0C6E-0B30-1160DC0A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44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2B90F31-125E-A8CF-BED8-BB88BD715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BE530D-0AD1-7BB5-96FC-E792C61E0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3ABE97-44E8-952B-BA38-D6F8E430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26B9C8-03D0-FC6D-AD24-74DAE26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CD9EA8-F597-742E-6F99-71F0DBCC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25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AA159-04B5-8808-3DD0-5AB914AC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DBD9BE-EE28-0C27-CCB8-058724ED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D5A110-2AC0-8192-EDD2-1E223750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7EB4B1-3F85-B316-AF04-B946E5A5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B899A4-BB60-E656-D997-89DA9A9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74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A5469-42EA-4D42-725A-5E35A983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6745E0-A37F-03CE-7D97-38DB4D590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345D13-62A4-EB17-ED4F-4D635D77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ECE642-CB96-6A1B-45E4-298062EC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6831FF-5F73-554D-DDF8-C09AEE45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2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D0DDF-D9E3-D7B0-E573-D86A362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9EBCB0-CE38-C059-EAE8-A3B6DD02B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6BE665-5780-2756-131C-D8273615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EE39D5-E2D2-23B2-D865-A37CD11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A68BC4-9E49-B840-EE10-2158466A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D75408-8946-AEBC-3578-4C322A8D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40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64F02-9FD5-0C66-5DA2-5CFEDD40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47866A-A775-A296-229E-B9813EFD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7C6EC9-01A0-DD00-D043-3225EF54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6189C84-1206-54DA-8545-1EA1B3EE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1CF4113-7ED0-6BAF-DD3E-9FFB5F60E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7102AAD-0445-FE97-981E-D9391449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797644-A10D-AEBB-8C77-0979C409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366B175-153C-C8E1-96ED-22A8A3E9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20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88527-864B-301E-C884-9AA0A534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0582CF-89D9-46DB-26E7-5A0AA88E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334AB6B-6F21-D686-722F-4A22B6F8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F01E35-A5E0-51D8-F1A0-5B2BA8EF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44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D6DEBDC-10E0-8255-77CB-7E4939E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36A5059-0466-7FC9-233B-16DE2B6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CAC6BD1-573D-9E6F-7BC9-896A5181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07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35B28-64A2-4CE2-1D38-484F0D28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569E7D-0EB3-C734-3CFC-F1F20469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2D6E4D-242F-F278-07E7-F2EFCE59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7B23BD-7229-D028-83BD-3A064E43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A4B6E5-6EE6-CE61-6832-1F7350C8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F57942-1288-6A5C-3A51-4F96F2B0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73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AEC10-768E-1709-A8B3-F3A6B305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141DE1D-0558-7FB9-9137-AB64515B9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61835B-8805-BF07-E472-9DC05F23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D9A274-82E9-4304-26FD-CFD267E8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A06CDA-0363-BF4A-DC2D-449D0CB0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7F09A8-F59E-FBCB-07BF-0DA6C111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82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C0FE3B3-D9E3-D14E-DAF4-8C55B419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2B6D17-B0B5-6237-F38A-5C5A9CB2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26A527-044A-0435-093D-88FD0C99A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F2D782-8130-3742-866F-51C30EA9E61B}" type="datetimeFigureOut">
              <a:rPr lang="da-DK" smtClean="0"/>
              <a:t>17.03.2026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3C52FE-E04C-3CC6-8C83-D87ED94A9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87EC7C-A014-1150-C5AB-1B6003D4F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2FB95-45DA-0046-ABFE-73EAA2CDB6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75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ko1wDGaHc?start=10&amp;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EA7AD-1B31-4F04-F9FA-057C03027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Fysiologi modul 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23F772-2F36-B02C-511B-3F9A01C93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1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3EDE-0377-378F-98F7-9005BE41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Eksperimentelle undersøgelser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2D05D2-81D2-0D23-E637-94F3AB76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 sidste spirometermålinger gøres løbende (når der er frit)</a:t>
            </a:r>
          </a:p>
          <a:p>
            <a:pPr marL="0" indent="0">
              <a:buNone/>
            </a:pPr>
            <a:r>
              <a:rPr lang="da-DK" dirty="0"/>
              <a:t>Opgave 1 – par grupper (15 min)</a:t>
            </a:r>
          </a:p>
          <a:p>
            <a:pPr marL="0" indent="0">
              <a:buNone/>
            </a:pPr>
            <a:r>
              <a:rPr lang="da-DK" dirty="0"/>
              <a:t>Hæmatokritmåling – alle, gøres løbende (20 min)</a:t>
            </a:r>
          </a:p>
          <a:p>
            <a:pPr marL="0" indent="0">
              <a:buNone/>
            </a:pPr>
            <a:r>
              <a:rPr lang="da-DK" dirty="0"/>
              <a:t>Opgave 2 – gruppe på 4 – tilbagemelding i plenum (20 min)</a:t>
            </a:r>
          </a:p>
          <a:p>
            <a:pPr marL="0" indent="0">
              <a:buNone/>
            </a:pPr>
            <a:r>
              <a:rPr lang="da-DK" dirty="0"/>
              <a:t>Opgave 3 – gruppe på 4 – tilbagemelding i plenum (20 min)</a:t>
            </a:r>
          </a:p>
          <a:p>
            <a:pPr marL="0" indent="0">
              <a:buNone/>
            </a:pPr>
            <a:r>
              <a:rPr lang="da-DK" dirty="0"/>
              <a:t>Opsamling – ca. 10 min</a:t>
            </a:r>
          </a:p>
        </p:txBody>
      </p:sp>
    </p:spTree>
    <p:extLst>
      <p:ext uri="{BB962C8B-B14F-4D97-AF65-F5344CB8AC3E}">
        <p14:creationId xmlns:p14="http://schemas.microsoft.com/office/powerpoint/2010/main" val="6948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53913-D0A9-467D-84F9-698D0255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2" y="681037"/>
            <a:ext cx="10515600" cy="1325563"/>
          </a:xfrm>
        </p:spPr>
        <p:txBody>
          <a:bodyPr/>
          <a:lstStyle/>
          <a:p>
            <a:r>
              <a:rPr lang="da-DK" dirty="0"/>
              <a:t>Opgave 1: Gasudveksling i alveolerne</a:t>
            </a:r>
          </a:p>
        </p:txBody>
      </p:sp>
      <p:pic>
        <p:nvPicPr>
          <p:cNvPr id="4" name="Pladsholder til indhold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423C4390-EE2E-9852-DC5B-352CC192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138" y="1825625"/>
            <a:ext cx="95077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2303-EEDB-0E5E-0C1A-A456948B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til øvelse: Hvad ser vi her?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EEAFBF9-03A5-FF75-50B1-368629D4A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54" y="2377648"/>
            <a:ext cx="8419658" cy="3404174"/>
          </a:xfrm>
          <a:prstGeom prst="rect">
            <a:avLst/>
          </a:prstGeom>
        </p:spPr>
      </p:pic>
      <p:pic>
        <p:nvPicPr>
          <p:cNvPr id="6" name="Billede 5" descr="Et billede, der indeholder tekst, skærmbillede, cylinder&#10;&#10;AI-genereret indhold kan være ukorrekt.">
            <a:extLst>
              <a:ext uri="{FF2B5EF4-FFF2-40B4-BE49-F238E27FC236}">
                <a16:creationId xmlns:a16="http://schemas.microsoft.com/office/drawing/2014/main" id="{9F3B7F84-0370-DE94-A493-176C4ECF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720"/>
          <a:stretch>
            <a:fillRect/>
          </a:stretch>
        </p:blipFill>
        <p:spPr>
          <a:xfrm>
            <a:off x="8537459" y="2109973"/>
            <a:ext cx="3505200" cy="36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E340-EDEC-E3F0-DC98-61C3497D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 – Hæmatokrit og ilttransport</a:t>
            </a:r>
          </a:p>
        </p:txBody>
      </p:sp>
      <p:pic>
        <p:nvPicPr>
          <p:cNvPr id="5" name="Pladsholder til indhold 4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FD240175-10C1-267A-2A72-CE09DBD6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782" y="1413030"/>
            <a:ext cx="9045450" cy="43513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C6BDBBB-52C4-184D-390C-5442B5385738}"/>
              </a:ext>
            </a:extLst>
          </p:cNvPr>
          <p:cNvSpPr txBox="1"/>
          <p:nvPr/>
        </p:nvSpPr>
        <p:spPr>
          <a:xfrm>
            <a:off x="1304692" y="5752404"/>
            <a:ext cx="393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e) Hvad siger målingerne om eleven de er taget på?</a:t>
            </a:r>
          </a:p>
        </p:txBody>
      </p:sp>
    </p:spTree>
    <p:extLst>
      <p:ext uri="{BB962C8B-B14F-4D97-AF65-F5344CB8AC3E}">
        <p14:creationId xmlns:p14="http://schemas.microsoft.com/office/powerpoint/2010/main" val="380034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B6BBF-E3C0-26BF-9D21-8C98B965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 – Hæmatokrit og ilttransport</a:t>
            </a:r>
          </a:p>
        </p:txBody>
      </p:sp>
      <p:pic>
        <p:nvPicPr>
          <p:cNvPr id="11" name="Pladsholder til indhold 10" descr="Et billede, der indeholder tekst, Font/skrifttype, skærmbillede, algebra&#10;&#10;AI-genereret indhold kan være ukorrekt.">
            <a:extLst>
              <a:ext uri="{FF2B5EF4-FFF2-40B4-BE49-F238E27FC236}">
                <a16:creationId xmlns:a16="http://schemas.microsoft.com/office/drawing/2014/main" id="{E525BFD0-183C-0103-CE90-66DF210F0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490" y="1997168"/>
            <a:ext cx="10515600" cy="32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12852-CEA0-2D9D-D79D-0C89B218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 – Hæmatokrit og ilttransport</a:t>
            </a:r>
          </a:p>
        </p:txBody>
      </p:sp>
      <p:pic>
        <p:nvPicPr>
          <p:cNvPr id="4" name="Pladsholder til indhold 3" descr="Et billede, der indeholder tekst, skærmbillede, linje/række, diagram&#10;&#10;AI-genereret indhold kan være ukorrekt.">
            <a:extLst>
              <a:ext uri="{FF2B5EF4-FFF2-40B4-BE49-F238E27FC236}">
                <a16:creationId xmlns:a16="http://schemas.microsoft.com/office/drawing/2014/main" id="{DA900821-C50B-4CE2-B27C-1256891CE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968" y="1424181"/>
            <a:ext cx="5906064" cy="43513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59E1695-3746-28C7-65D3-01A7AB0D9BCC}"/>
              </a:ext>
            </a:extLst>
          </p:cNvPr>
          <p:cNvSpPr txBox="1"/>
          <p:nvPr/>
        </p:nvSpPr>
        <p:spPr>
          <a:xfrm>
            <a:off x="622609" y="5846544"/>
            <a:ext cx="1094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f) Hvorfor er det for voksne livstruende hvis ca. 40 % af hæmoglobinmolekylerne har bundet </a:t>
            </a:r>
            <a:r>
              <a:rPr lang="da-DK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carbonmonoxid</a:t>
            </a:r>
            <a:r>
              <a:rPr lang="da-DK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Inddrag figuren.</a:t>
            </a:r>
            <a:endParaRPr lang="da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6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14CDF-2005-4078-91C4-9CD61DC9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3 – Regulering af åndedrættet</a:t>
            </a:r>
          </a:p>
        </p:txBody>
      </p:sp>
      <p:pic>
        <p:nvPicPr>
          <p:cNvPr id="9" name="Pladsholder til indhold 8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8CFE6E5C-65E0-854A-450A-A0F19FF70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2025" y="1294367"/>
            <a:ext cx="8737277" cy="48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A8617-DF7A-A6BC-71EE-B6C46C6A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Forklar for din sidemakker</a:t>
            </a:r>
            <a:r>
              <a:rPr lang="da-DK" dirty="0">
                <a:sym typeface="Wingdings" pitchFamily="2" charset="2"/>
              </a:rPr>
              <a:t></a:t>
            </a:r>
            <a:endParaRPr lang="da-DK" dirty="0"/>
          </a:p>
        </p:txBody>
      </p:sp>
      <p:pic>
        <p:nvPicPr>
          <p:cNvPr id="5" name="Pladsholder til indhold 4" descr="Et billede, der indeholder tekst, hjerte, kunst&#10;&#10;AI-genereret indhold kan være ukorrekt.">
            <a:extLst>
              <a:ext uri="{FF2B5EF4-FFF2-40B4-BE49-F238E27FC236}">
                <a16:creationId xmlns:a16="http://schemas.microsoft.com/office/drawing/2014/main" id="{1CBE5E08-8C5B-F25F-5F7D-8EEADB7E0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9904" y="1690688"/>
            <a:ext cx="5011256" cy="435133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EE33B7B-237D-AB8B-C9CD-29F4099AE0ED}"/>
              </a:ext>
            </a:extLst>
          </p:cNvPr>
          <p:cNvSpPr txBox="1"/>
          <p:nvPr/>
        </p:nvSpPr>
        <p:spPr>
          <a:xfrm>
            <a:off x="6500842" y="5718860"/>
            <a:ext cx="5290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444444"/>
                </a:solidFill>
                <a:effectLst/>
                <a:latin typeface="Muli"/>
              </a:rPr>
              <a:t>Den danske fridykker, Stig </a:t>
            </a:r>
            <a:r>
              <a:rPr lang="da-DK" b="0" i="0" dirty="0" err="1">
                <a:solidFill>
                  <a:srgbClr val="444444"/>
                </a:solidFill>
                <a:effectLst/>
                <a:latin typeface="Muli"/>
              </a:rPr>
              <a:t>Åvall</a:t>
            </a:r>
            <a:r>
              <a:rPr lang="da-DK" b="0" i="0" dirty="0">
                <a:solidFill>
                  <a:srgbClr val="444444"/>
                </a:solidFill>
                <a:effectLst/>
                <a:latin typeface="Muli"/>
              </a:rPr>
              <a:t> Severinsen, har sat rekord ved at svømme 202 meter uden at trække vejret.</a:t>
            </a:r>
            <a:endParaRPr lang="da-DK" dirty="0"/>
          </a:p>
        </p:txBody>
      </p:sp>
      <p:pic>
        <p:nvPicPr>
          <p:cNvPr id="9" name="Billede 8" descr="Et billede, der indeholder sport, vand, svømme, vand/blågrøn&#10;&#10;AI-genereret indhold kan være ukorrekt.">
            <a:extLst>
              <a:ext uri="{FF2B5EF4-FFF2-40B4-BE49-F238E27FC236}">
                <a16:creationId xmlns:a16="http://schemas.microsoft.com/office/drawing/2014/main" id="{8DB1811C-5DC9-CC7E-A36D-A79397C84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46" y="670649"/>
            <a:ext cx="3263915" cy="2191857"/>
          </a:xfrm>
          <a:prstGeom prst="rect">
            <a:avLst/>
          </a:prstGeom>
        </p:spPr>
      </p:pic>
      <p:pic>
        <p:nvPicPr>
          <p:cNvPr id="10" name="Onlinemedier 9" descr="Longest Dive On Planet Earth - On A Single Breath. Official Guinness World Record By Stig Severinsen">
            <a:hlinkClick r:id="" action="ppaction://media"/>
            <a:extLst>
              <a:ext uri="{FF2B5EF4-FFF2-40B4-BE49-F238E27FC236}">
                <a16:creationId xmlns:a16="http://schemas.microsoft.com/office/drawing/2014/main" id="{4AF1FB50-439D-F971-4741-2DA9AF29F6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500842" y="2987224"/>
            <a:ext cx="4566119" cy="2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198</Words>
  <Application>Microsoft Macintosh PowerPoint</Application>
  <PresentationFormat>Widescreen</PresentationFormat>
  <Paragraphs>26</Paragraphs>
  <Slides>9</Slides>
  <Notes>4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Muli</vt:lpstr>
      <vt:lpstr>Times New Roman</vt:lpstr>
      <vt:lpstr>Wingdings</vt:lpstr>
      <vt:lpstr>Office-tema</vt:lpstr>
      <vt:lpstr>Fysiologi modul 2</vt:lpstr>
      <vt:lpstr>Eksperimentelle undersøgelser</vt:lpstr>
      <vt:lpstr>Opgave 1: Gasudveksling i alveolerne</vt:lpstr>
      <vt:lpstr>Oplæg til øvelse: Hvad ser vi her?</vt:lpstr>
      <vt:lpstr>Opgave 2 – Hæmatokrit og ilttransport</vt:lpstr>
      <vt:lpstr>Opgave 2 – Hæmatokrit og ilttransport</vt:lpstr>
      <vt:lpstr>Opgave 2 – Hæmatokrit og ilttransport</vt:lpstr>
      <vt:lpstr>Opgave 3 – Regulering af åndedrættet</vt:lpstr>
      <vt:lpstr>Forklar for din sidemakker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1</cp:revision>
  <dcterms:created xsi:type="dcterms:W3CDTF">2026-03-17T15:08:18Z</dcterms:created>
  <dcterms:modified xsi:type="dcterms:W3CDTF">2026-03-17T15:39:27Z</dcterms:modified>
</cp:coreProperties>
</file>