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6" r:id="rId2"/>
    <p:sldId id="271" r:id="rId3"/>
    <p:sldId id="258" r:id="rId4"/>
    <p:sldId id="260" r:id="rId5"/>
    <p:sldId id="267" r:id="rId6"/>
    <p:sldId id="268" r:id="rId7"/>
    <p:sldId id="319" r:id="rId8"/>
    <p:sldId id="312" r:id="rId9"/>
    <p:sldId id="318" r:id="rId10"/>
    <p:sldId id="307" r:id="rId11"/>
    <p:sldId id="308" r:id="rId12"/>
    <p:sldId id="309" r:id="rId13"/>
    <p:sldId id="316" r:id="rId14"/>
    <p:sldId id="315" r:id="rId15"/>
    <p:sldId id="311" r:id="rId16"/>
    <p:sldId id="317" r:id="rId17"/>
    <p:sldId id="314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78A074-8248-4149-9F81-B34D0C19F0FD}" v="28" dt="2026-04-13T21:08:48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Juhl Lehmann" userId="21b1a4a9-6596-4a16-ac83-0443c2fe68f0" providerId="ADAL" clId="{B1BF8893-663B-4E5A-9E9D-2E88C78C3FC9}"/>
    <pc:docChg chg="undo custSel addSld delSld modSld sldOrd">
      <pc:chgData name="Louise Juhl Lehmann" userId="21b1a4a9-6596-4a16-ac83-0443c2fe68f0" providerId="ADAL" clId="{B1BF8893-663B-4E5A-9E9D-2E88C78C3FC9}" dt="2026-04-14T06:41:12.142" v="715" actId="20577"/>
      <pc:docMkLst>
        <pc:docMk/>
      </pc:docMkLst>
      <pc:sldChg chg="modSp mod">
        <pc:chgData name="Louise Juhl Lehmann" userId="21b1a4a9-6596-4a16-ac83-0443c2fe68f0" providerId="ADAL" clId="{B1BF8893-663B-4E5A-9E9D-2E88C78C3FC9}" dt="2026-04-13T20:07:43.780" v="55" actId="113"/>
        <pc:sldMkLst>
          <pc:docMk/>
          <pc:sldMk cId="2230009468" sldId="258"/>
        </pc:sldMkLst>
        <pc:spChg chg="mod">
          <ac:chgData name="Louise Juhl Lehmann" userId="21b1a4a9-6596-4a16-ac83-0443c2fe68f0" providerId="ADAL" clId="{B1BF8893-663B-4E5A-9E9D-2E88C78C3FC9}" dt="2026-04-13T20:07:43.780" v="55" actId="113"/>
          <ac:spMkLst>
            <pc:docMk/>
            <pc:sldMk cId="2230009468" sldId="258"/>
            <ac:spMk id="6" creationId="{00000000-0000-0000-0000-000000000000}"/>
          </ac:spMkLst>
        </pc:spChg>
      </pc:sldChg>
      <pc:sldChg chg="del">
        <pc:chgData name="Louise Juhl Lehmann" userId="21b1a4a9-6596-4a16-ac83-0443c2fe68f0" providerId="ADAL" clId="{B1BF8893-663B-4E5A-9E9D-2E88C78C3FC9}" dt="2026-04-13T20:13:57.230" v="57" actId="47"/>
        <pc:sldMkLst>
          <pc:docMk/>
          <pc:sldMk cId="3776118492" sldId="261"/>
        </pc:sldMkLst>
      </pc:sldChg>
      <pc:sldChg chg="add del">
        <pc:chgData name="Louise Juhl Lehmann" userId="21b1a4a9-6596-4a16-ac83-0443c2fe68f0" providerId="ADAL" clId="{B1BF8893-663B-4E5A-9E9D-2E88C78C3FC9}" dt="2026-04-13T20:14:43.710" v="62" actId="47"/>
        <pc:sldMkLst>
          <pc:docMk/>
          <pc:sldMk cId="2671064416" sldId="267"/>
        </pc:sldMkLst>
      </pc:sldChg>
      <pc:sldChg chg="del">
        <pc:chgData name="Louise Juhl Lehmann" userId="21b1a4a9-6596-4a16-ac83-0443c2fe68f0" providerId="ADAL" clId="{B1BF8893-663B-4E5A-9E9D-2E88C78C3FC9}" dt="2026-04-13T20:13:57.230" v="57" actId="47"/>
        <pc:sldMkLst>
          <pc:docMk/>
          <pc:sldMk cId="1917004907" sldId="270"/>
        </pc:sldMkLst>
      </pc:sldChg>
      <pc:sldChg chg="modSp mod">
        <pc:chgData name="Louise Juhl Lehmann" userId="21b1a4a9-6596-4a16-ac83-0443c2fe68f0" providerId="ADAL" clId="{B1BF8893-663B-4E5A-9E9D-2E88C78C3FC9}" dt="2026-04-13T21:04:37.434" v="393" actId="20577"/>
        <pc:sldMkLst>
          <pc:docMk/>
          <pc:sldMk cId="3248045591" sldId="271"/>
        </pc:sldMkLst>
        <pc:spChg chg="mod">
          <ac:chgData name="Louise Juhl Lehmann" userId="21b1a4a9-6596-4a16-ac83-0443c2fe68f0" providerId="ADAL" clId="{B1BF8893-663B-4E5A-9E9D-2E88C78C3FC9}" dt="2026-04-13T20:39:35.905" v="191" actId="20577"/>
          <ac:spMkLst>
            <pc:docMk/>
            <pc:sldMk cId="3248045591" sldId="271"/>
            <ac:spMk id="2" creationId="{2BE51B7C-A2AF-47FE-A528-B9424EBA6FCD}"/>
          </ac:spMkLst>
        </pc:spChg>
        <pc:spChg chg="mod">
          <ac:chgData name="Louise Juhl Lehmann" userId="21b1a4a9-6596-4a16-ac83-0443c2fe68f0" providerId="ADAL" clId="{B1BF8893-663B-4E5A-9E9D-2E88C78C3FC9}" dt="2026-04-13T21:04:37.434" v="393" actId="20577"/>
          <ac:spMkLst>
            <pc:docMk/>
            <pc:sldMk cId="3248045591" sldId="271"/>
            <ac:spMk id="3" creationId="{6328AA29-1706-4DD7-8EE9-141C8F9F18C8}"/>
          </ac:spMkLst>
        </pc:spChg>
      </pc:sldChg>
      <pc:sldChg chg="del">
        <pc:chgData name="Louise Juhl Lehmann" userId="21b1a4a9-6596-4a16-ac83-0443c2fe68f0" providerId="ADAL" clId="{B1BF8893-663B-4E5A-9E9D-2E88C78C3FC9}" dt="2026-04-13T20:13:57.230" v="57" actId="47"/>
        <pc:sldMkLst>
          <pc:docMk/>
          <pc:sldMk cId="852158761" sldId="272"/>
        </pc:sldMkLst>
      </pc:sldChg>
      <pc:sldChg chg="del">
        <pc:chgData name="Louise Juhl Lehmann" userId="21b1a4a9-6596-4a16-ac83-0443c2fe68f0" providerId="ADAL" clId="{B1BF8893-663B-4E5A-9E9D-2E88C78C3FC9}" dt="2026-04-13T20:13:57.230" v="57" actId="47"/>
        <pc:sldMkLst>
          <pc:docMk/>
          <pc:sldMk cId="2325963602" sldId="296"/>
        </pc:sldMkLst>
      </pc:sldChg>
      <pc:sldChg chg="del">
        <pc:chgData name="Louise Juhl Lehmann" userId="21b1a4a9-6596-4a16-ac83-0443c2fe68f0" providerId="ADAL" clId="{B1BF8893-663B-4E5A-9E9D-2E88C78C3FC9}" dt="2026-04-13T20:13:57.230" v="57" actId="47"/>
        <pc:sldMkLst>
          <pc:docMk/>
          <pc:sldMk cId="4118335229" sldId="305"/>
        </pc:sldMkLst>
      </pc:sldChg>
      <pc:sldChg chg="modSp add mod">
        <pc:chgData name="Louise Juhl Lehmann" userId="21b1a4a9-6596-4a16-ac83-0443c2fe68f0" providerId="ADAL" clId="{B1BF8893-663B-4E5A-9E9D-2E88C78C3FC9}" dt="2026-04-13T20:15:54.764" v="92" actId="20577"/>
        <pc:sldMkLst>
          <pc:docMk/>
          <pc:sldMk cId="273596239" sldId="307"/>
        </pc:sldMkLst>
        <pc:spChg chg="mod">
          <ac:chgData name="Louise Juhl Lehmann" userId="21b1a4a9-6596-4a16-ac83-0443c2fe68f0" providerId="ADAL" clId="{B1BF8893-663B-4E5A-9E9D-2E88C78C3FC9}" dt="2026-04-13T20:15:54.764" v="92" actId="20577"/>
          <ac:spMkLst>
            <pc:docMk/>
            <pc:sldMk cId="273596239" sldId="307"/>
            <ac:spMk id="3" creationId="{CC0344AB-FC9E-E201-C633-16F2BE82C97C}"/>
          </ac:spMkLst>
        </pc:spChg>
      </pc:sldChg>
      <pc:sldChg chg="del">
        <pc:chgData name="Louise Juhl Lehmann" userId="21b1a4a9-6596-4a16-ac83-0443c2fe68f0" providerId="ADAL" clId="{B1BF8893-663B-4E5A-9E9D-2E88C78C3FC9}" dt="2026-04-13T20:13:57.230" v="57" actId="47"/>
        <pc:sldMkLst>
          <pc:docMk/>
          <pc:sldMk cId="1504278706" sldId="307"/>
        </pc:sldMkLst>
      </pc:sldChg>
      <pc:sldChg chg="add">
        <pc:chgData name="Louise Juhl Lehmann" userId="21b1a4a9-6596-4a16-ac83-0443c2fe68f0" providerId="ADAL" clId="{B1BF8893-663B-4E5A-9E9D-2E88C78C3FC9}" dt="2026-04-13T20:14:07.124" v="59"/>
        <pc:sldMkLst>
          <pc:docMk/>
          <pc:sldMk cId="1226642662" sldId="308"/>
        </pc:sldMkLst>
      </pc:sldChg>
      <pc:sldChg chg="add">
        <pc:chgData name="Louise Juhl Lehmann" userId="21b1a4a9-6596-4a16-ac83-0443c2fe68f0" providerId="ADAL" clId="{B1BF8893-663B-4E5A-9E9D-2E88C78C3FC9}" dt="2026-04-13T20:14:07.124" v="59"/>
        <pc:sldMkLst>
          <pc:docMk/>
          <pc:sldMk cId="1963507177" sldId="309"/>
        </pc:sldMkLst>
      </pc:sldChg>
      <pc:sldChg chg="del">
        <pc:chgData name="Louise Juhl Lehmann" userId="21b1a4a9-6596-4a16-ac83-0443c2fe68f0" providerId="ADAL" clId="{B1BF8893-663B-4E5A-9E9D-2E88C78C3FC9}" dt="2026-04-13T20:13:57.230" v="57" actId="47"/>
        <pc:sldMkLst>
          <pc:docMk/>
          <pc:sldMk cId="2225864444" sldId="309"/>
        </pc:sldMkLst>
      </pc:sldChg>
      <pc:sldChg chg="add del">
        <pc:chgData name="Louise Juhl Lehmann" userId="21b1a4a9-6596-4a16-ac83-0443c2fe68f0" providerId="ADAL" clId="{B1BF8893-663B-4E5A-9E9D-2E88C78C3FC9}" dt="2026-04-13T20:38:57.395" v="185" actId="47"/>
        <pc:sldMkLst>
          <pc:docMk/>
          <pc:sldMk cId="1221452577" sldId="310"/>
        </pc:sldMkLst>
      </pc:sldChg>
      <pc:sldChg chg="del">
        <pc:chgData name="Louise Juhl Lehmann" userId="21b1a4a9-6596-4a16-ac83-0443c2fe68f0" providerId="ADAL" clId="{B1BF8893-663B-4E5A-9E9D-2E88C78C3FC9}" dt="2026-04-13T20:13:57.230" v="57" actId="47"/>
        <pc:sldMkLst>
          <pc:docMk/>
          <pc:sldMk cId="1404553260" sldId="310"/>
        </pc:sldMkLst>
      </pc:sldChg>
      <pc:sldChg chg="add del">
        <pc:chgData name="Louise Juhl Lehmann" userId="21b1a4a9-6596-4a16-ac83-0443c2fe68f0" providerId="ADAL" clId="{B1BF8893-663B-4E5A-9E9D-2E88C78C3FC9}" dt="2026-04-13T20:21:54.879" v="99"/>
        <pc:sldMkLst>
          <pc:docMk/>
          <pc:sldMk cId="410349609" sldId="311"/>
        </pc:sldMkLst>
      </pc:sldChg>
      <pc:sldChg chg="new del">
        <pc:chgData name="Louise Juhl Lehmann" userId="21b1a4a9-6596-4a16-ac83-0443c2fe68f0" providerId="ADAL" clId="{B1BF8893-663B-4E5A-9E9D-2E88C78C3FC9}" dt="2026-04-13T20:14:09.955" v="60" actId="47"/>
        <pc:sldMkLst>
          <pc:docMk/>
          <pc:sldMk cId="1067187223" sldId="311"/>
        </pc:sldMkLst>
      </pc:sldChg>
      <pc:sldChg chg="add del">
        <pc:chgData name="Louise Juhl Lehmann" userId="21b1a4a9-6596-4a16-ac83-0443c2fe68f0" providerId="ADAL" clId="{B1BF8893-663B-4E5A-9E9D-2E88C78C3FC9}" dt="2026-04-13T20:21:45.966" v="96"/>
        <pc:sldMkLst>
          <pc:docMk/>
          <pc:sldMk cId="3450718214" sldId="311"/>
        </pc:sldMkLst>
      </pc:sldChg>
      <pc:sldChg chg="add">
        <pc:chgData name="Louise Juhl Lehmann" userId="21b1a4a9-6596-4a16-ac83-0443c2fe68f0" providerId="ADAL" clId="{B1BF8893-663B-4E5A-9E9D-2E88C78C3FC9}" dt="2026-04-13T20:38:53.461" v="184"/>
        <pc:sldMkLst>
          <pc:docMk/>
          <pc:sldMk cId="3485242393" sldId="311"/>
        </pc:sldMkLst>
      </pc:sldChg>
      <pc:sldChg chg="addSp delSp modSp add mod setBg delDesignElem">
        <pc:chgData name="Louise Juhl Lehmann" userId="21b1a4a9-6596-4a16-ac83-0443c2fe68f0" providerId="ADAL" clId="{B1BF8893-663B-4E5A-9E9D-2E88C78C3FC9}" dt="2026-04-13T21:09:07.129" v="667" actId="1076"/>
        <pc:sldMkLst>
          <pc:docMk/>
          <pc:sldMk cId="2131942198" sldId="312"/>
        </pc:sldMkLst>
        <pc:spChg chg="del">
          <ac:chgData name="Louise Juhl Lehmann" userId="21b1a4a9-6596-4a16-ac83-0443c2fe68f0" providerId="ADAL" clId="{B1BF8893-663B-4E5A-9E9D-2E88C78C3FC9}" dt="2026-04-13T20:14:56.648" v="63" actId="478"/>
          <ac:spMkLst>
            <pc:docMk/>
            <pc:sldMk cId="2131942198" sldId="312"/>
            <ac:spMk id="2" creationId="{38E2E835-DA4C-0044-10FB-247FAA9EEC20}"/>
          </ac:spMkLst>
        </pc:spChg>
        <pc:spChg chg="mod">
          <ac:chgData name="Louise Juhl Lehmann" userId="21b1a4a9-6596-4a16-ac83-0443c2fe68f0" providerId="ADAL" clId="{B1BF8893-663B-4E5A-9E9D-2E88C78C3FC9}" dt="2026-04-13T21:09:07.129" v="667" actId="1076"/>
          <ac:spMkLst>
            <pc:docMk/>
            <pc:sldMk cId="2131942198" sldId="312"/>
            <ac:spMk id="3" creationId="{11ABD478-165B-4035-5A61-04F70C3B4F6E}"/>
          </ac:spMkLst>
        </pc:spChg>
        <pc:spChg chg="add del mod">
          <ac:chgData name="Louise Juhl Lehmann" userId="21b1a4a9-6596-4a16-ac83-0443c2fe68f0" providerId="ADAL" clId="{B1BF8893-663B-4E5A-9E9D-2E88C78C3FC9}" dt="2026-04-13T21:08:38.095" v="657" actId="478"/>
          <ac:spMkLst>
            <pc:docMk/>
            <pc:sldMk cId="2131942198" sldId="312"/>
            <ac:spMk id="5" creationId="{1DE96D85-43EF-2B27-DADB-5D957445A989}"/>
          </ac:spMkLst>
        </pc:spChg>
        <pc:spChg chg="del">
          <ac:chgData name="Louise Juhl Lehmann" userId="21b1a4a9-6596-4a16-ac83-0443c2fe68f0" providerId="ADAL" clId="{B1BF8893-663B-4E5A-9E9D-2E88C78C3FC9}" dt="2026-04-13T20:14:07.124" v="59"/>
          <ac:spMkLst>
            <pc:docMk/>
            <pc:sldMk cId="2131942198" sldId="312"/>
            <ac:spMk id="2056" creationId="{B2EC7880-C5D9-40A8-A6B0-3198AD07AD1B}"/>
          </ac:spMkLst>
        </pc:spChg>
        <pc:spChg chg="del">
          <ac:chgData name="Louise Juhl Lehmann" userId="21b1a4a9-6596-4a16-ac83-0443c2fe68f0" providerId="ADAL" clId="{B1BF8893-663B-4E5A-9E9D-2E88C78C3FC9}" dt="2026-04-13T20:14:07.124" v="59"/>
          <ac:spMkLst>
            <pc:docMk/>
            <pc:sldMk cId="2131942198" sldId="312"/>
            <ac:spMk id="2058" creationId="{94543A62-A2AB-454A-878E-D3D9190D5FC7}"/>
          </ac:spMkLst>
        </pc:spChg>
        <pc:spChg chg="del">
          <ac:chgData name="Louise Juhl Lehmann" userId="21b1a4a9-6596-4a16-ac83-0443c2fe68f0" providerId="ADAL" clId="{B1BF8893-663B-4E5A-9E9D-2E88C78C3FC9}" dt="2026-04-13T20:14:07.124" v="59"/>
          <ac:spMkLst>
            <pc:docMk/>
            <pc:sldMk cId="2131942198" sldId="312"/>
            <ac:spMk id="2059" creationId="{50553464-41F1-4160-9D02-7C5EC7013BDA}"/>
          </ac:spMkLst>
        </pc:spChg>
        <pc:picChg chg="mod">
          <ac:chgData name="Louise Juhl Lehmann" userId="21b1a4a9-6596-4a16-ac83-0443c2fe68f0" providerId="ADAL" clId="{B1BF8893-663B-4E5A-9E9D-2E88C78C3FC9}" dt="2026-04-13T21:08:48.623" v="659" actId="14100"/>
          <ac:picMkLst>
            <pc:docMk/>
            <pc:sldMk cId="2131942198" sldId="312"/>
            <ac:picMk id="2050" creationId="{6F5ED6CA-A7E1-4B86-F3FA-13638475EC34}"/>
          </ac:picMkLst>
        </pc:picChg>
      </pc:sldChg>
      <pc:sldChg chg="add del">
        <pc:chgData name="Louise Juhl Lehmann" userId="21b1a4a9-6596-4a16-ac83-0443c2fe68f0" providerId="ADAL" clId="{B1BF8893-663B-4E5A-9E9D-2E88C78C3FC9}" dt="2026-04-13T20:39:05.819" v="188" actId="47"/>
        <pc:sldMkLst>
          <pc:docMk/>
          <pc:sldMk cId="2572761222" sldId="313"/>
        </pc:sldMkLst>
      </pc:sldChg>
      <pc:sldChg chg="add">
        <pc:chgData name="Louise Juhl Lehmann" userId="21b1a4a9-6596-4a16-ac83-0443c2fe68f0" providerId="ADAL" clId="{B1BF8893-663B-4E5A-9E9D-2E88C78C3FC9}" dt="2026-04-13T20:14:07.124" v="59"/>
        <pc:sldMkLst>
          <pc:docMk/>
          <pc:sldMk cId="1033533488" sldId="314"/>
        </pc:sldMkLst>
      </pc:sldChg>
      <pc:sldChg chg="addSp modSp new mod">
        <pc:chgData name="Louise Juhl Lehmann" userId="21b1a4a9-6596-4a16-ac83-0443c2fe68f0" providerId="ADAL" clId="{B1BF8893-663B-4E5A-9E9D-2E88C78C3FC9}" dt="2026-04-13T20:24:25.626" v="183" actId="20577"/>
        <pc:sldMkLst>
          <pc:docMk/>
          <pc:sldMk cId="3303234796" sldId="315"/>
        </pc:sldMkLst>
        <pc:spChg chg="mod">
          <ac:chgData name="Louise Juhl Lehmann" userId="21b1a4a9-6596-4a16-ac83-0443c2fe68f0" providerId="ADAL" clId="{B1BF8893-663B-4E5A-9E9D-2E88C78C3FC9}" dt="2026-04-13T20:23:09.802" v="146" actId="21"/>
          <ac:spMkLst>
            <pc:docMk/>
            <pc:sldMk cId="3303234796" sldId="315"/>
            <ac:spMk id="2" creationId="{3FE093EE-01BD-68D8-4684-045E91A310F5}"/>
          </ac:spMkLst>
        </pc:spChg>
        <pc:spChg chg="mod">
          <ac:chgData name="Louise Juhl Lehmann" userId="21b1a4a9-6596-4a16-ac83-0443c2fe68f0" providerId="ADAL" clId="{B1BF8893-663B-4E5A-9E9D-2E88C78C3FC9}" dt="2026-04-13T20:24:25.626" v="183" actId="20577"/>
          <ac:spMkLst>
            <pc:docMk/>
            <pc:sldMk cId="3303234796" sldId="315"/>
            <ac:spMk id="3" creationId="{4DC57761-B310-54FB-7F4F-F6C1998CC73E}"/>
          </ac:spMkLst>
        </pc:spChg>
        <pc:picChg chg="add mod">
          <ac:chgData name="Louise Juhl Lehmann" userId="21b1a4a9-6596-4a16-ac83-0443c2fe68f0" providerId="ADAL" clId="{B1BF8893-663B-4E5A-9E9D-2E88C78C3FC9}" dt="2026-04-13T20:24:17.126" v="175" actId="1076"/>
          <ac:picMkLst>
            <pc:docMk/>
            <pc:sldMk cId="3303234796" sldId="315"/>
            <ac:picMk id="1026" creationId="{B84263D0-D6E2-0A9A-1C92-80E8A4DF373C}"/>
          </ac:picMkLst>
        </pc:picChg>
      </pc:sldChg>
      <pc:sldChg chg="addSp delSp add del setBg delDesignElem">
        <pc:chgData name="Louise Juhl Lehmann" userId="21b1a4a9-6596-4a16-ac83-0443c2fe68f0" providerId="ADAL" clId="{B1BF8893-663B-4E5A-9E9D-2E88C78C3FC9}" dt="2026-04-13T20:21:54.879" v="99"/>
        <pc:sldMkLst>
          <pc:docMk/>
          <pc:sldMk cId="1633545594" sldId="316"/>
        </pc:sldMkLst>
        <pc:spChg chg="add del">
          <ac:chgData name="Louise Juhl Lehmann" userId="21b1a4a9-6596-4a16-ac83-0443c2fe68f0" providerId="ADAL" clId="{B1BF8893-663B-4E5A-9E9D-2E88C78C3FC9}" dt="2026-04-13T20:21:54.879" v="99"/>
          <ac:spMkLst>
            <pc:docMk/>
            <pc:sldMk cId="1633545594" sldId="316"/>
            <ac:spMk id="2056" creationId="{B2EC7880-C5D9-40A8-A6B0-3198AD07AD1B}"/>
          </ac:spMkLst>
        </pc:spChg>
        <pc:spChg chg="add del">
          <ac:chgData name="Louise Juhl Lehmann" userId="21b1a4a9-6596-4a16-ac83-0443c2fe68f0" providerId="ADAL" clId="{B1BF8893-663B-4E5A-9E9D-2E88C78C3FC9}" dt="2026-04-13T20:21:54.879" v="99"/>
          <ac:spMkLst>
            <pc:docMk/>
            <pc:sldMk cId="1633545594" sldId="316"/>
            <ac:spMk id="2058" creationId="{94543A62-A2AB-454A-878E-D3D9190D5FC7}"/>
          </ac:spMkLst>
        </pc:spChg>
        <pc:spChg chg="add del">
          <ac:chgData name="Louise Juhl Lehmann" userId="21b1a4a9-6596-4a16-ac83-0443c2fe68f0" providerId="ADAL" clId="{B1BF8893-663B-4E5A-9E9D-2E88C78C3FC9}" dt="2026-04-13T20:21:54.879" v="99"/>
          <ac:spMkLst>
            <pc:docMk/>
            <pc:sldMk cId="1633545594" sldId="316"/>
            <ac:spMk id="2059" creationId="{50553464-41F1-4160-9D02-7C5EC7013BDA}"/>
          </ac:spMkLst>
        </pc:spChg>
      </pc:sldChg>
      <pc:sldChg chg="add ord">
        <pc:chgData name="Louise Juhl Lehmann" userId="21b1a4a9-6596-4a16-ac83-0443c2fe68f0" providerId="ADAL" clId="{B1BF8893-663B-4E5A-9E9D-2E88C78C3FC9}" dt="2026-04-13T20:38:59.854" v="187"/>
        <pc:sldMkLst>
          <pc:docMk/>
          <pc:sldMk cId="2681238258" sldId="316"/>
        </pc:sldMkLst>
      </pc:sldChg>
      <pc:sldChg chg="addSp delSp add del setBg delDesignElem">
        <pc:chgData name="Louise Juhl Lehmann" userId="21b1a4a9-6596-4a16-ac83-0443c2fe68f0" providerId="ADAL" clId="{B1BF8893-663B-4E5A-9E9D-2E88C78C3FC9}" dt="2026-04-13T20:21:45.966" v="96"/>
        <pc:sldMkLst>
          <pc:docMk/>
          <pc:sldMk cId="3003430778" sldId="316"/>
        </pc:sldMkLst>
        <pc:spChg chg="add del">
          <ac:chgData name="Louise Juhl Lehmann" userId="21b1a4a9-6596-4a16-ac83-0443c2fe68f0" providerId="ADAL" clId="{B1BF8893-663B-4E5A-9E9D-2E88C78C3FC9}" dt="2026-04-13T20:21:45.966" v="96"/>
          <ac:spMkLst>
            <pc:docMk/>
            <pc:sldMk cId="3003430778" sldId="316"/>
            <ac:spMk id="2056" creationId="{B2EC7880-C5D9-40A8-A6B0-3198AD07AD1B}"/>
          </ac:spMkLst>
        </pc:spChg>
        <pc:spChg chg="add del">
          <ac:chgData name="Louise Juhl Lehmann" userId="21b1a4a9-6596-4a16-ac83-0443c2fe68f0" providerId="ADAL" clId="{B1BF8893-663B-4E5A-9E9D-2E88C78C3FC9}" dt="2026-04-13T20:21:45.966" v="96"/>
          <ac:spMkLst>
            <pc:docMk/>
            <pc:sldMk cId="3003430778" sldId="316"/>
            <ac:spMk id="2058" creationId="{94543A62-A2AB-454A-878E-D3D9190D5FC7}"/>
          </ac:spMkLst>
        </pc:spChg>
        <pc:spChg chg="add del">
          <ac:chgData name="Louise Juhl Lehmann" userId="21b1a4a9-6596-4a16-ac83-0443c2fe68f0" providerId="ADAL" clId="{B1BF8893-663B-4E5A-9E9D-2E88C78C3FC9}" dt="2026-04-13T20:21:45.966" v="96"/>
          <ac:spMkLst>
            <pc:docMk/>
            <pc:sldMk cId="3003430778" sldId="316"/>
            <ac:spMk id="2059" creationId="{50553464-41F1-4160-9D02-7C5EC7013BDA}"/>
          </ac:spMkLst>
        </pc:spChg>
      </pc:sldChg>
      <pc:sldChg chg="add del">
        <pc:chgData name="Louise Juhl Lehmann" userId="21b1a4a9-6596-4a16-ac83-0443c2fe68f0" providerId="ADAL" clId="{B1BF8893-663B-4E5A-9E9D-2E88C78C3FC9}" dt="2026-04-13T20:21:45.966" v="96"/>
        <pc:sldMkLst>
          <pc:docMk/>
          <pc:sldMk cId="118545642" sldId="317"/>
        </pc:sldMkLst>
      </pc:sldChg>
      <pc:sldChg chg="add del">
        <pc:chgData name="Louise Juhl Lehmann" userId="21b1a4a9-6596-4a16-ac83-0443c2fe68f0" providerId="ADAL" clId="{B1BF8893-663B-4E5A-9E9D-2E88C78C3FC9}" dt="2026-04-13T20:21:54.879" v="99"/>
        <pc:sldMkLst>
          <pc:docMk/>
          <pc:sldMk cId="829203057" sldId="317"/>
        </pc:sldMkLst>
      </pc:sldChg>
      <pc:sldChg chg="modSp add mod">
        <pc:chgData name="Louise Juhl Lehmann" userId="21b1a4a9-6596-4a16-ac83-0443c2fe68f0" providerId="ADAL" clId="{B1BF8893-663B-4E5A-9E9D-2E88C78C3FC9}" dt="2026-04-14T06:41:12.142" v="715" actId="20577"/>
        <pc:sldMkLst>
          <pc:docMk/>
          <pc:sldMk cId="1377339727" sldId="317"/>
        </pc:sldMkLst>
        <pc:spChg chg="mod">
          <ac:chgData name="Louise Juhl Lehmann" userId="21b1a4a9-6596-4a16-ac83-0443c2fe68f0" providerId="ADAL" clId="{B1BF8893-663B-4E5A-9E9D-2E88C78C3FC9}" dt="2026-04-14T06:41:12.142" v="715" actId="20577"/>
          <ac:spMkLst>
            <pc:docMk/>
            <pc:sldMk cId="1377339727" sldId="317"/>
            <ac:spMk id="3" creationId="{9731C7D1-3B05-00E8-4625-4370C196298C}"/>
          </ac:spMkLst>
        </pc:spChg>
      </pc:sldChg>
      <pc:sldChg chg="add del">
        <pc:chgData name="Louise Juhl Lehmann" userId="21b1a4a9-6596-4a16-ac83-0443c2fe68f0" providerId="ADAL" clId="{B1BF8893-663B-4E5A-9E9D-2E88C78C3FC9}" dt="2026-04-13T20:21:45.966" v="96"/>
        <pc:sldMkLst>
          <pc:docMk/>
          <pc:sldMk cId="447110539" sldId="318"/>
        </pc:sldMkLst>
      </pc:sldChg>
      <pc:sldChg chg="add del">
        <pc:chgData name="Louise Juhl Lehmann" userId="21b1a4a9-6596-4a16-ac83-0443c2fe68f0" providerId="ADAL" clId="{B1BF8893-663B-4E5A-9E9D-2E88C78C3FC9}" dt="2026-04-13T20:21:54.879" v="99"/>
        <pc:sldMkLst>
          <pc:docMk/>
          <pc:sldMk cId="881594606" sldId="318"/>
        </pc:sldMkLst>
      </pc:sldChg>
      <pc:sldChg chg="modSp new mod modAnim">
        <pc:chgData name="Louise Juhl Lehmann" userId="21b1a4a9-6596-4a16-ac83-0443c2fe68f0" providerId="ADAL" clId="{B1BF8893-663B-4E5A-9E9D-2E88C78C3FC9}" dt="2026-04-13T21:01:13.308" v="379"/>
        <pc:sldMkLst>
          <pc:docMk/>
          <pc:sldMk cId="3529837301" sldId="318"/>
        </pc:sldMkLst>
        <pc:spChg chg="mod">
          <ac:chgData name="Louise Juhl Lehmann" userId="21b1a4a9-6596-4a16-ac83-0443c2fe68f0" providerId="ADAL" clId="{B1BF8893-663B-4E5A-9E9D-2E88C78C3FC9}" dt="2026-04-13T20:58:58.902" v="206" actId="20577"/>
          <ac:spMkLst>
            <pc:docMk/>
            <pc:sldMk cId="3529837301" sldId="318"/>
            <ac:spMk id="2" creationId="{C5BD23AF-E638-DC6F-5EE7-4AC341AECEE7}"/>
          </ac:spMkLst>
        </pc:spChg>
        <pc:spChg chg="mod">
          <ac:chgData name="Louise Juhl Lehmann" userId="21b1a4a9-6596-4a16-ac83-0443c2fe68f0" providerId="ADAL" clId="{B1BF8893-663B-4E5A-9E9D-2E88C78C3FC9}" dt="2026-04-13T21:00:53.289" v="377" actId="20577"/>
          <ac:spMkLst>
            <pc:docMk/>
            <pc:sldMk cId="3529837301" sldId="318"/>
            <ac:spMk id="3" creationId="{597CE168-4F20-C82E-4671-0B4F18DE7CBC}"/>
          </ac:spMkLst>
        </pc:spChg>
      </pc:sldChg>
      <pc:sldChg chg="add del">
        <pc:chgData name="Louise Juhl Lehmann" userId="21b1a4a9-6596-4a16-ac83-0443c2fe68f0" providerId="ADAL" clId="{B1BF8893-663B-4E5A-9E9D-2E88C78C3FC9}" dt="2026-04-13T20:21:45.966" v="96"/>
        <pc:sldMkLst>
          <pc:docMk/>
          <pc:sldMk cId="915288247" sldId="319"/>
        </pc:sldMkLst>
      </pc:sldChg>
      <pc:sldChg chg="addSp delSp modSp new mod setBg">
        <pc:chgData name="Louise Juhl Lehmann" userId="21b1a4a9-6596-4a16-ac83-0443c2fe68f0" providerId="ADAL" clId="{B1BF8893-663B-4E5A-9E9D-2E88C78C3FC9}" dt="2026-04-13T21:08:26.064" v="656" actId="20577"/>
        <pc:sldMkLst>
          <pc:docMk/>
          <pc:sldMk cId="2412841498" sldId="319"/>
        </pc:sldMkLst>
        <pc:spChg chg="mod">
          <ac:chgData name="Louise Juhl Lehmann" userId="21b1a4a9-6596-4a16-ac83-0443c2fe68f0" providerId="ADAL" clId="{B1BF8893-663B-4E5A-9E9D-2E88C78C3FC9}" dt="2026-04-13T21:08:12.796" v="654" actId="1076"/>
          <ac:spMkLst>
            <pc:docMk/>
            <pc:sldMk cId="2412841498" sldId="319"/>
            <ac:spMk id="2" creationId="{77F96FC5-7BA1-0A39-D50C-661BFCE33782}"/>
          </ac:spMkLst>
        </pc:spChg>
        <pc:spChg chg="mod">
          <ac:chgData name="Louise Juhl Lehmann" userId="21b1a4a9-6596-4a16-ac83-0443c2fe68f0" providerId="ADAL" clId="{B1BF8893-663B-4E5A-9E9D-2E88C78C3FC9}" dt="2026-04-13T21:08:26.064" v="656" actId="20577"/>
          <ac:spMkLst>
            <pc:docMk/>
            <pc:sldMk cId="2412841498" sldId="319"/>
            <ac:spMk id="3" creationId="{063AAD08-6673-CFF2-5647-6C6476AF57A0}"/>
          </ac:spMkLst>
        </pc:spChg>
        <pc:spChg chg="add del">
          <ac:chgData name="Louise Juhl Lehmann" userId="21b1a4a9-6596-4a16-ac83-0443c2fe68f0" providerId="ADAL" clId="{B1BF8893-663B-4E5A-9E9D-2E88C78C3FC9}" dt="2026-04-13T21:08:01.354" v="653" actId="26606"/>
          <ac:spMkLst>
            <pc:docMk/>
            <pc:sldMk cId="2412841498" sldId="319"/>
            <ac:spMk id="1031" creationId="{3F4C104D-5F30-4811-9376-566B26E4719A}"/>
          </ac:spMkLst>
        </pc:spChg>
        <pc:spChg chg="add del">
          <ac:chgData name="Louise Juhl Lehmann" userId="21b1a4a9-6596-4a16-ac83-0443c2fe68f0" providerId="ADAL" clId="{B1BF8893-663B-4E5A-9E9D-2E88C78C3FC9}" dt="2026-04-13T21:08:01.354" v="653" actId="26606"/>
          <ac:spMkLst>
            <pc:docMk/>
            <pc:sldMk cId="2412841498" sldId="319"/>
            <ac:spMk id="1033" creationId="{0815E34B-5D02-4E01-A936-E8E1C0AB6F12}"/>
          </ac:spMkLst>
        </pc:spChg>
        <pc:spChg chg="add del">
          <ac:chgData name="Louise Juhl Lehmann" userId="21b1a4a9-6596-4a16-ac83-0443c2fe68f0" providerId="ADAL" clId="{B1BF8893-663B-4E5A-9E9D-2E88C78C3FC9}" dt="2026-04-13T21:08:01.354" v="653" actId="26606"/>
          <ac:spMkLst>
            <pc:docMk/>
            <pc:sldMk cId="2412841498" sldId="319"/>
            <ac:spMk id="1035" creationId="{7DE3414B-B032-4710-A468-D3285E38C5FF}"/>
          </ac:spMkLst>
        </pc:spChg>
        <pc:picChg chg="add mod">
          <ac:chgData name="Louise Juhl Lehmann" userId="21b1a4a9-6596-4a16-ac83-0443c2fe68f0" providerId="ADAL" clId="{B1BF8893-663B-4E5A-9E9D-2E88C78C3FC9}" dt="2026-04-13T21:08:01.354" v="653" actId="26606"/>
          <ac:picMkLst>
            <pc:docMk/>
            <pc:sldMk cId="2412841498" sldId="319"/>
            <ac:picMk id="1026" creationId="{5CFE333A-2684-17DD-629C-703F1211ABD5}"/>
          </ac:picMkLst>
        </pc:picChg>
      </pc:sldChg>
      <pc:sldChg chg="add del">
        <pc:chgData name="Louise Juhl Lehmann" userId="21b1a4a9-6596-4a16-ac83-0443c2fe68f0" providerId="ADAL" clId="{B1BF8893-663B-4E5A-9E9D-2E88C78C3FC9}" dt="2026-04-13T20:21:54.879" v="99"/>
        <pc:sldMkLst>
          <pc:docMk/>
          <pc:sldMk cId="2957628055" sldId="319"/>
        </pc:sldMkLst>
      </pc:sldChg>
      <pc:sldChg chg="add del">
        <pc:chgData name="Louise Juhl Lehmann" userId="21b1a4a9-6596-4a16-ac83-0443c2fe68f0" providerId="ADAL" clId="{B1BF8893-663B-4E5A-9E9D-2E88C78C3FC9}" dt="2026-04-13T20:21:54.879" v="99"/>
        <pc:sldMkLst>
          <pc:docMk/>
          <pc:sldMk cId="1938909325" sldId="320"/>
        </pc:sldMkLst>
      </pc:sldChg>
      <pc:sldChg chg="add del">
        <pc:chgData name="Louise Juhl Lehmann" userId="21b1a4a9-6596-4a16-ac83-0443c2fe68f0" providerId="ADAL" clId="{B1BF8893-663B-4E5A-9E9D-2E88C78C3FC9}" dt="2026-04-13T20:21:45.966" v="96"/>
        <pc:sldMkLst>
          <pc:docMk/>
          <pc:sldMk cId="3456732815" sldId="320"/>
        </pc:sldMkLst>
      </pc:sldChg>
      <pc:sldChg chg="add del">
        <pc:chgData name="Louise Juhl Lehmann" userId="21b1a4a9-6596-4a16-ac83-0443c2fe68f0" providerId="ADAL" clId="{B1BF8893-663B-4E5A-9E9D-2E88C78C3FC9}" dt="2026-04-13T20:21:54.879" v="99"/>
        <pc:sldMkLst>
          <pc:docMk/>
          <pc:sldMk cId="159490607" sldId="321"/>
        </pc:sldMkLst>
      </pc:sldChg>
      <pc:sldChg chg="add del">
        <pc:chgData name="Louise Juhl Lehmann" userId="21b1a4a9-6596-4a16-ac83-0443c2fe68f0" providerId="ADAL" clId="{B1BF8893-663B-4E5A-9E9D-2E88C78C3FC9}" dt="2026-04-13T20:21:45.966" v="96"/>
        <pc:sldMkLst>
          <pc:docMk/>
          <pc:sldMk cId="553601067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98B63-D0B6-4CD0-9AB9-1D62705D3210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2E645-321A-4EC5-93B0-9FC31305A4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246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Tilsammen</a:t>
            </a:r>
            <a:r>
              <a:rPr lang="da-DK" baseline="0" dirty="0"/>
              <a:t> kaldes planteædere, nedbrydere og rovdyr for økosystemets konsumenter. </a:t>
            </a:r>
          </a:p>
          <a:p>
            <a:r>
              <a:rPr lang="da-DK" baseline="0" dirty="0"/>
              <a:t>Konsumenter nedbryder det organiske materiale planterne </a:t>
            </a:r>
            <a:r>
              <a:rPr lang="da-DK" baseline="0"/>
              <a:t>har produceret.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0D036-AED5-B540-9D1B-EA633CED914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22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Øverst: Suserup skov</a:t>
            </a:r>
          </a:p>
          <a:p>
            <a:r>
              <a:rPr lang="da-DK" dirty="0"/>
              <a:t>Nederst: Hareskoven</a:t>
            </a:r>
          </a:p>
          <a:p>
            <a:r>
              <a:rPr lang="da-DK" dirty="0"/>
              <a:t>https://biodiversitetigymnasiet.dk/biodiversitet-i-danske-skove/fagtekst/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2E645-321A-4EC5-93B0-9FC31305A4DB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039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2E645-321A-4EC5-93B0-9FC31305A4DB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677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671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254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5414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5086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774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6712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152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332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543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980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081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4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446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613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723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238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BB0C-F65A-4E67-9E33-80A65070E56D}" type="datetimeFigureOut">
              <a:rPr lang="da-DK" smtClean="0"/>
              <a:t>14-04-2026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C471B8-3861-4972-B8DA-83C1F467C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005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.ted.com/lessons/why-is-biodiversity-so-important-kim-preshoff#watc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4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E2E835-DA4C-0044-10FB-247FAA9E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da-DK" dirty="0"/>
              <a:t>Skoven</a:t>
            </a:r>
          </a:p>
        </p:txBody>
      </p:sp>
      <p:sp>
        <p:nvSpPr>
          <p:cNvPr id="2058" name="Rectangle 2056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ABD478-165B-4035-5A61-04F70C3B4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endParaRPr lang="da-DK"/>
          </a:p>
        </p:txBody>
      </p:sp>
      <p:pic>
        <p:nvPicPr>
          <p:cNvPr id="2050" name="Picture 2" descr="Foto fra Suserup Skov ">
            <a:extLst>
              <a:ext uri="{FF2B5EF4-FFF2-40B4-BE49-F238E27FC236}">
                <a16:creationId xmlns:a16="http://schemas.microsoft.com/office/drawing/2014/main" id="{6F5ED6CA-A7E1-4B86-F3FA-13638475E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r="17303" b="-1"/>
          <a:stretch/>
        </p:blipFill>
        <p:spPr bwMode="auto">
          <a:xfrm>
            <a:off x="3276600" y="230939"/>
            <a:ext cx="8459806" cy="63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9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609D8-458E-00D1-9027-0C82C948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Danmark var et skovland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0344AB-FC9E-E201-C633-16F2BE82C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797108" cy="4100290"/>
          </a:xfrm>
        </p:spPr>
        <p:txBody>
          <a:bodyPr>
            <a:normAutofit lnSpcReduction="10000"/>
          </a:bodyPr>
          <a:lstStyle/>
          <a:p>
            <a:r>
              <a:rPr lang="da-DK" dirty="0"/>
              <a:t>Inden mennesket blandede sig, var Danmark dækket af skov</a:t>
            </a:r>
          </a:p>
          <a:p>
            <a:r>
              <a:rPr lang="da-DK" dirty="0"/>
              <a:t>Skovområderne var våde, præget af lysninger og der var store græssende dyr, f.eks. urokser.</a:t>
            </a:r>
          </a:p>
          <a:p>
            <a:r>
              <a:rPr lang="da-DK" dirty="0"/>
              <a:t>Forstyrrelser og store dyr holdt områder lysåbne -&gt; vigtige levesteder for bl.a. blomster og sommerfugle.</a:t>
            </a:r>
          </a:p>
          <a:p>
            <a:r>
              <a:rPr lang="da-DK" dirty="0"/>
              <a:t>I begyndelsen af 1800-tallet: 4 % skov</a:t>
            </a:r>
          </a:p>
          <a:p>
            <a:r>
              <a:rPr lang="da-DK" dirty="0"/>
              <a:t>I dag: ca. 13 % skov.</a:t>
            </a:r>
          </a:p>
          <a:p>
            <a:r>
              <a:rPr lang="da-DK" dirty="0"/>
              <a:t>Størrelsen af skovene hænger sammen med antallet af arter, der kan leve i dem</a:t>
            </a:r>
          </a:p>
        </p:txBody>
      </p:sp>
      <p:pic>
        <p:nvPicPr>
          <p:cNvPr id="1026" name="Picture 2" descr="Figur 3 Fordelingen af arealanvendelsen i Danmark. Fra rapporten ’Fra tab til fremgang – beskyttet natur i Danmark i et internationalt perspektiv’ udgivet af Biodiversitetsrådet (2022).">
            <a:extLst>
              <a:ext uri="{FF2B5EF4-FFF2-40B4-BE49-F238E27FC236}">
                <a16:creationId xmlns:a16="http://schemas.microsoft.com/office/drawing/2014/main" id="{A1C51601-2C5F-72BB-CF22-857225D1C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13" y="1422400"/>
            <a:ext cx="4160010" cy="50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9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FA986-EFAF-F6DB-8134-D4DF7C9D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Biodiversitet i skovene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590AEA-FBBD-7402-E17F-421B6B3CC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 descr="Figur 2 Foretrukne levesteder for hhv. alle landlevende danske arter (A) og alle truede landlevende danske arter (B). Søjlernes mørke del viser andelen af arter, som udelukkende findes i den pågældende naturtype, mens den mørke del viser andelen af arter, som både lever i den pågældende naturtype og i en eller flere andre naturtyper. Figur fra rapporten Bevarelse af biodiversitet i de danske skove udgivet af CMEC i 2016.">
            <a:extLst>
              <a:ext uri="{FF2B5EF4-FFF2-40B4-BE49-F238E27FC236}">
                <a16:creationId xmlns:a16="http://schemas.microsoft.com/office/drawing/2014/main" id="{F7F43DEE-81A9-0284-9EAC-9DF1541BB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92" y="1651866"/>
            <a:ext cx="9602788" cy="47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4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112A5-B936-4C70-0A29-BB2AFF84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Arts-areal sammenhængen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A6A150-B338-6C6F-51C4-D83BD59ED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309428" cy="3777622"/>
          </a:xfrm>
        </p:spPr>
        <p:txBody>
          <a:bodyPr/>
          <a:lstStyle/>
          <a:p>
            <a:r>
              <a:rPr lang="da-DK" dirty="0"/>
              <a:t>Jo større et område er, des flere arter vil der leve der.</a:t>
            </a:r>
          </a:p>
          <a:p>
            <a:r>
              <a:rPr lang="da-DK" dirty="0"/>
              <a:t>Et stort naturområde vil indeholde flere forskellige habitater end et lille.</a:t>
            </a:r>
          </a:p>
          <a:p>
            <a:r>
              <a:rPr lang="da-DK" dirty="0"/>
              <a:t>Større område at finde føde.</a:t>
            </a:r>
          </a:p>
          <a:p>
            <a:endParaRPr lang="da-DK" dirty="0"/>
          </a:p>
        </p:txBody>
      </p:sp>
      <p:pic>
        <p:nvPicPr>
          <p:cNvPr id="3076" name="Picture 4" descr="Figur 4 Arts-arealsammenhængen fortæller os, at jo større et område er, des flere arter vil der leve der.">
            <a:extLst>
              <a:ext uri="{FF2B5EF4-FFF2-40B4-BE49-F238E27FC236}">
                <a16:creationId xmlns:a16="http://schemas.microsoft.com/office/drawing/2014/main" id="{6C3B2EC9-AF04-585B-CCBF-8D1B18B9F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52" y="1905000"/>
            <a:ext cx="5259335" cy="42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0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F647F-DAA6-CE27-6E59-EE119114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Skovens heterogenitet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E45458-3120-24B6-A1CF-2B66E4103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932" y="1747520"/>
            <a:ext cx="5152708" cy="4561840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Et varieret naturområde med mange forskelligartede områder kaldes for heterogent.</a:t>
            </a:r>
          </a:p>
          <a:p>
            <a:pPr lvl="1"/>
            <a:r>
              <a:rPr lang="da-DK" dirty="0"/>
              <a:t>Dødt ved – døde stammer og grene -&gt; levesteder for insekter og svampe</a:t>
            </a:r>
          </a:p>
          <a:p>
            <a:pPr lvl="1"/>
            <a:r>
              <a:rPr lang="da-DK" dirty="0"/>
              <a:t>Gamle træer</a:t>
            </a:r>
          </a:p>
          <a:p>
            <a:pPr lvl="1"/>
            <a:r>
              <a:rPr lang="da-DK" dirty="0"/>
              <a:t>Vådområder</a:t>
            </a:r>
          </a:p>
          <a:p>
            <a:pPr lvl="1"/>
            <a:r>
              <a:rPr lang="da-DK" dirty="0"/>
              <a:t>Lysninger</a:t>
            </a:r>
          </a:p>
          <a:p>
            <a:pPr lvl="1"/>
            <a:r>
              <a:rPr lang="da-DK" dirty="0"/>
              <a:t>Områder med kronetagsdække og skygge</a:t>
            </a:r>
          </a:p>
          <a:p>
            <a:pPr lvl="1"/>
            <a:r>
              <a:rPr lang="da-DK" dirty="0"/>
              <a:t>Flere lag i skoven</a:t>
            </a:r>
          </a:p>
          <a:p>
            <a:r>
              <a:rPr lang="da-DK" dirty="0"/>
              <a:t>De fleste danske skove er produktionsskove og dermed IKKE heterogene.                            De er homogene = ensartede.</a:t>
            </a:r>
          </a:p>
          <a:p>
            <a:pPr lvl="1"/>
            <a:r>
              <a:rPr lang="da-DK" dirty="0"/>
              <a:t>Få træarter</a:t>
            </a:r>
          </a:p>
          <a:p>
            <a:pPr lvl="1"/>
            <a:r>
              <a:rPr lang="da-DK" dirty="0"/>
              <a:t>Lidt dødt ved</a:t>
            </a:r>
          </a:p>
          <a:p>
            <a:pPr lvl="1"/>
            <a:r>
              <a:rPr lang="da-DK" dirty="0"/>
              <a:t>Er drænet</a:t>
            </a:r>
          </a:p>
          <a:p>
            <a:endParaRPr lang="da-DK" dirty="0"/>
          </a:p>
        </p:txBody>
      </p:sp>
      <p:pic>
        <p:nvPicPr>
          <p:cNvPr id="4100" name="Picture 4" descr=" På billedet til venstre ses et stykke produktionsskov i Hareskoven nord for København (Foto: Karsten Elmose Vad). Til højre ses den privatejede Suserup Skov ved Sorø, der med en størrelse på ca. 20 hektar har været uden træproduktion i omkring 400 år og har stået helt urørt i ca. 100 år (Foto: Rune Engelbreth Larsen). Den vilde, urørte danske skov er – modsat en dyrket og ensartet produktionsskov – levested for titusindvis af arter i alle organismegrupper, men især insekter og svampe. Urørt skov er karakteriseret ved masser af dødt ved og naturlige vådområder. I dag er langt de fleste skove drænede for vand af hensyn til træproduktion, men oprindeligt var en stor del af skovene vådområder. ">
            <a:extLst>
              <a:ext uri="{FF2B5EF4-FFF2-40B4-BE49-F238E27FC236}">
                <a16:creationId xmlns:a16="http://schemas.microsoft.com/office/drawing/2014/main" id="{AAB85837-D889-D55A-1DF7-0F443E29A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8" r="1"/>
          <a:stretch/>
        </p:blipFill>
        <p:spPr bwMode="auto">
          <a:xfrm>
            <a:off x="8002062" y="1014389"/>
            <a:ext cx="3979911" cy="25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 På billedet til venstre ses et stykke produktionsskov i Hareskoven nord for København (Foto: Karsten Elmose Vad). Til højre ses den privatejede Suserup Skov ved Sorø, der med en størrelse på ca. 20 hektar har været uden træproduktion i omkring 400 år og har stået helt urørt i ca. 100 år (Foto: Rune Engelbreth Larsen). Den vilde, urørte danske skov er – modsat en dyrket og ensartet produktionsskov – levested for titusindvis af arter i alle organismegrupper, men især insekter og svampe. Urørt skov er karakteriseret ved masser af dødt ved og naturlige vådområder. I dag er langt de fleste skove drænede for vand af hensyn til træproduktion, men oprindeligt var en stor del af skovene vådområder. ">
            <a:extLst>
              <a:ext uri="{FF2B5EF4-FFF2-40B4-BE49-F238E27FC236}">
                <a16:creationId xmlns:a16="http://schemas.microsoft.com/office/drawing/2014/main" id="{07DD48CE-C048-65C2-91D6-41C8C3F39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50"/>
          <a:stretch/>
        </p:blipFill>
        <p:spPr bwMode="auto">
          <a:xfrm>
            <a:off x="8002061" y="3831470"/>
            <a:ext cx="3979911" cy="27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38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093EE-01BD-68D8-4684-045E91A3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Grøn pragttorbist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C57761-B310-54FB-7F4F-F6C1998CC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336069" cy="3777622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En </a:t>
            </a:r>
            <a:r>
              <a:rPr lang="da-DK" dirty="0" err="1"/>
              <a:t>sarproxylisk</a:t>
            </a:r>
            <a:r>
              <a:rPr lang="da-DK" dirty="0"/>
              <a:t> art, det vil sige arter, som er afhængige af dødt træ eller træ under nedbrydning i forskellige stadier af deres liv</a:t>
            </a:r>
          </a:p>
          <a:p>
            <a:r>
              <a:rPr lang="da-DK" dirty="0"/>
              <a:t>Billearten grøn pragttorbist er fx helt afhængig af råddent træ og hulrummene i gamle træer til sine æg og larver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Foto: Steen </a:t>
            </a:r>
            <a:r>
              <a:rPr lang="da-DK" dirty="0" err="1"/>
              <a:t>Drozd</a:t>
            </a:r>
            <a:r>
              <a:rPr lang="da-DK" dirty="0"/>
              <a:t> Lund. Lokation: Allindelille Fredskov.</a:t>
            </a:r>
          </a:p>
        </p:txBody>
      </p:sp>
      <p:pic>
        <p:nvPicPr>
          <p:cNvPr id="1026" name="Picture 2" descr="Image 1 of 1">
            <a:extLst>
              <a:ext uri="{FF2B5EF4-FFF2-40B4-BE49-F238E27FC236}">
                <a16:creationId xmlns:a16="http://schemas.microsoft.com/office/drawing/2014/main" id="{B84263D0-D6E2-0A9A-1C92-80E8A4DF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20" y="1905000"/>
            <a:ext cx="5689169" cy="37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234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321E2-06E5-915A-B26C-20E6AD0B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Habitat – Heterogenitetssammenhængen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2ED9AA-E0E4-DEBE-E203-C5C25AA7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892868" cy="3777622"/>
          </a:xfrm>
        </p:spPr>
        <p:txBody>
          <a:bodyPr/>
          <a:lstStyle/>
          <a:p>
            <a:r>
              <a:rPr lang="da-DK" dirty="0"/>
              <a:t>Antallet af arter i et område er større jo mere heterogent området er.</a:t>
            </a:r>
          </a:p>
          <a:p>
            <a:r>
              <a:rPr lang="da-DK" dirty="0"/>
              <a:t>Flere unikke levesteder i heterogene habitater end i homogene habitater.</a:t>
            </a:r>
          </a:p>
          <a:p>
            <a:endParaRPr lang="da-DK" dirty="0"/>
          </a:p>
        </p:txBody>
      </p:sp>
      <p:pic>
        <p:nvPicPr>
          <p:cNvPr id="5122" name="Picture 2" descr="Figur 6 Habitat-heterogenitetssammenhængen fortæller os, at jo mere heterogent et habitat er (altså jo højere habitatdiversiteten er i et område), jo flere arter kan der findes i området. Arts-arealsammenhængen vil derfor placere sig højere oppe ad y-aksen, hvis habitatet er mere heterogent, fx hvis man har omdannet et skovområde fra dyrket skov til urørt skov.">
            <a:extLst>
              <a:ext uri="{FF2B5EF4-FFF2-40B4-BE49-F238E27FC236}">
                <a16:creationId xmlns:a16="http://schemas.microsoft.com/office/drawing/2014/main" id="{2BAFD4CE-1082-CD67-7E45-EE8912199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60" y="1795786"/>
            <a:ext cx="5626735" cy="443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42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8F23F-DFFC-2F9B-AC58-0AB5F0A3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Hypotesen om mellemstore forstyrrelser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731C7D1-3B05-00E8-4625-4370C1962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499429" cy="3777622"/>
          </a:xfrm>
        </p:spPr>
        <p:txBody>
          <a:bodyPr/>
          <a:lstStyle/>
          <a:p>
            <a:r>
              <a:rPr lang="da-DK" dirty="0"/>
              <a:t>Små til mellemstore forstyrrelser -&gt; Biodiversiteten stiger</a:t>
            </a:r>
          </a:p>
          <a:p>
            <a:pPr lvl="1"/>
            <a:r>
              <a:rPr lang="da-DK" dirty="0"/>
              <a:t>Oversvømmelser</a:t>
            </a:r>
          </a:p>
          <a:p>
            <a:pPr lvl="1"/>
            <a:r>
              <a:rPr lang="da-DK" dirty="0"/>
              <a:t>Storm</a:t>
            </a:r>
          </a:p>
          <a:p>
            <a:pPr lvl="1"/>
            <a:r>
              <a:rPr lang="da-DK" dirty="0"/>
              <a:t>Ild (skovbrande, der skaber lysninger) </a:t>
            </a:r>
          </a:p>
          <a:p>
            <a:r>
              <a:rPr lang="da-DK" dirty="0"/>
              <a:t>Store forstyrrelser -&gt; Biodiversiteten falder</a:t>
            </a:r>
          </a:p>
          <a:p>
            <a:pPr lvl="1"/>
            <a:r>
              <a:rPr lang="da-DK" dirty="0"/>
              <a:t>Store skovbrande</a:t>
            </a:r>
          </a:p>
          <a:p>
            <a:pPr lvl="1"/>
            <a:r>
              <a:rPr lang="da-DK" dirty="0"/>
              <a:t>Store oversvømmelser</a:t>
            </a:r>
          </a:p>
        </p:txBody>
      </p:sp>
      <p:pic>
        <p:nvPicPr>
          <p:cNvPr id="1026" name="Picture 2" descr="Image 1 of 1">
            <a:extLst>
              <a:ext uri="{FF2B5EF4-FFF2-40B4-BE49-F238E27FC236}">
                <a16:creationId xmlns:a16="http://schemas.microsoft.com/office/drawing/2014/main" id="{43CE2FED-0F4E-562B-E738-F94D5CB4B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73" y="1997668"/>
            <a:ext cx="4499429" cy="4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39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D275B-F36A-4171-213F-CF56C88D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Simpsons Diversitetsindeks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AB55EB-B3A6-E66A-6016-5C018E85F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DIV</a:t>
            </a:r>
            <a:r>
              <a:rPr lang="da-DK" sz="24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da-DK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 1 – 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Σ</a:t>
            </a:r>
            <a:r>
              <a:rPr lang="da-DK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(n/N)</a:t>
            </a:r>
            <a:r>
              <a:rPr lang="da-DK" sz="24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da-DK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hvor n = antal individer af en art, N = total antal individer.</a:t>
            </a:r>
          </a:p>
          <a:p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Tager både højde for </a:t>
            </a:r>
            <a:r>
              <a:rPr lang="da-DK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richness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 (antal arter) og </a:t>
            </a:r>
            <a:r>
              <a:rPr lang="da-DK" i="1" dirty="0" err="1">
                <a:solidFill>
                  <a:srgbClr val="000000"/>
                </a:solidFill>
                <a:latin typeface="Calibri" panose="020F0502020204030204" pitchFamily="34" charset="0"/>
              </a:rPr>
              <a:t>evenness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 (fordelingen af individer mellem arter).</a:t>
            </a:r>
          </a:p>
          <a:p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Værdien for </a:t>
            </a: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Simpson’s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diversitet går fra 0 til 1, hvor 0 repræsenterer ingen diversitet og 1 repræsenterer uendelig diversitet. </a:t>
            </a:r>
          </a:p>
          <a:p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78A81A9-3D72-994F-5630-6822F98146E2}"/>
              </a:ext>
            </a:extLst>
          </p:cNvPr>
          <p:cNvGraphicFramePr>
            <a:graphicFrameLocks noGrp="1"/>
          </p:cNvGraphicFramePr>
          <p:nvPr/>
        </p:nvGraphicFramePr>
        <p:xfrm>
          <a:off x="3444240" y="4175760"/>
          <a:ext cx="7081521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507">
                  <a:extLst>
                    <a:ext uri="{9D8B030D-6E8A-4147-A177-3AD203B41FA5}">
                      <a16:colId xmlns:a16="http://schemas.microsoft.com/office/drawing/2014/main" val="3536079124"/>
                    </a:ext>
                  </a:extLst>
                </a:gridCol>
                <a:gridCol w="2360507">
                  <a:extLst>
                    <a:ext uri="{9D8B030D-6E8A-4147-A177-3AD203B41FA5}">
                      <a16:colId xmlns:a16="http://schemas.microsoft.com/office/drawing/2014/main" val="2000837059"/>
                    </a:ext>
                  </a:extLst>
                </a:gridCol>
                <a:gridCol w="2360507">
                  <a:extLst>
                    <a:ext uri="{9D8B030D-6E8A-4147-A177-3AD203B41FA5}">
                      <a16:colId xmlns:a16="http://schemas.microsoft.com/office/drawing/2014/main" val="1578898001"/>
                    </a:ext>
                  </a:extLst>
                </a:gridCol>
              </a:tblGrid>
              <a:tr h="442976">
                <a:tc>
                  <a:txBody>
                    <a:bodyPr/>
                    <a:lstStyle/>
                    <a:p>
                      <a:r>
                        <a:rPr lang="da-DK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Lokalitet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Lokalitet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393243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r>
                        <a:rPr lang="da-DK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025844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r>
                        <a:rPr lang="da-DK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967583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r>
                        <a:rPr lang="da-DK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340111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r>
                        <a:rPr lang="da-DK" b="1" dirty="0"/>
                        <a:t>I 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623099"/>
                  </a:ext>
                </a:extLst>
              </a:tr>
            </a:tbl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E352D6E2-CE60-6819-614D-648BBC507CF4}"/>
              </a:ext>
            </a:extLst>
          </p:cNvPr>
          <p:cNvSpPr txBox="1"/>
          <p:nvPr/>
        </p:nvSpPr>
        <p:spPr>
          <a:xfrm>
            <a:off x="6525261" y="6396335"/>
            <a:ext cx="40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DIV</a:t>
            </a:r>
            <a:r>
              <a:rPr lang="da-DK" sz="2400" b="1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da-DK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= 0,67            DIV</a:t>
            </a:r>
            <a:r>
              <a:rPr lang="da-DK" sz="2400" b="1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da-DK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= 0,09</a:t>
            </a:r>
            <a:r>
              <a:rPr lang="da-DK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0335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51B7C-A2AF-47FE-A528-B9424EBA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624110"/>
            <a:ext cx="9877424" cy="1280890"/>
          </a:xfrm>
        </p:spPr>
        <p:txBody>
          <a:bodyPr>
            <a:normAutofit fontScale="90000"/>
          </a:bodyPr>
          <a:lstStyle/>
          <a:p>
            <a:r>
              <a:rPr lang="da-DK" dirty="0"/>
              <a:t>Naturen i grundtræk</a:t>
            </a:r>
            <a:br>
              <a:rPr lang="da-DK" dirty="0"/>
            </a:br>
            <a:r>
              <a:rPr lang="da-DK" dirty="0"/>
              <a:t>Kan I huske begreberne? </a:t>
            </a:r>
            <a:r>
              <a:rPr lang="da-DK" sz="2200" dirty="0"/>
              <a:t>Repeter dem med din sidemand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28AA29-1706-4DD7-8EE9-141C8F9F1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1" y="1905000"/>
            <a:ext cx="9982199" cy="4476750"/>
          </a:xfrm>
        </p:spPr>
        <p:txBody>
          <a:bodyPr>
            <a:normAutofit/>
          </a:bodyPr>
          <a:lstStyle/>
          <a:p>
            <a:r>
              <a:rPr lang="da-DK" b="1" dirty="0"/>
              <a:t>Økosystem</a:t>
            </a:r>
          </a:p>
          <a:p>
            <a:r>
              <a:rPr lang="da-DK" b="1" dirty="0"/>
              <a:t>Biotop</a:t>
            </a:r>
          </a:p>
          <a:p>
            <a:r>
              <a:rPr lang="da-DK" b="1" dirty="0"/>
              <a:t>Habitat</a:t>
            </a:r>
          </a:p>
          <a:p>
            <a:r>
              <a:rPr lang="da-DK" b="1" dirty="0"/>
              <a:t>Niche</a:t>
            </a:r>
          </a:p>
          <a:p>
            <a:r>
              <a:rPr lang="da-DK" b="1" dirty="0"/>
              <a:t>Biotiske og abiotiske faktorer</a:t>
            </a:r>
          </a:p>
          <a:p>
            <a:r>
              <a:rPr lang="da-DK" b="1" dirty="0"/>
              <a:t>Fødekæder og fødenet</a:t>
            </a:r>
          </a:p>
          <a:p>
            <a:r>
              <a:rPr lang="da-DK" b="1" dirty="0"/>
              <a:t>Succession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804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Økosystem - definition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1476376" y="1476375"/>
            <a:ext cx="6306184" cy="4924425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Et </a:t>
            </a:r>
            <a:r>
              <a:rPr lang="da-DK" b="1" dirty="0">
                <a:solidFill>
                  <a:schemeClr val="tx1"/>
                </a:solidFill>
              </a:rPr>
              <a:t>afgrænset område </a:t>
            </a:r>
            <a:r>
              <a:rPr lang="da-DK" dirty="0"/>
              <a:t>af naturen med alle dets </a:t>
            </a:r>
            <a:r>
              <a:rPr lang="da-DK" b="1" dirty="0">
                <a:solidFill>
                  <a:schemeClr val="tx1"/>
                </a:solidFill>
              </a:rPr>
              <a:t>levende organismer </a:t>
            </a:r>
            <a:r>
              <a:rPr lang="da-DK" dirty="0">
                <a:solidFill>
                  <a:schemeClr val="tx1"/>
                </a:solidFill>
              </a:rPr>
              <a:t>samt</a:t>
            </a:r>
            <a:r>
              <a:rPr lang="da-DK" b="1" dirty="0">
                <a:solidFill>
                  <a:schemeClr val="tx1"/>
                </a:solidFill>
              </a:rPr>
              <a:t> abiotiske faktorer</a:t>
            </a:r>
            <a:r>
              <a:rPr lang="da-DK" dirty="0"/>
              <a:t>. 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Der er et </a:t>
            </a:r>
            <a:r>
              <a:rPr lang="da-DK" b="1" dirty="0">
                <a:solidFill>
                  <a:schemeClr val="tx1"/>
                </a:solidFill>
              </a:rPr>
              <a:t>samspil</a:t>
            </a:r>
            <a:r>
              <a:rPr lang="da-DK" dirty="0"/>
              <a:t> mellem de levende organismer indbyrdes og mellem organismerne og deres omgivende miljø.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Et økosystem kan opdeles i </a:t>
            </a:r>
            <a:r>
              <a:rPr lang="da-DK" b="1" dirty="0"/>
              <a:t>habitater</a:t>
            </a:r>
            <a:r>
              <a:rPr lang="da-DK" dirty="0"/>
              <a:t> eller </a:t>
            </a:r>
            <a:r>
              <a:rPr lang="da-DK" b="1" dirty="0">
                <a:solidFill>
                  <a:schemeClr val="tx1"/>
                </a:solidFill>
              </a:rPr>
              <a:t>biotoper</a:t>
            </a:r>
            <a:r>
              <a:rPr lang="da-DK" dirty="0"/>
              <a:t>. </a:t>
            </a:r>
            <a:r>
              <a:rPr lang="da-DK" dirty="0">
                <a:latin typeface="+mj-lt"/>
              </a:rPr>
              <a:t>Begge begreber bruges ofte ensbetydende. </a:t>
            </a:r>
            <a:r>
              <a:rPr lang="da-DK" b="0" i="0" dirty="0">
                <a:solidFill>
                  <a:srgbClr val="202122"/>
                </a:solidFill>
                <a:effectLst/>
                <a:latin typeface="+mj-lt"/>
              </a:rPr>
              <a:t>De kan dog med fordel underordnes hinanden, sådan at "biotop" bruges om et områdes miljøvilkår, mens "habitat" betegner en enkelt dyre- eller plantearts præcise levested indenfor biotopen.</a:t>
            </a:r>
          </a:p>
          <a:p>
            <a:endParaRPr lang="da-DK" dirty="0">
              <a:solidFill>
                <a:srgbClr val="202122"/>
              </a:solidFill>
              <a:latin typeface="+mj-lt"/>
            </a:endParaRPr>
          </a:p>
          <a:p>
            <a:r>
              <a:rPr lang="da-DK" dirty="0">
                <a:solidFill>
                  <a:srgbClr val="202122"/>
                </a:solidFill>
                <a:latin typeface="+mj-lt"/>
              </a:rPr>
              <a:t>En </a:t>
            </a:r>
            <a:r>
              <a:rPr lang="da-DK" b="1" dirty="0">
                <a:solidFill>
                  <a:srgbClr val="202122"/>
                </a:solidFill>
                <a:latin typeface="+mj-lt"/>
              </a:rPr>
              <a:t>niche</a:t>
            </a:r>
            <a:r>
              <a:rPr lang="da-DK" dirty="0">
                <a:solidFill>
                  <a:srgbClr val="202122"/>
                </a:solidFill>
                <a:latin typeface="+mj-lt"/>
              </a:rPr>
              <a:t> kan betegnes som en arts ”erhverv”, dvs. den måde arten opretholder livet på (hvad den spiser, hvad den lever på/i mv. )</a:t>
            </a:r>
            <a:endParaRPr lang="da-DK" dirty="0"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09C55C3-E8D2-590B-8BEF-0E3B1A3D1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560" y="1447800"/>
            <a:ext cx="423481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0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" y="13150"/>
            <a:ext cx="11018745" cy="68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06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532" y="2007909"/>
            <a:ext cx="9986896" cy="3997581"/>
          </a:xfrm>
        </p:spPr>
        <p:txBody>
          <a:bodyPr>
            <a:normAutofit/>
          </a:bodyPr>
          <a:lstStyle/>
          <a:p>
            <a:r>
              <a:rPr lang="da-DK" sz="2800" b="1" dirty="0"/>
              <a:t>Jordmiljø:</a:t>
            </a:r>
            <a:r>
              <a:rPr lang="da-DK" sz="2800" dirty="0"/>
              <a:t> Næringssalte, vandindhold, jordtemperatur, surhedsgrad (pH-værdi), ilt til rødder.</a:t>
            </a:r>
          </a:p>
          <a:p>
            <a:r>
              <a:rPr lang="da-DK" sz="2800" b="1" dirty="0"/>
              <a:t>Luftmiljø: </a:t>
            </a:r>
            <a:r>
              <a:rPr lang="da-DK" sz="2800" dirty="0"/>
              <a:t>Vind, nedbør, antal soltimer og temperatur, lufttryk.</a:t>
            </a:r>
          </a:p>
          <a:p>
            <a:r>
              <a:rPr lang="da-DK" sz="2800" b="1" dirty="0"/>
              <a:t>Vandmiljø: </a:t>
            </a:r>
            <a:r>
              <a:rPr lang="da-DK" sz="2800" dirty="0"/>
              <a:t>Iltindholdet, saltindholdet, temperatur, koncentration af næringssalte, sigtbarhed, strømhastighed og surhedsgrad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Abiotiske</a:t>
            </a:r>
            <a:r>
              <a:rPr lang="da-DK" dirty="0"/>
              <a:t> faktorer (ikke levende)</a:t>
            </a:r>
          </a:p>
        </p:txBody>
      </p:sp>
    </p:spTree>
    <p:extLst>
      <p:ext uri="{BB962C8B-B14F-4D97-AF65-F5344CB8AC3E}">
        <p14:creationId xmlns:p14="http://schemas.microsoft.com/office/powerpoint/2010/main" val="267106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080" y="1593130"/>
            <a:ext cx="9304256" cy="5172473"/>
          </a:xfrm>
        </p:spPr>
        <p:txBody>
          <a:bodyPr>
            <a:normAutofit fontScale="92500" lnSpcReduction="20000"/>
          </a:bodyPr>
          <a:lstStyle/>
          <a:p>
            <a:r>
              <a:rPr lang="da-DK" sz="2000" b="1" dirty="0"/>
              <a:t>Planterne (primærproducenter)</a:t>
            </a:r>
            <a:r>
              <a:rPr lang="da-DK" sz="2000" dirty="0"/>
              <a:t>: Fødegrundlag for alle organismer, første produktionsled i fødekæden. Nøjes med uorganisk stof dvs. næringssalte, vand og kuldioxid.</a:t>
            </a:r>
          </a:p>
          <a:p>
            <a:endParaRPr lang="da-DK" sz="2000" dirty="0"/>
          </a:p>
          <a:p>
            <a:r>
              <a:rPr lang="da-DK" sz="2000" b="1" dirty="0"/>
              <a:t>Planteæderne (</a:t>
            </a:r>
            <a:r>
              <a:rPr lang="da-DK" sz="2000" b="1" dirty="0" err="1"/>
              <a:t>herbivorer</a:t>
            </a:r>
            <a:r>
              <a:rPr lang="da-DK" sz="2000" b="1" dirty="0"/>
              <a:t>): </a:t>
            </a:r>
            <a:r>
              <a:rPr lang="da-DK" sz="2000" dirty="0"/>
              <a:t>Skal have tilført organisk stof (dannes i levende celler). </a:t>
            </a:r>
          </a:p>
          <a:p>
            <a:endParaRPr lang="da-DK" sz="2000" dirty="0"/>
          </a:p>
          <a:p>
            <a:r>
              <a:rPr lang="da-DK" sz="2000" b="1" dirty="0"/>
              <a:t>Rovdyrene (</a:t>
            </a:r>
            <a:r>
              <a:rPr lang="da-DK" sz="2000" b="1" dirty="0" err="1"/>
              <a:t>prædatorer</a:t>
            </a:r>
            <a:r>
              <a:rPr lang="da-DK" sz="2000" b="1" dirty="0"/>
              <a:t>): </a:t>
            </a:r>
            <a:r>
              <a:rPr lang="da-DK" sz="2000" dirty="0"/>
              <a:t>Fordøjer bedst kød.</a:t>
            </a:r>
          </a:p>
          <a:p>
            <a:endParaRPr lang="da-DK" sz="2000" dirty="0"/>
          </a:p>
          <a:p>
            <a:r>
              <a:rPr lang="da-DK" sz="2000" b="1" dirty="0"/>
              <a:t>Nedbryderne: </a:t>
            </a:r>
            <a:r>
              <a:rPr lang="da-DK" sz="2000" dirty="0"/>
              <a:t>Alle organismer der ernærer sig af dødt organisk materiale (bliver til næringssalte). Eks. mugsvampe og bakterier, regnorme, bænkebidere og ådselgribbe.</a:t>
            </a:r>
            <a:r>
              <a:rPr lang="da-DK" sz="2000" b="1" dirty="0"/>
              <a:t>   </a:t>
            </a:r>
          </a:p>
          <a:p>
            <a:endParaRPr lang="da-DK" sz="2000" b="1" dirty="0"/>
          </a:p>
          <a:p>
            <a:r>
              <a:rPr lang="da-DK" sz="2000" b="1" dirty="0"/>
              <a:t>Tilsammen kaldes planteædere, rovdyr og nedbrydere for økosystemets konsumenter. Konsumenter nedbryder det organiske materiale, som primærproducenterne har produceret.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Biotiske faktorer (levende del)</a:t>
            </a:r>
          </a:p>
        </p:txBody>
      </p:sp>
    </p:spTree>
    <p:extLst>
      <p:ext uri="{BB962C8B-B14F-4D97-AF65-F5344CB8AC3E}">
        <p14:creationId xmlns:p14="http://schemas.microsoft.com/office/powerpoint/2010/main" val="341131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96FC5-7BA1-0A39-D50C-661BFCE3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954" y="1767110"/>
            <a:ext cx="8911687" cy="1280890"/>
          </a:xfrm>
        </p:spPr>
        <p:txBody>
          <a:bodyPr/>
          <a:lstStyle/>
          <a:p>
            <a:r>
              <a:rPr lang="da-DK" dirty="0"/>
              <a:t>Succession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3AAD08-6673-CFF2-5647-6C6476AF5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184" y="3951510"/>
            <a:ext cx="8915400" cy="2637976"/>
          </a:xfrm>
        </p:spPr>
        <p:txBody>
          <a:bodyPr/>
          <a:lstStyle/>
          <a:p>
            <a:r>
              <a:rPr lang="da-DK" dirty="0"/>
              <a:t>Et økosystem vil over tid ændre sammensætning</a:t>
            </a:r>
          </a:p>
          <a:p>
            <a:r>
              <a:rPr lang="da-DK" dirty="0"/>
              <a:t>Lysåbne områder vil ”springe i skov”.</a:t>
            </a:r>
          </a:p>
          <a:p>
            <a:r>
              <a:rPr lang="da-DK" dirty="0"/>
              <a:t>Primær succession:</a:t>
            </a:r>
          </a:p>
          <a:p>
            <a:pPr lvl="1"/>
            <a:r>
              <a:rPr lang="da-DK" dirty="0"/>
              <a:t>Nyt økosystem, der udvikler sig </a:t>
            </a:r>
          </a:p>
          <a:p>
            <a:r>
              <a:rPr lang="da-DK" dirty="0"/>
              <a:t>Sekundær succession:</a:t>
            </a:r>
          </a:p>
          <a:p>
            <a:pPr lvl="1"/>
            <a:r>
              <a:rPr lang="da-DK" dirty="0"/>
              <a:t>Eksisterende økosystem udvikler sig efter en forstyrrelse</a:t>
            </a:r>
          </a:p>
          <a:p>
            <a:endParaRPr lang="da-D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FE333A-2684-17DD-629C-703F1211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3" y="624110"/>
            <a:ext cx="60960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84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ABD478-165B-4035-5A61-04F70C3B4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28" y="1148340"/>
            <a:ext cx="3043243" cy="24330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3200" dirty="0"/>
              <a:t>Biodiversitet i skoven</a:t>
            </a:r>
          </a:p>
        </p:txBody>
      </p:sp>
      <p:pic>
        <p:nvPicPr>
          <p:cNvPr id="2050" name="Picture 2" descr="Foto fra Suserup Skov ">
            <a:extLst>
              <a:ext uri="{FF2B5EF4-FFF2-40B4-BE49-F238E27FC236}">
                <a16:creationId xmlns:a16="http://schemas.microsoft.com/office/drawing/2014/main" id="{6F5ED6CA-A7E1-4B86-F3FA-13638475E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r="17303" b="-1"/>
          <a:stretch/>
        </p:blipFill>
        <p:spPr bwMode="auto">
          <a:xfrm>
            <a:off x="4136571" y="-5534"/>
            <a:ext cx="8067999" cy="68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4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D23AF-E638-DC6F-5EE7-4AC341AE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Biodiversitet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7CE168-4F20-C82E-4671-0B4F18DE7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er biodiversitet?</a:t>
            </a:r>
          </a:p>
          <a:p>
            <a:pPr lvl="1"/>
            <a:r>
              <a:rPr lang="da-DK" dirty="0"/>
              <a:t>Mangfoldigheden af alt levende på jorden!</a:t>
            </a:r>
          </a:p>
          <a:p>
            <a:r>
              <a:rPr lang="da-DK" dirty="0"/>
              <a:t>Hvordan opgør vi det?</a:t>
            </a:r>
          </a:p>
          <a:p>
            <a:pPr lvl="1"/>
            <a:r>
              <a:rPr lang="da-DK" dirty="0"/>
              <a:t>Økosystemer</a:t>
            </a:r>
          </a:p>
          <a:p>
            <a:pPr lvl="1"/>
            <a:r>
              <a:rPr lang="da-DK" dirty="0"/>
              <a:t>Artsrigdom</a:t>
            </a:r>
          </a:p>
          <a:p>
            <a:pPr lvl="1"/>
            <a:r>
              <a:rPr lang="da-DK" dirty="0"/>
              <a:t>Genetisk diversitet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>
                <a:hlinkClick r:id="rId2"/>
              </a:rPr>
              <a:t>https://ed.ted.com/lessons/why-is-biodiversity-so-important-kim-preshoff#watch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83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sk">
  <a:themeElements>
    <a:clrScheme name="Vis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Vis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s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</TotalTime>
  <Words>805</Words>
  <Application>Microsoft Office PowerPoint</Application>
  <PresentationFormat>Widescreen</PresentationFormat>
  <Paragraphs>117</Paragraphs>
  <Slides>17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Visk</vt:lpstr>
      <vt:lpstr>Skoven</vt:lpstr>
      <vt:lpstr>Naturen i grundtræk Kan I huske begreberne? Repeter dem med din sidemand</vt:lpstr>
      <vt:lpstr>Økosystem - definition</vt:lpstr>
      <vt:lpstr>PowerPoint-præsentation</vt:lpstr>
      <vt:lpstr>Abiotiske faktorer (ikke levende)</vt:lpstr>
      <vt:lpstr>Biotiske faktorer (levende del)</vt:lpstr>
      <vt:lpstr>Succession</vt:lpstr>
      <vt:lpstr>PowerPoint-præsentation</vt:lpstr>
      <vt:lpstr>Biodiversitet</vt:lpstr>
      <vt:lpstr>Danmark var et skovland</vt:lpstr>
      <vt:lpstr>Biodiversitet i skovene</vt:lpstr>
      <vt:lpstr>Arts-areal sammenhængen</vt:lpstr>
      <vt:lpstr>Skovens heterogenitet</vt:lpstr>
      <vt:lpstr>Grøn pragttorbist</vt:lpstr>
      <vt:lpstr>Habitat – Heterogenitetssammenhængen </vt:lpstr>
      <vt:lpstr>Hypotesen om mellemstore forstyrrelser</vt:lpstr>
      <vt:lpstr>Simpsons Diversitetsindeks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Økologi</dc:title>
  <dc:creator>Jens Davids</dc:creator>
  <cp:lastModifiedBy>Louise Juhl Lehmann</cp:lastModifiedBy>
  <cp:revision>12</cp:revision>
  <dcterms:created xsi:type="dcterms:W3CDTF">2018-04-03T13:32:12Z</dcterms:created>
  <dcterms:modified xsi:type="dcterms:W3CDTF">2026-04-14T06:41:15Z</dcterms:modified>
</cp:coreProperties>
</file>