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4"/>
  </p:notesMasterIdLst>
  <p:handoutMasterIdLst>
    <p:handoutMasterId r:id="rId25"/>
  </p:handoutMasterIdLst>
  <p:sldIdLst>
    <p:sldId id="1181" r:id="rId5"/>
    <p:sldId id="339" r:id="rId6"/>
    <p:sldId id="342" r:id="rId7"/>
    <p:sldId id="1164" r:id="rId8"/>
    <p:sldId id="1166" r:id="rId9"/>
    <p:sldId id="1175" r:id="rId10"/>
    <p:sldId id="1167" r:id="rId11"/>
    <p:sldId id="1168" r:id="rId12"/>
    <p:sldId id="1169" r:id="rId13"/>
    <p:sldId id="1170" r:id="rId14"/>
    <p:sldId id="1171" r:id="rId15"/>
    <p:sldId id="1176" r:id="rId16"/>
    <p:sldId id="1172" r:id="rId17"/>
    <p:sldId id="1173" r:id="rId18"/>
    <p:sldId id="1174" r:id="rId19"/>
    <p:sldId id="1177" r:id="rId20"/>
    <p:sldId id="1178" r:id="rId21"/>
    <p:sldId id="1179" r:id="rId22"/>
    <p:sldId id="1180"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4F0"/>
    <a:srgbClr val="00558F"/>
    <a:srgbClr val="9D1E5A"/>
    <a:srgbClr val="007567"/>
    <a:srgbClr val="542A7E"/>
    <a:srgbClr val="8DC9A4"/>
    <a:srgbClr val="F58E86"/>
    <a:srgbClr val="FFA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229EE-0221-452E-B8F1-03A7F95E5C52}" v="36" dt="2025-09-25T10:47:43.80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5"/>
    <p:restoredTop sz="68939"/>
  </p:normalViewPr>
  <p:slideViewPr>
    <p:cSldViewPr snapToGrid="0">
      <p:cViewPr>
        <p:scale>
          <a:sx n="92" d="100"/>
          <a:sy n="92" d="100"/>
        </p:scale>
        <p:origin x="1012" y="6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Mørk Andersen" userId="35489baa-9c84-4d4c-8fc4-a95cc2bfed30" providerId="ADAL" clId="{5B53BDD2-2B95-5B88-99A9-FC66214C24D4}"/>
    <pc:docChg chg="undo custSel mod modSld">
      <pc:chgData name="Marie Mørk Andersen" userId="35489baa-9c84-4d4c-8fc4-a95cc2bfed30" providerId="ADAL" clId="{5B53BDD2-2B95-5B88-99A9-FC66214C24D4}" dt="2025-08-14T07:45:30.286" v="209"/>
      <pc:docMkLst>
        <pc:docMk/>
      </pc:docMkLst>
      <pc:sldChg chg="addSp delSp modSp mod">
        <pc:chgData name="Marie Mørk Andersen" userId="35489baa-9c84-4d4c-8fc4-a95cc2bfed30" providerId="ADAL" clId="{5B53BDD2-2B95-5B88-99A9-FC66214C24D4}" dt="2025-08-14T07:10:02.530" v="185"/>
        <pc:sldMkLst>
          <pc:docMk/>
          <pc:sldMk cId="1065056743" sldId="339"/>
        </pc:sldMkLst>
      </pc:sldChg>
      <pc:sldChg chg="modSp mod">
        <pc:chgData name="Marie Mørk Andersen" userId="35489baa-9c84-4d4c-8fc4-a95cc2bfed30" providerId="ADAL" clId="{5B53BDD2-2B95-5B88-99A9-FC66214C24D4}" dt="2025-08-13T12:49:15.002" v="17" actId="20577"/>
        <pc:sldMkLst>
          <pc:docMk/>
          <pc:sldMk cId="2535893982" sldId="342"/>
        </pc:sldMkLst>
      </pc:sldChg>
      <pc:sldChg chg="modSp mod modNotesTx">
        <pc:chgData name="Marie Mørk Andersen" userId="35489baa-9c84-4d4c-8fc4-a95cc2bfed30" providerId="ADAL" clId="{5B53BDD2-2B95-5B88-99A9-FC66214C24D4}" dt="2025-08-13T12:50:17.692" v="21" actId="20577"/>
        <pc:sldMkLst>
          <pc:docMk/>
          <pc:sldMk cId="1982892451" sldId="1164"/>
        </pc:sldMkLst>
      </pc:sldChg>
      <pc:sldChg chg="modSp mod modNotesTx">
        <pc:chgData name="Marie Mørk Andersen" userId="35489baa-9c84-4d4c-8fc4-a95cc2bfed30" providerId="ADAL" clId="{5B53BDD2-2B95-5B88-99A9-FC66214C24D4}" dt="2025-08-13T12:51:44.158" v="104" actId="1076"/>
        <pc:sldMkLst>
          <pc:docMk/>
          <pc:sldMk cId="2441493043" sldId="1166"/>
        </pc:sldMkLst>
      </pc:sldChg>
      <pc:sldChg chg="modSp mod modNotesTx">
        <pc:chgData name="Marie Mørk Andersen" userId="35489baa-9c84-4d4c-8fc4-a95cc2bfed30" providerId="ADAL" clId="{5B53BDD2-2B95-5B88-99A9-FC66214C24D4}" dt="2025-08-13T12:52:25.185" v="114" actId="2711"/>
        <pc:sldMkLst>
          <pc:docMk/>
          <pc:sldMk cId="14267451" sldId="1167"/>
        </pc:sldMkLst>
      </pc:sldChg>
      <pc:sldChg chg="addSp delSp modSp mod modNotesTx">
        <pc:chgData name="Marie Mørk Andersen" userId="35489baa-9c84-4d4c-8fc4-a95cc2bfed30" providerId="ADAL" clId="{5B53BDD2-2B95-5B88-99A9-FC66214C24D4}" dt="2025-08-14T07:37:22.058" v="189" actId="14100"/>
        <pc:sldMkLst>
          <pc:docMk/>
          <pc:sldMk cId="2172551568" sldId="1168"/>
        </pc:sldMkLst>
      </pc:sldChg>
      <pc:sldChg chg="modNotesTx">
        <pc:chgData name="Marie Mørk Andersen" userId="35489baa-9c84-4d4c-8fc4-a95cc2bfed30" providerId="ADAL" clId="{5B53BDD2-2B95-5B88-99A9-FC66214C24D4}" dt="2025-08-13T12:52:46.922" v="116" actId="2711"/>
        <pc:sldMkLst>
          <pc:docMk/>
          <pc:sldMk cId="509448939" sldId="1169"/>
        </pc:sldMkLst>
      </pc:sldChg>
      <pc:sldChg chg="modSp mod modNotesTx">
        <pc:chgData name="Marie Mørk Andersen" userId="35489baa-9c84-4d4c-8fc4-a95cc2bfed30" providerId="ADAL" clId="{5B53BDD2-2B95-5B88-99A9-FC66214C24D4}" dt="2025-08-13T12:52:57.340" v="118" actId="2711"/>
        <pc:sldMkLst>
          <pc:docMk/>
          <pc:sldMk cId="3834381737" sldId="1170"/>
        </pc:sldMkLst>
      </pc:sldChg>
      <pc:sldChg chg="addSp delSp modSp mod modNotesTx">
        <pc:chgData name="Marie Mørk Andersen" userId="35489baa-9c84-4d4c-8fc4-a95cc2bfed30" providerId="ADAL" clId="{5B53BDD2-2B95-5B88-99A9-FC66214C24D4}" dt="2025-08-13T12:53:30.503" v="125" actId="1076"/>
        <pc:sldMkLst>
          <pc:docMk/>
          <pc:sldMk cId="1817335354" sldId="1171"/>
        </pc:sldMkLst>
      </pc:sldChg>
      <pc:sldChg chg="modSp mod modNotesTx">
        <pc:chgData name="Marie Mørk Andersen" userId="35489baa-9c84-4d4c-8fc4-a95cc2bfed30" providerId="ADAL" clId="{5B53BDD2-2B95-5B88-99A9-FC66214C24D4}" dt="2025-08-13T12:54:43.837" v="169" actId="14100"/>
        <pc:sldMkLst>
          <pc:docMk/>
          <pc:sldMk cId="1594765900" sldId="1172"/>
        </pc:sldMkLst>
      </pc:sldChg>
      <pc:sldChg chg="modSp mod modNotesTx">
        <pc:chgData name="Marie Mørk Andersen" userId="35489baa-9c84-4d4c-8fc4-a95cc2bfed30" providerId="ADAL" clId="{5B53BDD2-2B95-5B88-99A9-FC66214C24D4}" dt="2025-08-13T12:55:39.499" v="182" actId="20577"/>
        <pc:sldMkLst>
          <pc:docMk/>
          <pc:sldMk cId="4134306012" sldId="1173"/>
        </pc:sldMkLst>
      </pc:sldChg>
      <pc:sldChg chg="addSp delSp modSp mod modNotesTx">
        <pc:chgData name="Marie Mørk Andersen" userId="35489baa-9c84-4d4c-8fc4-a95cc2bfed30" providerId="ADAL" clId="{5B53BDD2-2B95-5B88-99A9-FC66214C24D4}" dt="2025-08-14T07:45:30.286" v="209"/>
        <pc:sldMkLst>
          <pc:docMk/>
          <pc:sldMk cId="615824732" sldId="1174"/>
        </pc:sldMkLst>
      </pc:sldChg>
      <pc:sldChg chg="modSp mod modNotesTx">
        <pc:chgData name="Marie Mørk Andersen" userId="35489baa-9c84-4d4c-8fc4-a95cc2bfed30" providerId="ADAL" clId="{5B53BDD2-2B95-5B88-99A9-FC66214C24D4}" dt="2025-08-13T12:52:01.135" v="109" actId="2711"/>
        <pc:sldMkLst>
          <pc:docMk/>
          <pc:sldMk cId="3382647395" sldId="1175"/>
        </pc:sldMkLst>
      </pc:sldChg>
      <pc:sldChg chg="addSp delSp modSp mod modNotesTx">
        <pc:chgData name="Marie Mørk Andersen" userId="35489baa-9c84-4d4c-8fc4-a95cc2bfed30" providerId="ADAL" clId="{5B53BDD2-2B95-5B88-99A9-FC66214C24D4}" dt="2025-08-14T07:37:44.057" v="197" actId="1076"/>
        <pc:sldMkLst>
          <pc:docMk/>
          <pc:sldMk cId="3238519719" sldId="1176"/>
        </pc:sldMkLst>
      </pc:sldChg>
    </pc:docChg>
  </pc:docChgLst>
  <pc:docChgLst>
    <pc:chgData name="Mette Lützen Hoff Sørensen" userId="bcdb966c-8ca1-4de7-91ff-1c4e20991ae7" providerId="ADAL" clId="{021C384F-36FB-4B65-9607-1C666E03D9C6}"/>
    <pc:docChg chg="undo custSel addSld delSld modSld sldOrd">
      <pc:chgData name="Mette Lützen Hoff Sørensen" userId="bcdb966c-8ca1-4de7-91ff-1c4e20991ae7" providerId="ADAL" clId="{021C384F-36FB-4B65-9607-1C666E03D9C6}" dt="2025-09-25T10:55:18.442" v="872" actId="5793"/>
      <pc:docMkLst>
        <pc:docMk/>
      </pc:docMkLst>
      <pc:sldChg chg="modNotesTx">
        <pc:chgData name="Mette Lützen Hoff Sørensen" userId="bcdb966c-8ca1-4de7-91ff-1c4e20991ae7" providerId="ADAL" clId="{021C384F-36FB-4B65-9607-1C666E03D9C6}" dt="2025-09-25T06:50:08.254" v="377" actId="20577"/>
        <pc:sldMkLst>
          <pc:docMk/>
          <pc:sldMk cId="1065056743" sldId="339"/>
        </pc:sldMkLst>
      </pc:sldChg>
      <pc:sldChg chg="mod modShow">
        <pc:chgData name="Mette Lützen Hoff Sørensen" userId="bcdb966c-8ca1-4de7-91ff-1c4e20991ae7" providerId="ADAL" clId="{021C384F-36FB-4B65-9607-1C666E03D9C6}" dt="2025-09-25T06:18:03.831" v="0" actId="729"/>
        <pc:sldMkLst>
          <pc:docMk/>
          <pc:sldMk cId="2535893982" sldId="342"/>
        </pc:sldMkLst>
      </pc:sldChg>
      <pc:sldChg chg="modSp mod">
        <pc:chgData name="Mette Lützen Hoff Sørensen" userId="bcdb966c-8ca1-4de7-91ff-1c4e20991ae7" providerId="ADAL" clId="{021C384F-36FB-4B65-9607-1C666E03D9C6}" dt="2025-09-25T06:18:22.209" v="8" actId="1076"/>
        <pc:sldMkLst>
          <pc:docMk/>
          <pc:sldMk cId="1982892451" sldId="1164"/>
        </pc:sldMkLst>
        <pc:spChg chg="mod">
          <ac:chgData name="Mette Lützen Hoff Sørensen" userId="bcdb966c-8ca1-4de7-91ff-1c4e20991ae7" providerId="ADAL" clId="{021C384F-36FB-4B65-9607-1C666E03D9C6}" dt="2025-09-25T06:18:19.644" v="7" actId="20577"/>
          <ac:spMkLst>
            <pc:docMk/>
            <pc:sldMk cId="1982892451" sldId="1164"/>
            <ac:spMk id="2" creationId="{E433594A-CAF1-0E5D-B87C-63F65C2F6734}"/>
          </ac:spMkLst>
        </pc:spChg>
        <pc:picChg chg="mod">
          <ac:chgData name="Mette Lützen Hoff Sørensen" userId="bcdb966c-8ca1-4de7-91ff-1c4e20991ae7" providerId="ADAL" clId="{021C384F-36FB-4B65-9607-1C666E03D9C6}" dt="2025-09-25T06:18:22.209" v="8" actId="1076"/>
          <ac:picMkLst>
            <pc:docMk/>
            <pc:sldMk cId="1982892451" sldId="1164"/>
            <ac:picMk id="5" creationId="{406F7BC2-6530-E6C2-697A-ABE379541250}"/>
          </ac:picMkLst>
        </pc:picChg>
      </pc:sldChg>
      <pc:sldChg chg="mod modShow">
        <pc:chgData name="Mette Lützen Hoff Sørensen" userId="bcdb966c-8ca1-4de7-91ff-1c4e20991ae7" providerId="ADAL" clId="{021C384F-36FB-4B65-9607-1C666E03D9C6}" dt="2025-09-25T06:19:49.324" v="10" actId="729"/>
        <pc:sldMkLst>
          <pc:docMk/>
          <pc:sldMk cId="14267451" sldId="1167"/>
        </pc:sldMkLst>
      </pc:sldChg>
      <pc:sldChg chg="mod modShow">
        <pc:chgData name="Mette Lützen Hoff Sørensen" userId="bcdb966c-8ca1-4de7-91ff-1c4e20991ae7" providerId="ADAL" clId="{021C384F-36FB-4B65-9607-1C666E03D9C6}" dt="2025-09-25T06:39:13.791" v="334" actId="729"/>
        <pc:sldMkLst>
          <pc:docMk/>
          <pc:sldMk cId="3834381737" sldId="1170"/>
        </pc:sldMkLst>
      </pc:sldChg>
      <pc:sldChg chg="mod modShow">
        <pc:chgData name="Mette Lützen Hoff Sørensen" userId="bcdb966c-8ca1-4de7-91ff-1c4e20991ae7" providerId="ADAL" clId="{021C384F-36FB-4B65-9607-1C666E03D9C6}" dt="2025-09-25T06:39:16.437" v="335" actId="729"/>
        <pc:sldMkLst>
          <pc:docMk/>
          <pc:sldMk cId="1817335354" sldId="1171"/>
        </pc:sldMkLst>
      </pc:sldChg>
      <pc:sldChg chg="mod modShow">
        <pc:chgData name="Mette Lützen Hoff Sørensen" userId="bcdb966c-8ca1-4de7-91ff-1c4e20991ae7" providerId="ADAL" clId="{021C384F-36FB-4B65-9607-1C666E03D9C6}" dt="2025-09-25T06:43:52.239" v="336" actId="729"/>
        <pc:sldMkLst>
          <pc:docMk/>
          <pc:sldMk cId="1594765900" sldId="1172"/>
        </pc:sldMkLst>
      </pc:sldChg>
      <pc:sldChg chg="mod modShow">
        <pc:chgData name="Mette Lützen Hoff Sørensen" userId="bcdb966c-8ca1-4de7-91ff-1c4e20991ae7" providerId="ADAL" clId="{021C384F-36FB-4B65-9607-1C666E03D9C6}" dt="2025-09-25T06:44:21.184" v="337" actId="729"/>
        <pc:sldMkLst>
          <pc:docMk/>
          <pc:sldMk cId="4134306012" sldId="1173"/>
        </pc:sldMkLst>
      </pc:sldChg>
      <pc:sldChg chg="mod modShow">
        <pc:chgData name="Mette Lützen Hoff Sørensen" userId="bcdb966c-8ca1-4de7-91ff-1c4e20991ae7" providerId="ADAL" clId="{021C384F-36FB-4B65-9607-1C666E03D9C6}" dt="2025-09-25T07:20:23.678" v="378" actId="729"/>
        <pc:sldMkLst>
          <pc:docMk/>
          <pc:sldMk cId="615824732" sldId="1174"/>
        </pc:sldMkLst>
      </pc:sldChg>
      <pc:sldChg chg="modSp mod modShow">
        <pc:chgData name="Mette Lützen Hoff Sørensen" userId="bcdb966c-8ca1-4de7-91ff-1c4e20991ae7" providerId="ADAL" clId="{021C384F-36FB-4B65-9607-1C666E03D9C6}" dt="2025-09-25T06:38:57.174" v="333" actId="20577"/>
        <pc:sldMkLst>
          <pc:docMk/>
          <pc:sldMk cId="3382647395" sldId="1175"/>
        </pc:sldMkLst>
        <pc:spChg chg="mod">
          <ac:chgData name="Mette Lützen Hoff Sørensen" userId="bcdb966c-8ca1-4de7-91ff-1c4e20991ae7" providerId="ADAL" clId="{021C384F-36FB-4B65-9607-1C666E03D9C6}" dt="2025-09-25T06:33:03.970" v="12" actId="20577"/>
          <ac:spMkLst>
            <pc:docMk/>
            <pc:sldMk cId="3382647395" sldId="1175"/>
            <ac:spMk id="3" creationId="{E7CC5779-12F0-B7D1-8773-8508B167F73B}"/>
          </ac:spMkLst>
        </pc:spChg>
        <pc:spChg chg="mod">
          <ac:chgData name="Mette Lützen Hoff Sørensen" userId="bcdb966c-8ca1-4de7-91ff-1c4e20991ae7" providerId="ADAL" clId="{021C384F-36FB-4B65-9607-1C666E03D9C6}" dt="2025-09-25T06:38:57.174" v="333" actId="20577"/>
          <ac:spMkLst>
            <pc:docMk/>
            <pc:sldMk cId="3382647395" sldId="1175"/>
            <ac:spMk id="5" creationId="{DD1BFD0D-9439-758F-2B23-482AFF8AA2C6}"/>
          </ac:spMkLst>
        </pc:spChg>
      </pc:sldChg>
      <pc:sldChg chg="addSp delSp modSp new mod">
        <pc:chgData name="Mette Lützen Hoff Sørensen" userId="bcdb966c-8ca1-4de7-91ff-1c4e20991ae7" providerId="ADAL" clId="{021C384F-36FB-4B65-9607-1C666E03D9C6}" dt="2025-09-25T07:23:36.540" v="424" actId="1076"/>
        <pc:sldMkLst>
          <pc:docMk/>
          <pc:sldMk cId="2127732714" sldId="1177"/>
        </pc:sldMkLst>
        <pc:spChg chg="mod">
          <ac:chgData name="Mette Lützen Hoff Sørensen" userId="bcdb966c-8ca1-4de7-91ff-1c4e20991ae7" providerId="ADAL" clId="{021C384F-36FB-4B65-9607-1C666E03D9C6}" dt="2025-09-25T07:20:43.072" v="398" actId="20577"/>
          <ac:spMkLst>
            <pc:docMk/>
            <pc:sldMk cId="2127732714" sldId="1177"/>
            <ac:spMk id="2" creationId="{F4885FA8-93D6-3DE4-8FC6-30846EF2E156}"/>
          </ac:spMkLst>
        </pc:spChg>
        <pc:spChg chg="del mod">
          <ac:chgData name="Mette Lützen Hoff Sørensen" userId="bcdb966c-8ca1-4de7-91ff-1c4e20991ae7" providerId="ADAL" clId="{021C384F-36FB-4B65-9607-1C666E03D9C6}" dt="2025-09-25T07:21:36.181" v="408" actId="478"/>
          <ac:spMkLst>
            <pc:docMk/>
            <pc:sldMk cId="2127732714" sldId="1177"/>
            <ac:spMk id="3" creationId="{C7CFD9D2-AA08-B385-FB5E-186CDAFF9DA3}"/>
          </ac:spMkLst>
        </pc:spChg>
        <pc:spChg chg="add del">
          <ac:chgData name="Mette Lützen Hoff Sørensen" userId="bcdb966c-8ca1-4de7-91ff-1c4e20991ae7" providerId="ADAL" clId="{021C384F-36FB-4B65-9607-1C666E03D9C6}" dt="2025-09-25T07:21:05.799" v="404" actId="478"/>
          <ac:spMkLst>
            <pc:docMk/>
            <pc:sldMk cId="2127732714" sldId="1177"/>
            <ac:spMk id="4" creationId="{31AA1243-121C-4E2C-43AD-35B338A1CE01}"/>
          </ac:spMkLst>
        </pc:spChg>
        <pc:picChg chg="add mod">
          <ac:chgData name="Mette Lützen Hoff Sørensen" userId="bcdb966c-8ca1-4de7-91ff-1c4e20991ae7" providerId="ADAL" clId="{021C384F-36FB-4B65-9607-1C666E03D9C6}" dt="2025-09-25T07:21:01.805" v="402"/>
          <ac:picMkLst>
            <pc:docMk/>
            <pc:sldMk cId="2127732714" sldId="1177"/>
            <ac:picMk id="5" creationId="{6C9AAE81-D85B-9A43-C7BD-0FD6410418D2}"/>
          </ac:picMkLst>
        </pc:picChg>
        <pc:picChg chg="add del mod">
          <ac:chgData name="Mette Lützen Hoff Sørensen" userId="bcdb966c-8ca1-4de7-91ff-1c4e20991ae7" providerId="ADAL" clId="{021C384F-36FB-4B65-9607-1C666E03D9C6}" dt="2025-09-25T07:21:40.071" v="410" actId="478"/>
          <ac:picMkLst>
            <pc:docMk/>
            <pc:sldMk cId="2127732714" sldId="1177"/>
            <ac:picMk id="6" creationId="{DC7C38FC-AC83-F379-BA23-271540B69C97}"/>
          </ac:picMkLst>
        </pc:picChg>
        <pc:picChg chg="add mod">
          <ac:chgData name="Mette Lützen Hoff Sørensen" userId="bcdb966c-8ca1-4de7-91ff-1c4e20991ae7" providerId="ADAL" clId="{021C384F-36FB-4B65-9607-1C666E03D9C6}" dt="2025-09-25T07:22:12.276" v="420" actId="1076"/>
          <ac:picMkLst>
            <pc:docMk/>
            <pc:sldMk cId="2127732714" sldId="1177"/>
            <ac:picMk id="7" creationId="{5C16F095-D971-81BB-3A6A-548B270B6D40}"/>
          </ac:picMkLst>
        </pc:picChg>
        <pc:picChg chg="add del">
          <ac:chgData name="Mette Lützen Hoff Sørensen" userId="bcdb966c-8ca1-4de7-91ff-1c4e20991ae7" providerId="ADAL" clId="{021C384F-36FB-4B65-9607-1C666E03D9C6}" dt="2025-09-25T07:21:40.071" v="410" actId="478"/>
          <ac:picMkLst>
            <pc:docMk/>
            <pc:sldMk cId="2127732714" sldId="1177"/>
            <ac:picMk id="1026" creationId="{3D024DC9-EF42-4A11-EB5C-E5B00FC17736}"/>
          </ac:picMkLst>
        </pc:picChg>
        <pc:picChg chg="add mod">
          <ac:chgData name="Mette Lützen Hoff Sørensen" userId="bcdb966c-8ca1-4de7-91ff-1c4e20991ae7" providerId="ADAL" clId="{021C384F-36FB-4B65-9607-1C666E03D9C6}" dt="2025-09-25T07:21:55.801" v="416" actId="1076"/>
          <ac:picMkLst>
            <pc:docMk/>
            <pc:sldMk cId="2127732714" sldId="1177"/>
            <ac:picMk id="1028" creationId="{33B46CBD-378D-8CA3-3BFA-4513ACA13351}"/>
          </ac:picMkLst>
        </pc:picChg>
        <pc:picChg chg="add mod">
          <ac:chgData name="Mette Lützen Hoff Sørensen" userId="bcdb966c-8ca1-4de7-91ff-1c4e20991ae7" providerId="ADAL" clId="{021C384F-36FB-4B65-9607-1C666E03D9C6}" dt="2025-09-25T07:23:36.540" v="424" actId="1076"/>
          <ac:picMkLst>
            <pc:docMk/>
            <pc:sldMk cId="2127732714" sldId="1177"/>
            <ac:picMk id="1030" creationId="{730F41CD-91FC-084C-C4C6-54698EF5E7F5}"/>
          </ac:picMkLst>
        </pc:picChg>
      </pc:sldChg>
      <pc:sldChg chg="new del">
        <pc:chgData name="Mette Lützen Hoff Sørensen" userId="bcdb966c-8ca1-4de7-91ff-1c4e20991ae7" providerId="ADAL" clId="{021C384F-36FB-4B65-9607-1C666E03D9C6}" dt="2025-09-25T07:20:30.481" v="380" actId="680"/>
        <pc:sldMkLst>
          <pc:docMk/>
          <pc:sldMk cId="3170306190" sldId="1177"/>
        </pc:sldMkLst>
      </pc:sldChg>
      <pc:sldChg chg="addSp delSp modSp new mod">
        <pc:chgData name="Mette Lützen Hoff Sørensen" userId="bcdb966c-8ca1-4de7-91ff-1c4e20991ae7" providerId="ADAL" clId="{021C384F-36FB-4B65-9607-1C666E03D9C6}" dt="2025-09-25T07:25:57.885" v="472" actId="1076"/>
        <pc:sldMkLst>
          <pc:docMk/>
          <pc:sldMk cId="3689161377" sldId="1178"/>
        </pc:sldMkLst>
        <pc:spChg chg="mod">
          <ac:chgData name="Mette Lützen Hoff Sørensen" userId="bcdb966c-8ca1-4de7-91ff-1c4e20991ae7" providerId="ADAL" clId="{021C384F-36FB-4B65-9607-1C666E03D9C6}" dt="2025-09-25T07:23:45.402" v="436" actId="20577"/>
          <ac:spMkLst>
            <pc:docMk/>
            <pc:sldMk cId="3689161377" sldId="1178"/>
            <ac:spMk id="2" creationId="{4C30451A-E130-9852-27DD-1D29543FB0FA}"/>
          </ac:spMkLst>
        </pc:spChg>
        <pc:spChg chg="del">
          <ac:chgData name="Mette Lützen Hoff Sørensen" userId="bcdb966c-8ca1-4de7-91ff-1c4e20991ae7" providerId="ADAL" clId="{021C384F-36FB-4B65-9607-1C666E03D9C6}" dt="2025-09-25T07:24:02.353" v="438" actId="478"/>
          <ac:spMkLst>
            <pc:docMk/>
            <pc:sldMk cId="3689161377" sldId="1178"/>
            <ac:spMk id="3" creationId="{6B4BDB46-8715-1533-8273-F3B4328BF3C4}"/>
          </ac:spMkLst>
        </pc:spChg>
        <pc:spChg chg="del">
          <ac:chgData name="Mette Lützen Hoff Sørensen" userId="bcdb966c-8ca1-4de7-91ff-1c4e20991ae7" providerId="ADAL" clId="{021C384F-36FB-4B65-9607-1C666E03D9C6}" dt="2025-09-25T07:24:00.434" v="437" actId="478"/>
          <ac:spMkLst>
            <pc:docMk/>
            <pc:sldMk cId="3689161377" sldId="1178"/>
            <ac:spMk id="4" creationId="{E74F1AA7-FEBA-3210-1085-9F742161D50C}"/>
          </ac:spMkLst>
        </pc:spChg>
        <pc:spChg chg="add mod">
          <ac:chgData name="Mette Lützen Hoff Sørensen" userId="bcdb966c-8ca1-4de7-91ff-1c4e20991ae7" providerId="ADAL" clId="{021C384F-36FB-4B65-9607-1C666E03D9C6}" dt="2025-09-25T07:24:41.866" v="453" actId="1076"/>
          <ac:spMkLst>
            <pc:docMk/>
            <pc:sldMk cId="3689161377" sldId="1178"/>
            <ac:spMk id="6" creationId="{46D9E292-C281-48DC-A5BB-35D8DC318EEA}"/>
          </ac:spMkLst>
        </pc:spChg>
        <pc:spChg chg="add mod">
          <ac:chgData name="Mette Lützen Hoff Sørensen" userId="bcdb966c-8ca1-4de7-91ff-1c4e20991ae7" providerId="ADAL" clId="{021C384F-36FB-4B65-9607-1C666E03D9C6}" dt="2025-09-25T07:24:58.254" v="465" actId="1076"/>
          <ac:spMkLst>
            <pc:docMk/>
            <pc:sldMk cId="3689161377" sldId="1178"/>
            <ac:spMk id="7" creationId="{79E74E0B-7115-78E0-E16C-62537A15E38A}"/>
          </ac:spMkLst>
        </pc:spChg>
        <pc:picChg chg="add mod modCrop">
          <ac:chgData name="Mette Lützen Hoff Sørensen" userId="bcdb966c-8ca1-4de7-91ff-1c4e20991ae7" providerId="ADAL" clId="{021C384F-36FB-4B65-9607-1C666E03D9C6}" dt="2025-09-25T07:24:28.152" v="445" actId="1076"/>
          <ac:picMkLst>
            <pc:docMk/>
            <pc:sldMk cId="3689161377" sldId="1178"/>
            <ac:picMk id="5" creationId="{16176344-C859-8682-0E8A-743E1DD46049}"/>
          </ac:picMkLst>
        </pc:picChg>
        <pc:picChg chg="add mod">
          <ac:chgData name="Mette Lützen Hoff Sørensen" userId="bcdb966c-8ca1-4de7-91ff-1c4e20991ae7" providerId="ADAL" clId="{021C384F-36FB-4B65-9607-1C666E03D9C6}" dt="2025-09-25T07:25:09.640" v="469" actId="1076"/>
          <ac:picMkLst>
            <pc:docMk/>
            <pc:sldMk cId="3689161377" sldId="1178"/>
            <ac:picMk id="8" creationId="{6A9361F2-47FF-BD35-946C-8363C87877F5}"/>
          </ac:picMkLst>
        </pc:picChg>
        <pc:picChg chg="add mod">
          <ac:chgData name="Mette Lützen Hoff Sørensen" userId="bcdb966c-8ca1-4de7-91ff-1c4e20991ae7" providerId="ADAL" clId="{021C384F-36FB-4B65-9607-1C666E03D9C6}" dt="2025-09-25T07:25:57.885" v="472" actId="1076"/>
          <ac:picMkLst>
            <pc:docMk/>
            <pc:sldMk cId="3689161377" sldId="1178"/>
            <ac:picMk id="2050" creationId="{8FF2CB70-D1DC-ADCF-8B1E-6BA2DD8E4CC6}"/>
          </ac:picMkLst>
        </pc:picChg>
      </pc:sldChg>
      <pc:sldChg chg="addSp delSp modSp new mod">
        <pc:chgData name="Mette Lützen Hoff Sørensen" userId="bcdb966c-8ca1-4de7-91ff-1c4e20991ae7" providerId="ADAL" clId="{021C384F-36FB-4B65-9607-1C666E03D9C6}" dt="2025-09-25T07:27:27.127" v="528" actId="1076"/>
        <pc:sldMkLst>
          <pc:docMk/>
          <pc:sldMk cId="1784850441" sldId="1179"/>
        </pc:sldMkLst>
        <pc:spChg chg="mod">
          <ac:chgData name="Mette Lützen Hoff Sørensen" userId="bcdb966c-8ca1-4de7-91ff-1c4e20991ae7" providerId="ADAL" clId="{021C384F-36FB-4B65-9607-1C666E03D9C6}" dt="2025-09-25T07:26:03.219" v="479" actId="20577"/>
          <ac:spMkLst>
            <pc:docMk/>
            <pc:sldMk cId="1784850441" sldId="1179"/>
            <ac:spMk id="2" creationId="{CE79A42D-CE6E-A969-0236-54563335BF88}"/>
          </ac:spMkLst>
        </pc:spChg>
        <pc:spChg chg="mod">
          <ac:chgData name="Mette Lützen Hoff Sørensen" userId="bcdb966c-8ca1-4de7-91ff-1c4e20991ae7" providerId="ADAL" clId="{021C384F-36FB-4B65-9607-1C666E03D9C6}" dt="2025-09-25T07:26:17.293" v="526" actId="20577"/>
          <ac:spMkLst>
            <pc:docMk/>
            <pc:sldMk cId="1784850441" sldId="1179"/>
            <ac:spMk id="3" creationId="{CC05B8E8-999B-1C34-048E-E0F62882033F}"/>
          </ac:spMkLst>
        </pc:spChg>
        <pc:spChg chg="del">
          <ac:chgData name="Mette Lützen Hoff Sørensen" userId="bcdb966c-8ca1-4de7-91ff-1c4e20991ae7" providerId="ADAL" clId="{021C384F-36FB-4B65-9607-1C666E03D9C6}" dt="2025-09-25T07:26:32.281" v="527"/>
          <ac:spMkLst>
            <pc:docMk/>
            <pc:sldMk cId="1784850441" sldId="1179"/>
            <ac:spMk id="4" creationId="{DCF65888-AA9C-102C-FD7D-70827D0F0CF8}"/>
          </ac:spMkLst>
        </pc:spChg>
        <pc:picChg chg="add mod">
          <ac:chgData name="Mette Lützen Hoff Sørensen" userId="bcdb966c-8ca1-4de7-91ff-1c4e20991ae7" providerId="ADAL" clId="{021C384F-36FB-4B65-9607-1C666E03D9C6}" dt="2025-09-25T07:27:27.127" v="528" actId="1076"/>
          <ac:picMkLst>
            <pc:docMk/>
            <pc:sldMk cId="1784850441" sldId="1179"/>
            <ac:picMk id="3074" creationId="{51862DDE-B832-1AF9-7D99-5186002B2B2B}"/>
          </ac:picMkLst>
        </pc:picChg>
      </pc:sldChg>
      <pc:sldChg chg="addSp delSp modSp new mod">
        <pc:chgData name="Mette Lützen Hoff Sørensen" userId="bcdb966c-8ca1-4de7-91ff-1c4e20991ae7" providerId="ADAL" clId="{021C384F-36FB-4B65-9607-1C666E03D9C6}" dt="2025-09-25T07:29:08.715" v="559" actId="1076"/>
        <pc:sldMkLst>
          <pc:docMk/>
          <pc:sldMk cId="2593246647" sldId="1180"/>
        </pc:sldMkLst>
        <pc:spChg chg="mod">
          <ac:chgData name="Mette Lützen Hoff Sørensen" userId="bcdb966c-8ca1-4de7-91ff-1c4e20991ae7" providerId="ADAL" clId="{021C384F-36FB-4B65-9607-1C666E03D9C6}" dt="2025-09-25T07:27:35.173" v="532" actId="20577"/>
          <ac:spMkLst>
            <pc:docMk/>
            <pc:sldMk cId="2593246647" sldId="1180"/>
            <ac:spMk id="2" creationId="{13C3A790-6826-8D05-C266-ED47B5FEE72B}"/>
          </ac:spMkLst>
        </pc:spChg>
        <pc:spChg chg="mod">
          <ac:chgData name="Mette Lützen Hoff Sørensen" userId="bcdb966c-8ca1-4de7-91ff-1c4e20991ae7" providerId="ADAL" clId="{021C384F-36FB-4B65-9607-1C666E03D9C6}" dt="2025-09-25T07:28:50.638" v="558" actId="14100"/>
          <ac:spMkLst>
            <pc:docMk/>
            <pc:sldMk cId="2593246647" sldId="1180"/>
            <ac:spMk id="3" creationId="{6F68AED4-0018-F319-BD7D-31FB577F07B9}"/>
          </ac:spMkLst>
        </pc:spChg>
        <pc:spChg chg="del">
          <ac:chgData name="Mette Lützen Hoff Sørensen" userId="bcdb966c-8ca1-4de7-91ff-1c4e20991ae7" providerId="ADAL" clId="{021C384F-36FB-4B65-9607-1C666E03D9C6}" dt="2025-09-25T07:28:36.727" v="553" actId="478"/>
          <ac:spMkLst>
            <pc:docMk/>
            <pc:sldMk cId="2593246647" sldId="1180"/>
            <ac:spMk id="4" creationId="{921F1E9F-3440-D014-CC62-BECFE1DF6DA0}"/>
          </ac:spMkLst>
        </pc:spChg>
        <pc:picChg chg="add mod">
          <ac:chgData name="Mette Lützen Hoff Sørensen" userId="bcdb966c-8ca1-4de7-91ff-1c4e20991ae7" providerId="ADAL" clId="{021C384F-36FB-4B65-9607-1C666E03D9C6}" dt="2025-09-25T07:29:08.715" v="559" actId="1076"/>
          <ac:picMkLst>
            <pc:docMk/>
            <pc:sldMk cId="2593246647" sldId="1180"/>
            <ac:picMk id="4098" creationId="{84513522-4922-C745-2C22-D585DA02A1DF}"/>
          </ac:picMkLst>
        </pc:picChg>
      </pc:sldChg>
      <pc:sldChg chg="modSp new mod ord">
        <pc:chgData name="Mette Lützen Hoff Sørensen" userId="bcdb966c-8ca1-4de7-91ff-1c4e20991ae7" providerId="ADAL" clId="{021C384F-36FB-4B65-9607-1C666E03D9C6}" dt="2025-09-25T10:55:18.442" v="872" actId="5793"/>
        <pc:sldMkLst>
          <pc:docMk/>
          <pc:sldMk cId="2806088242" sldId="1181"/>
        </pc:sldMkLst>
        <pc:spChg chg="mod">
          <ac:chgData name="Mette Lützen Hoff Sørensen" userId="bcdb966c-8ca1-4de7-91ff-1c4e20991ae7" providerId="ADAL" clId="{021C384F-36FB-4B65-9607-1C666E03D9C6}" dt="2025-09-25T10:40:12.721" v="578" actId="20577"/>
          <ac:spMkLst>
            <pc:docMk/>
            <pc:sldMk cId="2806088242" sldId="1181"/>
            <ac:spMk id="2" creationId="{0864E3C2-8A5C-55F4-F729-536985348113}"/>
          </ac:spMkLst>
        </pc:spChg>
        <pc:spChg chg="mod">
          <ac:chgData name="Mette Lützen Hoff Sørensen" userId="bcdb966c-8ca1-4de7-91ff-1c4e20991ae7" providerId="ADAL" clId="{021C384F-36FB-4B65-9607-1C666E03D9C6}" dt="2025-09-25T10:55:18.442" v="872" actId="5793"/>
          <ac:spMkLst>
            <pc:docMk/>
            <pc:sldMk cId="2806088242" sldId="1181"/>
            <ac:spMk id="3" creationId="{3C3F11BA-D110-CC11-1957-9D7F1F5B8F73}"/>
          </ac:spMkLst>
        </pc:spChg>
      </pc:sldChg>
    </pc:docChg>
  </pc:docChgLst>
  <pc:docChgLst>
    <pc:chgData name="Nele  Loftlund Lilholm" userId="b24709bb-6829-472e-ab6b-daa29106600b" providerId="ADAL" clId="{6028836E-92FC-4B8A-8281-B4FDAC5B4076}"/>
    <pc:docChg chg="custSel delSld modSld">
      <pc:chgData name="Nele  Loftlund Lilholm" userId="b24709bb-6829-472e-ab6b-daa29106600b" providerId="ADAL" clId="{6028836E-92FC-4B8A-8281-B4FDAC5B4076}" dt="2025-08-11T11:58:16.996" v="308" actId="5793"/>
      <pc:docMkLst>
        <pc:docMk/>
      </pc:docMkLst>
      <pc:sldChg chg="modSp mod">
        <pc:chgData name="Nele  Loftlund Lilholm" userId="b24709bb-6829-472e-ab6b-daa29106600b" providerId="ADAL" clId="{6028836E-92FC-4B8A-8281-B4FDAC5B4076}" dt="2025-08-11T11:53:09.775" v="262" actId="20577"/>
        <pc:sldMkLst>
          <pc:docMk/>
          <pc:sldMk cId="2535893982" sldId="342"/>
        </pc:sldMkLst>
      </pc:sldChg>
      <pc:sldChg chg="modSp mod">
        <pc:chgData name="Nele  Loftlund Lilholm" userId="b24709bb-6829-472e-ab6b-daa29106600b" providerId="ADAL" clId="{6028836E-92FC-4B8A-8281-B4FDAC5B4076}" dt="2025-08-11T11:47:34.808" v="78" actId="20577"/>
        <pc:sldMkLst>
          <pc:docMk/>
          <pc:sldMk cId="1982892451" sldId="1164"/>
        </pc:sldMkLst>
      </pc:sldChg>
      <pc:sldChg chg="del">
        <pc:chgData name="Nele  Loftlund Lilholm" userId="b24709bb-6829-472e-ab6b-daa29106600b" providerId="ADAL" clId="{6028836E-92FC-4B8A-8281-B4FDAC5B4076}" dt="2025-08-11T11:47:37.242" v="79" actId="47"/>
        <pc:sldMkLst>
          <pc:docMk/>
          <pc:sldMk cId="1023955039" sldId="1165"/>
        </pc:sldMkLst>
      </pc:sldChg>
      <pc:sldChg chg="modSp mod modNotesTx">
        <pc:chgData name="Nele  Loftlund Lilholm" userId="b24709bb-6829-472e-ab6b-daa29106600b" providerId="ADAL" clId="{6028836E-92FC-4B8A-8281-B4FDAC5B4076}" dt="2025-08-11T11:53:26.675" v="264" actId="20577"/>
        <pc:sldMkLst>
          <pc:docMk/>
          <pc:sldMk cId="2441493043" sldId="1166"/>
        </pc:sldMkLst>
      </pc:sldChg>
      <pc:sldChg chg="modSp mod">
        <pc:chgData name="Nele  Loftlund Lilholm" userId="b24709bb-6829-472e-ab6b-daa29106600b" providerId="ADAL" clId="{6028836E-92FC-4B8A-8281-B4FDAC5B4076}" dt="2025-08-11T11:50:06.392" v="160" actId="20577"/>
        <pc:sldMkLst>
          <pc:docMk/>
          <pc:sldMk cId="3834381737" sldId="1170"/>
        </pc:sldMkLst>
      </pc:sldChg>
      <pc:sldChg chg="modNotesTx">
        <pc:chgData name="Nele  Loftlund Lilholm" userId="b24709bb-6829-472e-ab6b-daa29106600b" providerId="ADAL" clId="{6028836E-92FC-4B8A-8281-B4FDAC5B4076}" dt="2025-08-11T11:50:24.543" v="186" actId="113"/>
        <pc:sldMkLst>
          <pc:docMk/>
          <pc:sldMk cId="1817335354" sldId="1171"/>
        </pc:sldMkLst>
      </pc:sldChg>
      <pc:sldChg chg="modSp mod">
        <pc:chgData name="Nele  Loftlund Lilholm" userId="b24709bb-6829-472e-ab6b-daa29106600b" providerId="ADAL" clId="{6028836E-92FC-4B8A-8281-B4FDAC5B4076}" dt="2025-08-11T11:58:16.996" v="308" actId="5793"/>
        <pc:sldMkLst>
          <pc:docMk/>
          <pc:sldMk cId="1594765900" sldId="1172"/>
        </pc:sldMkLst>
      </pc:sldChg>
      <pc:sldChg chg="modSp mod modNotesTx">
        <pc:chgData name="Nele  Loftlund Lilholm" userId="b24709bb-6829-472e-ab6b-daa29106600b" providerId="ADAL" clId="{6028836E-92FC-4B8A-8281-B4FDAC5B4076}" dt="2025-08-11T11:52:29.575" v="249" actId="20577"/>
        <pc:sldMkLst>
          <pc:docMk/>
          <pc:sldMk cId="4134306012" sldId="1173"/>
        </pc:sldMkLst>
      </pc:sldChg>
      <pc:sldChg chg="modSp mod modNotesTx">
        <pc:chgData name="Nele  Loftlund Lilholm" userId="b24709bb-6829-472e-ab6b-daa29106600b" providerId="ADAL" clId="{6028836E-92FC-4B8A-8281-B4FDAC5B4076}" dt="2025-08-11T11:53:43.742" v="266" actId="20577"/>
        <pc:sldMkLst>
          <pc:docMk/>
          <pc:sldMk cId="3382647395" sldId="1175"/>
        </pc:sldMkLst>
      </pc:sldChg>
    </pc:docChg>
  </pc:docChgLst>
  <pc:docChgLst>
    <pc:chgData name="Rikke Storm Pedersen" userId="ec48fb84-a272-4763-a473-76b0d902596a" providerId="ADAL" clId="{B407519A-B482-4000-BDE9-7D223AB66516}"/>
    <pc:docChg chg="modSld">
      <pc:chgData name="Rikke Storm Pedersen" userId="ec48fb84-a272-4763-a473-76b0d902596a" providerId="ADAL" clId="{B407519A-B482-4000-BDE9-7D223AB66516}" dt="2025-08-12T12:11:54.550" v="148" actId="1076"/>
      <pc:docMkLst>
        <pc:docMk/>
      </pc:docMkLst>
      <pc:sldChg chg="modSp mod">
        <pc:chgData name="Rikke Storm Pedersen" userId="ec48fb84-a272-4763-a473-76b0d902596a" providerId="ADAL" clId="{B407519A-B482-4000-BDE9-7D223AB66516}" dt="2025-08-12T11:48:21.671" v="109" actId="20577"/>
        <pc:sldMkLst>
          <pc:docMk/>
          <pc:sldMk cId="2535893982" sldId="342"/>
        </pc:sldMkLst>
      </pc:sldChg>
      <pc:sldChg chg="modSp mod modNotesTx">
        <pc:chgData name="Rikke Storm Pedersen" userId="ec48fb84-a272-4763-a473-76b0d902596a" providerId="ADAL" clId="{B407519A-B482-4000-BDE9-7D223AB66516}" dt="2025-08-12T11:50:07.528" v="117" actId="20577"/>
        <pc:sldMkLst>
          <pc:docMk/>
          <pc:sldMk cId="1982892451" sldId="1164"/>
        </pc:sldMkLst>
      </pc:sldChg>
      <pc:sldChg chg="modNotesTx">
        <pc:chgData name="Rikke Storm Pedersen" userId="ec48fb84-a272-4763-a473-76b0d902596a" providerId="ADAL" clId="{B407519A-B482-4000-BDE9-7D223AB66516}" dt="2025-08-12T12:00:11.972" v="121" actId="6549"/>
        <pc:sldMkLst>
          <pc:docMk/>
          <pc:sldMk cId="14267451" sldId="1167"/>
        </pc:sldMkLst>
      </pc:sldChg>
      <pc:sldChg chg="modSp mod">
        <pc:chgData name="Rikke Storm Pedersen" userId="ec48fb84-a272-4763-a473-76b0d902596a" providerId="ADAL" clId="{B407519A-B482-4000-BDE9-7D223AB66516}" dt="2025-08-12T12:02:35.016" v="123" actId="20577"/>
        <pc:sldMkLst>
          <pc:docMk/>
          <pc:sldMk cId="3834381737" sldId="1170"/>
        </pc:sldMkLst>
      </pc:sldChg>
      <pc:sldChg chg="addSp modSp mod">
        <pc:chgData name="Rikke Storm Pedersen" userId="ec48fb84-a272-4763-a473-76b0d902596a" providerId="ADAL" clId="{B407519A-B482-4000-BDE9-7D223AB66516}" dt="2025-08-12T12:10:23.561" v="128" actId="20577"/>
        <pc:sldMkLst>
          <pc:docMk/>
          <pc:sldMk cId="1594765900" sldId="1172"/>
        </pc:sldMkLst>
      </pc:sldChg>
      <pc:sldChg chg="modSp mod">
        <pc:chgData name="Rikke Storm Pedersen" userId="ec48fb84-a272-4763-a473-76b0d902596a" providerId="ADAL" clId="{B407519A-B482-4000-BDE9-7D223AB66516}" dt="2025-08-12T12:11:54.550" v="148" actId="1076"/>
        <pc:sldMkLst>
          <pc:docMk/>
          <pc:sldMk cId="4134306012" sldId="1173"/>
        </pc:sldMkLst>
      </pc:sldChg>
      <pc:sldChg chg="modNotesTx">
        <pc:chgData name="Rikke Storm Pedersen" userId="ec48fb84-a272-4763-a473-76b0d902596a" providerId="ADAL" clId="{B407519A-B482-4000-BDE9-7D223AB66516}" dt="2025-08-12T11:58:12.224" v="120" actId="20577"/>
        <pc:sldMkLst>
          <pc:docMk/>
          <pc:sldMk cId="3382647395" sldId="1175"/>
        </pc:sldMkLst>
      </pc:sldChg>
      <pc:sldChg chg="modSp mod">
        <pc:chgData name="Rikke Storm Pedersen" userId="ec48fb84-a272-4763-a473-76b0d902596a" providerId="ADAL" clId="{B407519A-B482-4000-BDE9-7D223AB66516}" dt="2025-08-12T11:47:34.429" v="36" actId="20577"/>
        <pc:sldMkLst>
          <pc:docMk/>
          <pc:sldMk cId="3238519719" sldId="1176"/>
        </pc:sldMkLst>
      </pc:sldChg>
    </pc:docChg>
  </pc:docChgLst>
  <pc:docChgLst>
    <pc:chgData name="Rikke Storm Pedersen" userId="S::rsp@nvhus.dk::ec48fb84-a272-4763-a473-76b0d902596a" providerId="AD" clId="Web-{97CEE4E1-C885-6523-971D-E9D921D3F4FA}"/>
    <pc:docChg chg="modSld">
      <pc:chgData name="Rikke Storm Pedersen" userId="S::rsp@nvhus.dk::ec48fb84-a272-4763-a473-76b0d902596a" providerId="AD" clId="Web-{97CEE4E1-C885-6523-971D-E9D921D3F4FA}" dt="2025-08-14T09:12:34.043" v="9"/>
      <pc:docMkLst>
        <pc:docMk/>
      </pc:docMkLst>
      <pc:sldChg chg="modNotes">
        <pc:chgData name="Rikke Storm Pedersen" userId="S::rsp@nvhus.dk::ec48fb84-a272-4763-a473-76b0d902596a" providerId="AD" clId="Web-{97CEE4E1-C885-6523-971D-E9D921D3F4FA}" dt="2025-08-14T09:12:34.043" v="9"/>
        <pc:sldMkLst>
          <pc:docMk/>
          <pc:sldMk cId="3834381737" sldId="1170"/>
        </pc:sldMkLst>
      </pc:sldChg>
      <pc:sldChg chg="modNotes">
        <pc:chgData name="Rikke Storm Pedersen" userId="S::rsp@nvhus.dk::ec48fb84-a272-4763-a473-76b0d902596a" providerId="AD" clId="Web-{97CEE4E1-C885-6523-971D-E9D921D3F4FA}" dt="2025-08-14T09:11:01.946" v="4"/>
        <pc:sldMkLst>
          <pc:docMk/>
          <pc:sldMk cId="3382647395" sldId="11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24EB4-AD88-7E46-8384-742BF47A6638}" type="slidenum">
              <a:rPr lang="en-US" smtClean="0"/>
              <a:t>‹nr.›</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BFADCC-9A3E-9243-B8FD-A1F656E1D4CD}" type="datetimeFigureOut">
              <a:rPr lang="en-US" smtClean="0"/>
              <a:t>9/25/2025</a:t>
            </a:fld>
            <a:endParaRPr lang="en-US"/>
          </a:p>
        </p:txBody>
      </p:sp>
    </p:spTree>
    <p:extLst>
      <p:ext uri="{BB962C8B-B14F-4D97-AF65-F5344CB8AC3E}">
        <p14:creationId xmlns:p14="http://schemas.microsoft.com/office/powerpoint/2010/main" val="51535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C452F-E955-F04C-BB7F-2E183B0148C5}"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B93F-CEA8-B049-8764-D6B28D52FFDB}" type="slidenum">
              <a:rPr lang="en-US" smtClean="0"/>
              <a:t>‹nr.›</a:t>
            </a:fld>
            <a:endParaRPr lang="en-US"/>
          </a:p>
        </p:txBody>
      </p:sp>
    </p:spTree>
    <p:extLst>
      <p:ext uri="{BB962C8B-B14F-4D97-AF65-F5344CB8AC3E}">
        <p14:creationId xmlns:p14="http://schemas.microsoft.com/office/powerpoint/2010/main" val="12063884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bscience.d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st.dk/da/Statistik/nyt/NytHtml?cid=332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Redigeret af MES så </a:t>
            </a:r>
            <a:r>
              <a:rPr lang="da-DK"/>
              <a:t>den passer til 2x</a:t>
            </a:r>
          </a:p>
        </p:txBody>
      </p:sp>
      <p:sp>
        <p:nvSpPr>
          <p:cNvPr id="4" name="Pladsholder til slidenummer 3"/>
          <p:cNvSpPr>
            <a:spLocks noGrp="1"/>
          </p:cNvSpPr>
          <p:nvPr>
            <p:ph type="sldNum" sz="quarter" idx="5"/>
          </p:nvPr>
        </p:nvSpPr>
        <p:spPr/>
        <p:txBody>
          <a:bodyPr/>
          <a:lstStyle/>
          <a:p>
            <a:fld id="{28CDB93F-CEA8-B049-8764-D6B28D52FFDB}" type="slidenum">
              <a:rPr lang="en-US" smtClean="0"/>
              <a:t>2</a:t>
            </a:fld>
            <a:endParaRPr lang="en-US"/>
          </a:p>
        </p:txBody>
      </p:sp>
    </p:spTree>
    <p:extLst>
      <p:ext uri="{BB962C8B-B14F-4D97-AF65-F5344CB8AC3E}">
        <p14:creationId xmlns:p14="http://schemas.microsoft.com/office/powerpoint/2010/main" val="1430042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Fortsættelse af ‘Øvelse 4- Hvem er jeg?’</a:t>
            </a:r>
          </a:p>
          <a:p>
            <a:endParaRPr lang="da-DK" b="1" dirty="0">
              <a:latin typeface="Arial" panose="020B0604020202020204" pitchFamily="34" charset="0"/>
              <a:cs typeface="Arial" panose="020B0604020202020204" pitchFamily="34" charset="0"/>
            </a:endParaRPr>
          </a:p>
          <a:p>
            <a:r>
              <a:rPr lang="da-DK" b="0" dirty="0">
                <a:latin typeface="Arial" panose="020B0604020202020204" pitchFamily="34" charset="0"/>
                <a:cs typeface="Arial" panose="020B0604020202020204" pitchFamily="34" charset="0"/>
              </a:rPr>
              <a:t>Fælles opsamling på klassen eller i grupper</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11</a:t>
            </a:fld>
            <a:endParaRPr lang="en-US"/>
          </a:p>
        </p:txBody>
      </p:sp>
    </p:spTree>
    <p:extLst>
      <p:ext uri="{BB962C8B-B14F-4D97-AF65-F5344CB8AC3E}">
        <p14:creationId xmlns:p14="http://schemas.microsoft.com/office/powerpoint/2010/main" val="47580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E131-CA96-141D-816B-EAB64B2F6C6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ACC56A-DBA7-983E-54B8-EBE9EA48687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0CD71E9-A9DE-6C31-21F0-2649E3F670E2}"/>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Fælles diskussion på klassen eller i grupper</a:t>
            </a:r>
          </a:p>
          <a:p>
            <a:endParaRPr lang="da-DK"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6698D93-3B61-10A7-93B4-3B45B7C74899}"/>
              </a:ext>
            </a:extLst>
          </p:cNvPr>
          <p:cNvSpPr>
            <a:spLocks noGrp="1"/>
          </p:cNvSpPr>
          <p:nvPr>
            <p:ph type="sldNum" sz="quarter" idx="5"/>
          </p:nvPr>
        </p:nvSpPr>
        <p:spPr/>
        <p:txBody>
          <a:bodyPr/>
          <a:lstStyle/>
          <a:p>
            <a:fld id="{28CDB93F-CEA8-B049-8764-D6B28D52FFDB}" type="slidenum">
              <a:rPr lang="en-US" smtClean="0"/>
              <a:t>12</a:t>
            </a:fld>
            <a:endParaRPr lang="en-US"/>
          </a:p>
        </p:txBody>
      </p:sp>
    </p:spTree>
    <p:extLst>
      <p:ext uri="{BB962C8B-B14F-4D97-AF65-F5344CB8AC3E}">
        <p14:creationId xmlns:p14="http://schemas.microsoft.com/office/powerpoint/2010/main" val="19186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5 - Spørgsmål til podcast’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cs typeface="Arial" panose="020B0604020202020204" pitchFamily="34" charset="0"/>
              </a:rPr>
              <a:t>Lad eleverne lytte til podcast-serien  - eventuelt på en </a:t>
            </a:r>
            <a:r>
              <a:rPr lang="da-DK" b="1" i="1" dirty="0" err="1">
                <a:latin typeface="Arial" panose="020B0604020202020204" pitchFamily="34" charset="0"/>
                <a:cs typeface="Arial" panose="020B0604020202020204" pitchFamily="34" charset="0"/>
              </a:rPr>
              <a:t>walk</a:t>
            </a:r>
            <a:r>
              <a:rPr lang="da-DK" b="1" i="1" dirty="0">
                <a:latin typeface="Arial" panose="020B0604020202020204" pitchFamily="34" charset="0"/>
                <a:cs typeface="Arial" panose="020B0604020202020204" pitchFamily="34" charset="0"/>
              </a:rPr>
              <a:t> and </a:t>
            </a:r>
            <a:r>
              <a:rPr lang="da-DK" b="1" i="1" dirty="0" err="1">
                <a:latin typeface="Arial" panose="020B0604020202020204" pitchFamily="34" charset="0"/>
                <a:cs typeface="Arial" panose="020B0604020202020204" pitchFamily="34" charset="0"/>
              </a:rPr>
              <a:t>hear</a:t>
            </a:r>
            <a:r>
              <a:rPr lang="da-DK" b="1" i="1" dirty="0">
                <a:latin typeface="Arial" panose="020B0604020202020204" pitchFamily="34" charset="0"/>
                <a:cs typeface="Arial" panose="020B0604020202020204" pitchFamily="34" charset="0"/>
              </a:rPr>
              <a: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Der findes </a:t>
            </a:r>
            <a:r>
              <a:rPr lang="da-DK" b="0" dirty="0">
                <a:latin typeface="Arial" panose="020B0604020202020204" pitchFamily="34" charset="0"/>
                <a:cs typeface="Arial" panose="020B0604020202020204" pitchFamily="34" charset="0"/>
              </a:rPr>
              <a:t>spørgsmål til podcastserien, </a:t>
            </a:r>
            <a:r>
              <a:rPr lang="da-DK" dirty="0">
                <a:latin typeface="Arial" panose="020B0604020202020204" pitchFamily="34" charset="0"/>
                <a:cs typeface="Arial" panose="020B0604020202020204" pitchFamily="34" charset="0"/>
              </a:rPr>
              <a:t>som eleverne kan svare på, mens eller efter de har lyttet til podcastserien.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Lyt til podcasten her:</a:t>
            </a:r>
          </a:p>
          <a:p>
            <a:r>
              <a:rPr lang="da-DK" dirty="0">
                <a:latin typeface="Arial" panose="020B0604020202020204" pitchFamily="34" charset="0"/>
                <a:cs typeface="Arial" panose="020B0604020202020204" pitchFamily="34" charset="0"/>
              </a:rPr>
              <a:t>https://nvhus.dk/viden/podcast-til-undervisningen-om-uddannelsesvalg/</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13</a:t>
            </a:fld>
            <a:endParaRPr lang="en-US"/>
          </a:p>
        </p:txBody>
      </p:sp>
    </p:spTree>
    <p:extLst>
      <p:ext uri="{BB962C8B-B14F-4D97-AF65-F5344CB8AC3E}">
        <p14:creationId xmlns:p14="http://schemas.microsoft.com/office/powerpoint/2010/main" val="402854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6 – Præsentation af besøg’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Aftal med eleverne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er målgruppen?</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 lang må den være?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Hvornår skal den være færdig? Er der en deadline?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Hvordan afleveres den? Opret evt. en kanal på Skoletube til elevernes afleveringer.</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skal se præsentation? Forældre, anden klasse på skolen, klassen selv.</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9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Arial" panose="020B0604020202020204" pitchFamily="34" charset="0"/>
                <a:ea typeface="+mn-ea"/>
                <a:cs typeface="Arial" panose="020B0604020202020204" pitchFamily="34" charset="0"/>
              </a:rPr>
              <a:t>På </a:t>
            </a:r>
            <a:r>
              <a:rPr lang="da-DK" sz="900" kern="1200" dirty="0" err="1">
                <a:solidFill>
                  <a:schemeClr val="tx1"/>
                </a:solidFill>
                <a:effectLst/>
                <a:latin typeface="Arial" panose="020B0604020202020204" pitchFamily="34" charset="0"/>
                <a:ea typeface="+mn-ea"/>
                <a:cs typeface="Arial" panose="020B0604020202020204" pitchFamily="34" charset="0"/>
              </a:rPr>
              <a:t>skoletube.dk</a:t>
            </a:r>
            <a:r>
              <a:rPr lang="da-DK" sz="900" kern="1200" dirty="0">
                <a:solidFill>
                  <a:schemeClr val="tx1"/>
                </a:solidFill>
                <a:effectLst/>
                <a:latin typeface="Arial" panose="020B0604020202020204" pitchFamily="34" charset="0"/>
                <a:ea typeface="+mn-ea"/>
                <a:cs typeface="Arial" panose="020B0604020202020204" pitchFamily="34" charset="0"/>
              </a:rPr>
              <a:t> kan du finde forskellige præsentationer: spil, animation, stop motion, podcast, interaktiv billede </a:t>
            </a:r>
            <a:r>
              <a:rPr lang="da-DK" sz="900" kern="1200" dirty="0" err="1">
                <a:solidFill>
                  <a:schemeClr val="tx1"/>
                </a:solidFill>
                <a:effectLst/>
                <a:latin typeface="Arial" panose="020B0604020202020204" pitchFamily="34" charset="0"/>
                <a:ea typeface="+mn-ea"/>
                <a:cs typeface="Arial" panose="020B0604020202020204" pitchFamily="34" charset="0"/>
              </a:rPr>
              <a:t>map</a:t>
            </a:r>
            <a:r>
              <a:rPr lang="da-DK" sz="900" kern="1200" dirty="0">
                <a:solidFill>
                  <a:schemeClr val="tx1"/>
                </a:solidFill>
                <a:effectLst/>
                <a:latin typeface="Arial" panose="020B0604020202020204" pitchFamily="34" charset="0"/>
                <a:ea typeface="+mn-ea"/>
                <a:cs typeface="Arial" panose="020B0604020202020204" pitchFamily="34" charset="0"/>
              </a:rPr>
              <a:t>, </a:t>
            </a:r>
            <a:r>
              <a:rPr lang="da-DK" sz="900" kern="1200" dirty="0" err="1">
                <a:solidFill>
                  <a:schemeClr val="tx1"/>
                </a:solidFill>
                <a:effectLst/>
                <a:latin typeface="Arial" panose="020B0604020202020204" pitchFamily="34" charset="0"/>
                <a:ea typeface="+mn-ea"/>
                <a:cs typeface="Arial" panose="020B0604020202020204" pitchFamily="34" charset="0"/>
              </a:rPr>
              <a:t>think</a:t>
            </a:r>
            <a:r>
              <a:rPr lang="da-DK" sz="900" kern="1200" dirty="0">
                <a:solidFill>
                  <a:schemeClr val="tx1"/>
                </a:solidFill>
                <a:effectLst/>
                <a:latin typeface="Arial" panose="020B0604020202020204" pitchFamily="34" charset="0"/>
                <a:ea typeface="+mn-ea"/>
                <a:cs typeface="Arial" panose="020B0604020202020204" pitchFamily="34" charset="0"/>
              </a:rPr>
              <a:t> link, lydoptagelse, QR-kode-løb, paneldebat, kampagne m.m.</a:t>
            </a:r>
          </a:p>
          <a:p>
            <a:endParaRPr lang="da-DK" sz="900" b="1" kern="1200" dirty="0">
              <a:solidFill>
                <a:schemeClr val="tx1"/>
              </a:solidFill>
              <a:effectLst/>
              <a:latin typeface="Arial" panose="020B0604020202020204" pitchFamily="34" charset="0"/>
              <a:ea typeface="+mn-ea"/>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Hjælpespørgsmål (eleverne kan vælge flere)</a:t>
            </a:r>
          </a:p>
          <a:p>
            <a:endParaRPr lang="da-DK" sz="9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hedder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laver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Hvor mange ansatte har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Hvilken rolle spiller virksomheden i samfundet?</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jobfunktioner mødte I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uddannelser har medarbejderne i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medarbejderne gode til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forskelle og ligheder mødte I hos rollemodellerne på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overraskede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undrede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oplever I er det bedste ved at arbejde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se jer selv i fremtiden i et job, som ligner et af dem i virksomheden? Hvilke?</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forestille jer i fremtiden at have et job i virksomheden? Hvorfor?</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Er der bestemte ting, som virksomheden gør, der kunne gøres anderledes i fremtiden?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det vigtigste, som I har fået ud af Science Day?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Andet?</a:t>
            </a:r>
          </a:p>
          <a:p>
            <a:r>
              <a:rPr lang="da-DK" sz="9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9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14</a:t>
            </a:fld>
            <a:endParaRPr lang="en-US"/>
          </a:p>
        </p:txBody>
      </p:sp>
    </p:spTree>
    <p:extLst>
      <p:ext uri="{BB962C8B-B14F-4D97-AF65-F5344CB8AC3E}">
        <p14:creationId xmlns:p14="http://schemas.microsoft.com/office/powerpoint/2010/main" val="284732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dirty="0" err="1">
                <a:latin typeface="Arial" panose="020B0604020202020204" pitchFamily="34" charset="0"/>
                <a:cs typeface="Arial" panose="020B0604020202020204" pitchFamily="34" charset="0"/>
              </a:rPr>
              <a:t>https</a:t>
            </a:r>
            <a:r>
              <a:rPr lang="da-DK" dirty="0">
                <a:latin typeface="Arial" panose="020B0604020202020204" pitchFamily="34" charset="0"/>
                <a:cs typeface="Arial" panose="020B0604020202020204" pitchFamily="34" charset="0"/>
              </a:rPr>
              <a:t>://</a:t>
            </a:r>
            <a:r>
              <a:rPr lang="da-DK" dirty="0" err="1">
                <a:latin typeface="Arial" panose="020B0604020202020204" pitchFamily="34" charset="0"/>
                <a:cs typeface="Arial" panose="020B0604020202020204" pitchFamily="34" charset="0"/>
              </a:rPr>
              <a:t>nvhus.dk</a:t>
            </a:r>
            <a:r>
              <a:rPr lang="da-DK" dirty="0">
                <a:latin typeface="Arial" panose="020B0604020202020204" pitchFamily="34" charset="0"/>
                <a:cs typeface="Arial" panose="020B0604020202020204" pitchFamily="34" charset="0"/>
              </a:rPr>
              <a:t>/science-</a:t>
            </a:r>
            <a:r>
              <a:rPr lang="da-DK" dirty="0" err="1">
                <a:latin typeface="Arial" panose="020B0604020202020204" pitchFamily="34" charset="0"/>
                <a:cs typeface="Arial" panose="020B0604020202020204" pitchFamily="34" charset="0"/>
              </a:rPr>
              <a:t>day</a:t>
            </a:r>
            <a:r>
              <a:rPr lang="da-DK" dirty="0">
                <a:latin typeface="Arial" panose="020B0604020202020204" pitchFamily="34" charset="0"/>
                <a:cs typeface="Arial" panose="020B0604020202020204" pitchFamily="34" charset="0"/>
              </a:rPr>
              <a:t>/</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15</a:t>
            </a:fld>
            <a:endParaRPr lang="en-US"/>
          </a:p>
        </p:txBody>
      </p:sp>
    </p:spTree>
    <p:extLst>
      <p:ext uri="{BB962C8B-B14F-4D97-AF65-F5344CB8AC3E}">
        <p14:creationId xmlns:p14="http://schemas.microsoft.com/office/powerpoint/2010/main" val="4270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kern="1200" dirty="0">
                <a:solidFill>
                  <a:schemeClr val="tx1"/>
                </a:solidFill>
                <a:effectLst/>
                <a:latin typeface="+mn-lt"/>
                <a:ea typeface="+mn-ea"/>
                <a:cs typeface="+mn-cs"/>
              </a:rPr>
              <a:t>Til Science Day hører en undervisningspakke med en podcast og øvelser klar til brug som forberedelse og efterbehandling til Science Day. </a:t>
            </a:r>
          </a:p>
          <a:p>
            <a:endParaRPr lang="da-DK" sz="900" kern="1200" dirty="0">
              <a:solidFill>
                <a:schemeClr val="tx1"/>
              </a:solidFill>
              <a:effectLst/>
              <a:latin typeface="+mn-lt"/>
              <a:ea typeface="+mn-ea"/>
              <a:cs typeface="+mn-cs"/>
            </a:endParaRPr>
          </a:p>
          <a:p>
            <a:r>
              <a:rPr lang="da-DK" dirty="0"/>
              <a:t>I undervisningspakken er materialerne nummereret i den rækkefølge, det giver bedst mening at bruge dem. </a:t>
            </a:r>
            <a:r>
              <a:rPr lang="da-DK" kern="1200" dirty="0">
                <a:solidFill>
                  <a:schemeClr val="tx1"/>
                </a:solidFill>
                <a:effectLst/>
              </a:rPr>
              <a:t>Du kan </a:t>
            </a:r>
            <a:r>
              <a:rPr lang="da-DK" dirty="0"/>
              <a:t>også vælge at </a:t>
            </a:r>
            <a:r>
              <a:rPr lang="da-DK" kern="1200" dirty="0">
                <a:solidFill>
                  <a:schemeClr val="tx1"/>
                </a:solidFill>
                <a:effectLst/>
              </a:rPr>
              <a:t>sammensætte øvelserne efter eget ønske og bygge et undervisningsforløb op omkring diversitet i naturvidenskab og teknologi f.eks. om stereotype opfattelser. </a:t>
            </a:r>
            <a:endParaRPr lang="da-DK" dirty="0"/>
          </a:p>
          <a:p>
            <a:endParaRPr lang="da-DK" sz="900" kern="1200" dirty="0">
              <a:solidFill>
                <a:schemeClr val="tx1"/>
              </a:solidFill>
              <a:effectLst/>
              <a:latin typeface="+mn-lt"/>
              <a:ea typeface="Calibri"/>
              <a:cs typeface="Calibri"/>
            </a:endParaRPr>
          </a:p>
          <a:p>
            <a:r>
              <a:rPr lang="da-DK" sz="1000" dirty="0"/>
              <a:t>Fortæl eleverne om programmet.</a:t>
            </a:r>
          </a:p>
          <a:p>
            <a:endParaRPr lang="da-DK" sz="1000" dirty="0"/>
          </a:p>
          <a:p>
            <a:r>
              <a:rPr lang="da-DK" sz="1000" dirty="0"/>
              <a:t>Der er både alene- og gruppeøvelser og fælles diskussioner i programmet.</a:t>
            </a:r>
          </a:p>
          <a:p>
            <a:endParaRPr lang="da-DK" sz="1000" dirty="0"/>
          </a:p>
          <a:p>
            <a:r>
              <a:rPr lang="da-DK" sz="1000" dirty="0">
                <a:latin typeface="Arial" panose="020B0604020202020204" pitchFamily="34" charset="0"/>
                <a:cs typeface="Arial" panose="020B0604020202020204" pitchFamily="34" charset="0"/>
              </a:rPr>
              <a:t>Hele programmet kan afvikles på 1 skoledag. Vælger I kun at arbejde med øvelse 1 -  4, kan de afvikles på ca. 2 lektioner af 45 minutter.</a:t>
            </a:r>
          </a:p>
          <a:p>
            <a:endParaRPr lang="da-DK" sz="1000" dirty="0"/>
          </a:p>
          <a:p>
            <a:r>
              <a:rPr lang="da-DK" sz="1000" dirty="0"/>
              <a:t>Sammensæt dit program efter dine elevers behov, og hvor meget tid du har til rådighed. </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3</a:t>
            </a:fld>
            <a:endParaRPr lang="en-US"/>
          </a:p>
        </p:txBody>
      </p:sp>
    </p:spTree>
    <p:extLst>
      <p:ext uri="{BB962C8B-B14F-4D97-AF65-F5344CB8AC3E}">
        <p14:creationId xmlns:p14="http://schemas.microsoft.com/office/powerpoint/2010/main" val="326630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274B5-4B18-8111-E000-2F180CA9308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2F0B307-CA95-6D31-3D24-DDFA31601E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BA6BD17-F3F7-8179-89F0-DD84020A8F45}"/>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1 – Undersøg virksomheden’ i undervisningspakken</a:t>
            </a:r>
            <a:endParaRPr lang="da-DK" sz="900" b="1" i="0" kern="1200" dirty="0">
              <a:solidFill>
                <a:schemeClr val="tx1"/>
              </a:solidFill>
              <a:effectLst/>
              <a:latin typeface="Arial" panose="020B0604020202020204" pitchFamily="34" charset="0"/>
              <a:ea typeface="+mn-ea"/>
              <a:cs typeface="Arial" panose="020B0604020202020204" pitchFamily="34" charset="0"/>
            </a:endParaRPr>
          </a:p>
          <a:p>
            <a:endParaRPr lang="da-DK" sz="900" b="1" i="0" kern="1200" dirty="0">
              <a:solidFill>
                <a:schemeClr val="tx1"/>
              </a:solidFill>
              <a:effectLst/>
              <a:latin typeface="Arial" panose="020B0604020202020204" pitchFamily="34" charset="0"/>
              <a:ea typeface="+mn-ea"/>
              <a:cs typeface="Arial" panose="020B0604020202020204" pitchFamily="34" charset="0"/>
            </a:endParaRPr>
          </a:p>
          <a:p>
            <a:r>
              <a:rPr lang="da-DK" sz="900" b="1" i="0" kern="1200" dirty="0">
                <a:solidFill>
                  <a:schemeClr val="tx1"/>
                </a:solidFill>
                <a:effectLst/>
                <a:latin typeface="Arial" panose="020B0604020202020204" pitchFamily="34" charset="0"/>
                <a:ea typeface="+mn-ea"/>
                <a:cs typeface="Arial" panose="020B0604020202020204" pitchFamily="34" charset="0"/>
              </a:rPr>
              <a:t>Formål</a:t>
            </a:r>
          </a:p>
          <a:p>
            <a:r>
              <a:rPr lang="da-DK" sz="900" b="0" i="0" kern="1200" dirty="0">
                <a:solidFill>
                  <a:schemeClr val="tx1"/>
                </a:solidFill>
                <a:effectLst/>
                <a:latin typeface="Arial" panose="020B0604020202020204" pitchFamily="34" charset="0"/>
                <a:ea typeface="+mn-ea"/>
                <a:cs typeface="Arial" panose="020B0604020202020204" pitchFamily="34" charset="0"/>
              </a:rPr>
              <a:t>Øvelsen forbereder eleverne på den virksomhed, organisation eller uddannelsesinstitution, som de skal besøge til Science Day. </a:t>
            </a:r>
          </a:p>
          <a:p>
            <a:endParaRPr lang="da-DK" sz="900" b="0" i="0" kern="1200" dirty="0">
              <a:solidFill>
                <a:schemeClr val="tx1"/>
              </a:solidFill>
              <a:effectLst/>
              <a:latin typeface="Arial" panose="020B0604020202020204" pitchFamily="34" charset="0"/>
              <a:ea typeface="+mn-ea"/>
              <a:cs typeface="Arial" panose="020B0604020202020204" pitchFamily="34" charset="0"/>
            </a:endParaRPr>
          </a:p>
          <a:p>
            <a:r>
              <a:rPr lang="da-DK" dirty="0">
                <a:latin typeface="Arial" panose="020B0604020202020204" pitchFamily="34" charset="0"/>
                <a:cs typeface="Arial" panose="020B0604020202020204" pitchFamily="34" charset="0"/>
              </a:rPr>
              <a:t>Inden besøget er det vigtigt, at eleverne har undersøgt, hvem/hvilken virksomhed de skal besøge.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bruge deres pc og gå på internettet til at finde oplysninger om virksomheden.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Brug gerne disse spørgsmål til undersøgelsen.</a:t>
            </a:r>
          </a:p>
          <a:p>
            <a:endParaRPr lang="da-DK" dirty="0">
              <a:latin typeface="Arial" panose="020B0604020202020204" pitchFamily="34" charset="0"/>
              <a:cs typeface="Arial" panose="020B0604020202020204" pitchFamily="34" charset="0"/>
            </a:endParaRPr>
          </a:p>
          <a:p>
            <a:r>
              <a:rPr lang="da-DK" b="1" dirty="0">
                <a:latin typeface="Arial" panose="020B0604020202020204" pitchFamily="34" charset="0"/>
                <a:cs typeface="Arial" panose="020B0604020202020204" pitchFamily="34" charset="0"/>
              </a:rPr>
              <a:t>Organisering</a:t>
            </a: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hjælpe hinanden to-og–to om undersøgelsen.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Snak sammen på klassen om, hvad de har fundet ud af om virksomheden.</a:t>
            </a:r>
          </a:p>
        </p:txBody>
      </p:sp>
      <p:sp>
        <p:nvSpPr>
          <p:cNvPr id="4" name="Pladsholder til slidenummer 3">
            <a:extLst>
              <a:ext uri="{FF2B5EF4-FFF2-40B4-BE49-F238E27FC236}">
                <a16:creationId xmlns:a16="http://schemas.microsoft.com/office/drawing/2014/main" id="{21229CA5-2BA6-0759-DC04-93EC6E5DF790}"/>
              </a:ext>
            </a:extLst>
          </p:cNvPr>
          <p:cNvSpPr>
            <a:spLocks noGrp="1"/>
          </p:cNvSpPr>
          <p:nvPr>
            <p:ph type="sldNum" sz="quarter" idx="5"/>
          </p:nvPr>
        </p:nvSpPr>
        <p:spPr/>
        <p:txBody>
          <a:bodyPr/>
          <a:lstStyle/>
          <a:p>
            <a:fld id="{28CDB93F-CEA8-B049-8764-D6B28D52FFDB}" type="slidenum">
              <a:rPr lang="en-US" smtClean="0"/>
              <a:t>4</a:t>
            </a:fld>
            <a:endParaRPr lang="en-US"/>
          </a:p>
        </p:txBody>
      </p:sp>
    </p:spTree>
    <p:extLst>
      <p:ext uri="{BB962C8B-B14F-4D97-AF65-F5344CB8AC3E}">
        <p14:creationId xmlns:p14="http://schemas.microsoft.com/office/powerpoint/2010/main" val="181735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54DF-F4C3-75A2-ED49-A5B8C7EA798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ED8E488-13DE-D39E-6D65-22D2112333D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275D34-E92D-1F59-DF3B-73FEF69830EA}"/>
              </a:ext>
            </a:extLst>
          </p:cNvPr>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Find ‘Øvelse 2 - Spørgsmål til rollemodeller’ i undervisningspakken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bruge spørgsmålene i øvelse til inspiration. Spørgsmålene er opstillet efter tema.</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eleverne, om de tager noter under besøget.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virksomheden, om eleverne må tage fotos under besøget.</a:t>
            </a:r>
          </a:p>
        </p:txBody>
      </p:sp>
      <p:sp>
        <p:nvSpPr>
          <p:cNvPr id="4" name="Pladsholder til slidenummer 3">
            <a:extLst>
              <a:ext uri="{FF2B5EF4-FFF2-40B4-BE49-F238E27FC236}">
                <a16:creationId xmlns:a16="http://schemas.microsoft.com/office/drawing/2014/main" id="{31B65A1B-3D84-3526-93C2-468B39CD8559}"/>
              </a:ext>
            </a:extLst>
          </p:cNvPr>
          <p:cNvSpPr>
            <a:spLocks noGrp="1"/>
          </p:cNvSpPr>
          <p:nvPr>
            <p:ph type="sldNum" sz="quarter" idx="5"/>
          </p:nvPr>
        </p:nvSpPr>
        <p:spPr/>
        <p:txBody>
          <a:bodyPr/>
          <a:lstStyle/>
          <a:p>
            <a:fld id="{28CDB93F-CEA8-B049-8764-D6B28D52FFDB}" type="slidenum">
              <a:rPr lang="en-US" smtClean="0"/>
              <a:t>5</a:t>
            </a:fld>
            <a:endParaRPr lang="en-US"/>
          </a:p>
        </p:txBody>
      </p:sp>
    </p:spTree>
    <p:extLst>
      <p:ext uri="{BB962C8B-B14F-4D97-AF65-F5344CB8AC3E}">
        <p14:creationId xmlns:p14="http://schemas.microsoft.com/office/powerpoint/2010/main" val="221850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8CF-7B37-7865-E38C-9F748726F1B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554D44A-55A2-45D9-E2C4-DB9C4E47AC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605BC-3E93-682C-A43F-1402E8B949FA}"/>
              </a:ext>
            </a:extLst>
          </p:cNvPr>
          <p:cNvSpPr>
            <a:spLocks noGrp="1"/>
          </p:cNvSpPr>
          <p:nvPr>
            <p:ph type="body" idx="1"/>
          </p:nvPr>
        </p:nvSpPr>
        <p:spPr/>
        <p:txBody>
          <a:bodyPr/>
          <a:lstStyle/>
          <a:p>
            <a:pPr marL="342900" marR="0" lvl="0" indent="0" algn="l" defTabSz="685800" rtl="0" eaLnBrk="1" fontAlgn="auto" latinLnBrk="0" hangingPunct="1">
              <a:lnSpc>
                <a:spcPct val="100000"/>
              </a:lnSpc>
              <a:spcBef>
                <a:spcPts val="0"/>
              </a:spcBef>
              <a:spcAft>
                <a:spcPts val="0"/>
              </a:spcAft>
              <a:buClrTx/>
              <a:buSzTx/>
              <a:buFontTx/>
              <a:buNone/>
              <a:tabLst/>
              <a:defRPr/>
            </a:pPr>
            <a:r>
              <a:rPr lang="da-DK" sz="900" b="1" dirty="0">
                <a:effectLst/>
                <a:latin typeface="Arial" panose="020B0604020202020204" pitchFamily="34" charset="0"/>
                <a:cs typeface="Arial" panose="020B0604020202020204" pitchFamily="34" charset="0"/>
              </a:rPr>
              <a:t>Find ‘Øvelse 3 – 1, 2, mange’ i undervisningspakken</a:t>
            </a:r>
            <a:endParaRPr lang="da-DK" sz="900" dirty="0">
              <a:effectLst/>
              <a:latin typeface="Arial" panose="020B0604020202020204" pitchFamily="34" charset="0"/>
              <a:cs typeface="Arial" panose="020B0604020202020204" pitchFamily="34" charset="0"/>
            </a:endParaRP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342900"/>
            <a:r>
              <a:rPr lang="da-DK" b="1" dirty="0">
                <a:latin typeface="Arial"/>
                <a:cs typeface="Arial"/>
              </a:rPr>
              <a:t>Formål</a:t>
            </a:r>
          </a:p>
          <a:p>
            <a:pPr marL="342900" marR="0">
              <a:spcBef>
                <a:spcPts val="0"/>
              </a:spcBef>
              <a:spcAft>
                <a:spcPts val="0"/>
              </a:spcAft>
            </a:pPr>
            <a:r>
              <a:rPr lang="da-DK" dirty="0">
                <a:latin typeface="Arial"/>
                <a:cs typeface="Arial"/>
              </a:rPr>
              <a:t>Øvelsen</a:t>
            </a:r>
            <a:r>
              <a:rPr lang="da-DK" sz="900" b="0" i="0" kern="1200" dirty="0">
                <a:solidFill>
                  <a:schemeClr val="tx1"/>
                </a:solidFill>
                <a:effectLst/>
                <a:latin typeface="Arial"/>
                <a:cs typeface="Arial"/>
              </a:rPr>
              <a:t> giver eleverne mulighed for at reflektere over, at diversitet er andet end blot forskel på køn og etnicitet, og at begrebet skal forstås i en bredere forstand, hvor diversitet netop handler om de forskelligheder, der gør mennesker til individer</a:t>
            </a:r>
            <a:endParaRPr lang="da-DK" dirty="0"/>
          </a:p>
          <a:p>
            <a:pPr marL="342900" marR="0">
              <a:spcBef>
                <a:spcPts val="0"/>
              </a:spcBef>
              <a:spcAft>
                <a:spcPts val="0"/>
              </a:spcAft>
            </a:pPr>
            <a:r>
              <a:rPr lang="da-DK" sz="900" dirty="0">
                <a:effectLst/>
                <a:latin typeface="Arial" panose="020B0604020202020204" pitchFamily="34" charset="0"/>
                <a:cs typeface="Arial" panose="020B0604020202020204" pitchFamily="34" charset="0"/>
              </a:rPr>
              <a:t>Gennem øvelsen kommer alle elever til at deltage mundtligt. </a:t>
            </a: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342900"/>
            <a:r>
              <a:rPr lang="da-DK" b="1" dirty="0">
                <a:latin typeface="Arial"/>
                <a:cs typeface="Arial"/>
              </a:rPr>
              <a:t>Organisering</a:t>
            </a:r>
          </a:p>
          <a:p>
            <a:pPr marL="342900" marR="0">
              <a:spcBef>
                <a:spcPts val="0"/>
              </a:spcBef>
              <a:spcAft>
                <a:spcPts val="0"/>
              </a:spcAft>
            </a:pPr>
            <a:r>
              <a:rPr lang="da-DK" dirty="0">
                <a:latin typeface="Arial"/>
                <a:cs typeface="Arial"/>
              </a:rPr>
              <a:t>Først</a:t>
            </a:r>
            <a:r>
              <a:rPr lang="da-DK" sz="900" dirty="0">
                <a:effectLst/>
                <a:latin typeface="Arial"/>
                <a:cs typeface="Arial"/>
              </a:rPr>
              <a:t> i </a:t>
            </a:r>
            <a:r>
              <a:rPr lang="da-DK" sz="900" dirty="0" err="1">
                <a:effectLst/>
                <a:latin typeface="Arial"/>
                <a:cs typeface="Arial"/>
              </a:rPr>
              <a:t>to-personers</a:t>
            </a:r>
            <a:r>
              <a:rPr lang="da-DK" sz="900" dirty="0">
                <a:effectLst/>
                <a:latin typeface="Arial"/>
                <a:cs typeface="Arial"/>
              </a:rPr>
              <a:t> grupper, herefter i en større gruppe på 5-6 personer og til sidst foran hele klassen.</a:t>
            </a:r>
            <a:endParaRPr lang="da-DK" dirty="0"/>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Introduktion til aktiviteten</a:t>
            </a:r>
            <a:endParaRPr lang="da-DK" sz="900" dirty="0">
              <a:effectLst/>
              <a:latin typeface="Arial" panose="020B0604020202020204" pitchFamily="34" charset="0"/>
              <a:cs typeface="Arial" panose="020B0604020202020204" pitchFamily="34" charset="0"/>
            </a:endParaRP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I denne aktivitet får eleverne hver uddelt minimum 10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som de skriver så mange tanker ned på som muligt omkring ordet "Diversitet". Herefter grupperer eleverne to og to deres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i forskellige kategorier, inden de mødes i en større gruppering med to andre </a:t>
            </a:r>
            <a:r>
              <a:rPr lang="da-DK" sz="900" dirty="0" err="1">
                <a:effectLst/>
                <a:latin typeface="Arial" panose="020B0604020202020204" pitchFamily="34" charset="0"/>
                <a:cs typeface="Arial" panose="020B0604020202020204" pitchFamily="34" charset="0"/>
              </a:rPr>
              <a:t>to-personers</a:t>
            </a:r>
            <a:r>
              <a:rPr lang="da-DK" sz="900" dirty="0">
                <a:effectLst/>
                <a:latin typeface="Arial" panose="020B0604020202020204" pitchFamily="34" charset="0"/>
                <a:cs typeface="Arial" panose="020B0604020202020204" pitchFamily="34" charset="0"/>
              </a:rPr>
              <a:t> grupper. Her bliver eleverne enige om, hvilke pointer fra deres grupperede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som de gerne vil præsentere for resten af klassen.</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Det er vigtigt, at eleverne får mulighed for at reflektere over, at diversitet er andet end blot forskel på køn og etnicitet, og at begrebet skal forstås i en bredere forstand, hvor diversitet netop handler om de forskelligheder, der gør mennesker til individer.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Aktivitetens trin og rammer</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Du uddeler minimum 10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til hver elev og skriver med store bogstaver ordet "Diversitet" på tavlen.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Eleverne bruger to minutter på at få så mange tanker, ord og associationer som muligt skrevet ned på hver deres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Eleverne sidder ned under denne del af aktiviteten.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Eleverne går sammen to og to. Først læser den ene elev sine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op og forklarer kort for makkeren. Herefter byttes der, og den anden elev læser op og forklarer. Hver elev har ca. 1 minut til dette. Denne del af aktiviteten foregår stående.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Efter de to minutter danner du nye grupper på 5-6 personer. Hver gruppe bliver placeret omkring et bord, hvor eleverne på skift placerer post-</a:t>
            </a:r>
            <a:r>
              <a:rPr lang="da-DK" sz="900" b="0" i="0" dirty="0" err="1">
                <a:effectLst/>
                <a:latin typeface="Arial" panose="020B0604020202020204" pitchFamily="34" charset="0"/>
                <a:cs typeface="Arial" panose="020B0604020202020204" pitchFamily="34" charset="0"/>
              </a:rPr>
              <a:t>itsene</a:t>
            </a:r>
            <a:r>
              <a:rPr lang="da-DK" sz="900" b="0" i="0" dirty="0">
                <a:effectLst/>
                <a:latin typeface="Arial" panose="020B0604020202020204" pitchFamily="34" charset="0"/>
                <a:cs typeface="Arial" panose="020B0604020202020204" pitchFamily="34" charset="0"/>
              </a:rPr>
              <a:t> med en kort mundtlig forklaring. Gruppen samler og kategoriserer post-</a:t>
            </a:r>
            <a:r>
              <a:rPr lang="da-DK" sz="900" b="0" i="0" dirty="0" err="1">
                <a:effectLst/>
                <a:latin typeface="Arial" panose="020B0604020202020204" pitchFamily="34" charset="0"/>
                <a:cs typeface="Arial" panose="020B0604020202020204" pitchFamily="34" charset="0"/>
              </a:rPr>
              <a:t>itsene</a:t>
            </a:r>
            <a:r>
              <a:rPr lang="da-DK" sz="900" b="0" i="0" dirty="0">
                <a:effectLst/>
                <a:latin typeface="Arial" panose="020B0604020202020204" pitchFamily="34" charset="0"/>
                <a:cs typeface="Arial" panose="020B0604020202020204" pitchFamily="34" charset="0"/>
              </a:rPr>
              <a:t> i overordnede grupperinger. F.eks. køn, uddannelse, forskellighed osv.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Hver gruppe fortæller i en fælles klasseopsamling om deres vigtigste pointer fra kategoriseringen af deres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Forberedelse</a:t>
            </a:r>
            <a:endParaRPr lang="da-DK" sz="900" dirty="0">
              <a:effectLst/>
              <a:latin typeface="Arial" panose="020B0604020202020204" pitchFamily="34" charset="0"/>
              <a:cs typeface="Arial" panose="020B0604020202020204" pitchFamily="34" charset="0"/>
            </a:endParaRPr>
          </a:p>
          <a:p>
            <a:pPr marL="342900">
              <a:spcBef>
                <a:spcPts val="0"/>
              </a:spcBef>
              <a:spcAft>
                <a:spcPts val="800"/>
              </a:spcAft>
            </a:pPr>
            <a:r>
              <a:rPr lang="da-DK" sz="900" dirty="0">
                <a:effectLst/>
                <a:latin typeface="Arial" panose="020B0604020202020204" pitchFamily="34" charset="0"/>
                <a:cs typeface="Arial" panose="020B0604020202020204" pitchFamily="34" charset="0"/>
              </a:rPr>
              <a:t>Til denne aktivitet skal der anvendes en stor stak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Ca. 10 stykker pr. elev. Desuden skal hver elev have noget at skrive med.</a:t>
            </a:r>
          </a:p>
          <a:p>
            <a:pPr marL="342900" marR="0" lvl="0" indent="0" algn="l" defTabSz="685800" rtl="0" eaLnBrk="1" fontAlgn="auto" latinLnBrk="0" hangingPunct="1">
              <a:lnSpc>
                <a:spcPct val="100000"/>
              </a:lnSpc>
              <a:spcBef>
                <a:spcPts val="0"/>
              </a:spcBef>
              <a:spcAft>
                <a:spcPts val="800"/>
              </a:spcAft>
              <a:buClrTx/>
              <a:buSzTx/>
              <a:buFontTx/>
              <a:buNone/>
              <a:tabLst/>
              <a:defRPr/>
            </a:pPr>
            <a:endParaRPr lang="da-DK" sz="900" dirty="0">
              <a:effectLst/>
              <a:latin typeface="Arial" panose="020B0604020202020204" pitchFamily="34" charset="0"/>
              <a:cs typeface="Arial" panose="020B0604020202020204" pitchFamily="34" charset="0"/>
            </a:endParaRPr>
          </a:p>
          <a:p>
            <a:pPr marL="342900" marR="0" lvl="0" indent="0" algn="l" defTabSz="685800" rtl="0" eaLnBrk="1" fontAlgn="auto" latinLnBrk="0" hangingPunct="1">
              <a:lnSpc>
                <a:spcPct val="100000"/>
              </a:lnSpc>
              <a:spcBef>
                <a:spcPts val="0"/>
              </a:spcBef>
              <a:spcAft>
                <a:spcPts val="800"/>
              </a:spcAft>
              <a:buClrTx/>
              <a:buSzTx/>
              <a:buFontTx/>
              <a:buNone/>
              <a:tabLst/>
              <a:defRPr/>
            </a:pPr>
            <a:r>
              <a:rPr lang="da-DK" sz="900" dirty="0">
                <a:effectLst/>
                <a:latin typeface="Arial" panose="020B0604020202020204" pitchFamily="34" charset="0"/>
                <a:cs typeface="Arial" panose="020B0604020202020204" pitchFamily="34" charset="0"/>
              </a:rPr>
              <a:t>Øvelsen er lavet på baggrund af idé fra "Mønsterbrydende Science" fra Frederiksberg Gymnasium </a:t>
            </a:r>
            <a:r>
              <a:rPr lang="da-DK" sz="900" dirty="0">
                <a:effectLst/>
                <a:latin typeface="Arial" panose="020B0604020202020204" pitchFamily="34" charset="0"/>
                <a:cs typeface="Arial" panose="020B0604020202020204" pitchFamily="34" charset="0"/>
                <a:hlinkClick r:id="rId3"/>
              </a:rPr>
              <a:t>https://mbscience.dk/</a:t>
            </a:r>
            <a:endParaRPr lang="da-DK" sz="900" dirty="0">
              <a:effectLst/>
              <a:latin typeface="Arial" panose="020B0604020202020204" pitchFamily="34" charset="0"/>
              <a:cs typeface="Arial" panose="020B0604020202020204" pitchFamily="34" charset="0"/>
            </a:endParaRP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A6C7B47-BEDC-A430-73F5-2A8FCC3F424F}"/>
              </a:ext>
            </a:extLst>
          </p:cNvPr>
          <p:cNvSpPr>
            <a:spLocks noGrp="1"/>
          </p:cNvSpPr>
          <p:nvPr>
            <p:ph type="sldNum" sz="quarter" idx="5"/>
          </p:nvPr>
        </p:nvSpPr>
        <p:spPr/>
        <p:txBody>
          <a:bodyPr/>
          <a:lstStyle/>
          <a:p>
            <a:fld id="{28CDB93F-CEA8-B049-8764-D6B28D52FFDB}" type="slidenum">
              <a:rPr lang="en-US" smtClean="0"/>
              <a:t>6</a:t>
            </a:fld>
            <a:endParaRPr lang="en-US"/>
          </a:p>
        </p:txBody>
      </p:sp>
    </p:spTree>
    <p:extLst>
      <p:ext uri="{BB962C8B-B14F-4D97-AF65-F5344CB8AC3E}">
        <p14:creationId xmlns:p14="http://schemas.microsoft.com/office/powerpoint/2010/main" val="422524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C8BA-D471-7010-498D-49D44CA1BC7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2175181-99FE-542D-6569-F4F33B0EDD7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662AFFF-5178-797B-4F6D-29CAAA8E24F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effectLst/>
                <a:latin typeface="Arial" panose="020B0604020202020204" pitchFamily="34" charset="0"/>
                <a:cs typeface="Arial" panose="020B0604020202020204" pitchFamily="34" charset="0"/>
              </a:rPr>
              <a:t>Fortsættelse af ‘Øvelse 3 – 1, 2, mange’</a:t>
            </a:r>
            <a:endParaRPr lang="da-DK" dirty="0">
              <a:effectLst/>
              <a:latin typeface="Arial" panose="020B0604020202020204" pitchFamily="34" charset="0"/>
              <a:cs typeface="Arial" panose="020B0604020202020204" pitchFamily="34" charset="0"/>
            </a:endParaRPr>
          </a:p>
          <a:p>
            <a:endParaRPr lang="da-DK" dirty="0">
              <a:effectLst/>
              <a:latin typeface="Sharp Sans Display No1" pitchFamily="2" charset="77"/>
            </a:endParaRPr>
          </a:p>
        </p:txBody>
      </p:sp>
      <p:sp>
        <p:nvSpPr>
          <p:cNvPr id="4" name="Pladsholder til slidenummer 3">
            <a:extLst>
              <a:ext uri="{FF2B5EF4-FFF2-40B4-BE49-F238E27FC236}">
                <a16:creationId xmlns:a16="http://schemas.microsoft.com/office/drawing/2014/main" id="{A8660175-771D-C0DE-4733-E099A534FEEB}"/>
              </a:ext>
            </a:extLst>
          </p:cNvPr>
          <p:cNvSpPr>
            <a:spLocks noGrp="1"/>
          </p:cNvSpPr>
          <p:nvPr>
            <p:ph type="sldNum" sz="quarter" idx="5"/>
          </p:nvPr>
        </p:nvSpPr>
        <p:spPr/>
        <p:txBody>
          <a:bodyPr/>
          <a:lstStyle/>
          <a:p>
            <a:fld id="{28CDB93F-CEA8-B049-8764-D6B28D52FFDB}" type="slidenum">
              <a:rPr lang="en-US" smtClean="0"/>
              <a:t>7</a:t>
            </a:fld>
            <a:endParaRPr lang="en-US"/>
          </a:p>
        </p:txBody>
      </p:sp>
    </p:spTree>
    <p:extLst>
      <p:ext uri="{BB962C8B-B14F-4D97-AF65-F5344CB8AC3E}">
        <p14:creationId xmlns:p14="http://schemas.microsoft.com/office/powerpoint/2010/main" val="263416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DE826-D181-F6DA-4A46-D0B2D08EF34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EAEE74E-145F-1855-6308-E8B2480895B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35197E-5A11-A225-57C9-B2A24697FD90}"/>
              </a:ext>
            </a:extLst>
          </p:cNvPr>
          <p:cNvSpPr>
            <a:spLocks noGrp="1"/>
          </p:cNvSpPr>
          <p:nvPr>
            <p:ph type="body" idx="1"/>
          </p:nvPr>
        </p:nvSpPr>
        <p:spPr/>
        <p:txBody>
          <a:bodyPr/>
          <a:lstStyle/>
          <a:p>
            <a:pPr marL="342900" marR="0">
              <a:spcBef>
                <a:spcPts val="0"/>
              </a:spcBef>
              <a:spcAft>
                <a:spcPts val="0"/>
              </a:spcAft>
            </a:pPr>
            <a:r>
              <a:rPr lang="da-DK" sz="900" dirty="0">
                <a:effectLst/>
                <a:latin typeface="Arial" panose="020B0604020202020204" pitchFamily="34" charset="0"/>
                <a:cs typeface="Arial" panose="020B0604020202020204" pitchFamily="34" charset="0"/>
              </a:rPr>
              <a:t>Giv evt. Zetland-artikel om medicinalvirksomhed for som lektie (ligger som podcast):</a:t>
            </a:r>
          </a:p>
          <a:p>
            <a:pPr marL="342900" marR="0">
              <a:spcBef>
                <a:spcPts val="0"/>
              </a:spcBef>
              <a:spcAft>
                <a:spcPts val="0"/>
              </a:spcAft>
            </a:pPr>
            <a:r>
              <a:rPr lang="da-DK" sz="900" dirty="0" err="1">
                <a:effectLst/>
                <a:latin typeface="Arial" panose="020B0604020202020204" pitchFamily="34" charset="0"/>
                <a:cs typeface="Arial" panose="020B0604020202020204" pitchFamily="34" charset="0"/>
              </a:rPr>
              <a:t>https</a:t>
            </a:r>
            <a:r>
              <a:rPr lang="da-DK" sz="900" dirty="0">
                <a:effectLst/>
                <a:latin typeface="Arial" panose="020B0604020202020204" pitchFamily="34" charset="0"/>
                <a:cs typeface="Arial" panose="020B0604020202020204" pitchFamily="34" charset="0"/>
              </a:rPr>
              <a:t>://</a:t>
            </a:r>
            <a:r>
              <a:rPr lang="da-DK" sz="900" dirty="0" err="1">
                <a:effectLst/>
                <a:latin typeface="Arial" panose="020B0604020202020204" pitchFamily="34" charset="0"/>
                <a:cs typeface="Arial" panose="020B0604020202020204" pitchFamily="34" charset="0"/>
              </a:rPr>
              <a:t>www.zetland.dk</a:t>
            </a:r>
            <a:r>
              <a:rPr lang="da-DK" sz="900" dirty="0">
                <a:effectLst/>
                <a:latin typeface="Arial" panose="020B0604020202020204" pitchFamily="34" charset="0"/>
                <a:cs typeface="Arial" panose="020B0604020202020204" pitchFamily="34" charset="0"/>
              </a:rPr>
              <a:t>/historie/seg6699Q-aekdaa3R-7793e</a:t>
            </a: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628650" marR="0" indent="-285750">
              <a:spcBef>
                <a:spcPts val="0"/>
              </a:spcBef>
              <a:spcAft>
                <a:spcPts val="0"/>
              </a:spcAft>
              <a:buFont typeface="Arial" panose="020B0604020202020204" pitchFamily="34" charset="0"/>
              <a:buChar char="•"/>
            </a:pPr>
            <a:r>
              <a:rPr lang="da-DK" sz="900" dirty="0">
                <a:effectLst/>
                <a:latin typeface="Arial" panose="020B0604020202020204" pitchFamily="34" charset="0"/>
                <a:cs typeface="Arial" panose="020B0604020202020204" pitchFamily="34" charset="0"/>
              </a:rPr>
              <a:t>Hvad gør det for en dansk virksomhed, når den føjer sig for pres fra en kunde?</a:t>
            </a:r>
          </a:p>
          <a:p>
            <a:pPr marL="628650" marR="0" indent="-285750">
              <a:spcBef>
                <a:spcPts val="0"/>
              </a:spcBef>
              <a:spcAft>
                <a:spcPts val="0"/>
              </a:spcAft>
              <a:buFont typeface="Arial" panose="020B0604020202020204" pitchFamily="34" charset="0"/>
              <a:buChar char="•"/>
            </a:pPr>
            <a:r>
              <a:rPr lang="da-DK" sz="900" dirty="0">
                <a:effectLst/>
                <a:latin typeface="Arial" panose="020B0604020202020204" pitchFamily="34" charset="0"/>
                <a:cs typeface="Arial" panose="020B0604020202020204" pitchFamily="34" charset="0"/>
              </a:rPr>
              <a:t>Vil man virkelig diversiteten fra virksomheden, når det koster på bundlinjen? </a:t>
            </a:r>
          </a:p>
          <a:p>
            <a:pPr marL="628650" marR="0" indent="-285750">
              <a:spcBef>
                <a:spcPts val="0"/>
              </a:spcBef>
              <a:spcAft>
                <a:spcPts val="0"/>
              </a:spcAft>
              <a:buFont typeface="Arial" panose="020B0604020202020204" pitchFamily="34" charset="0"/>
              <a:buChar char="•"/>
            </a:pPr>
            <a:r>
              <a:rPr lang="da-DK" sz="900" dirty="0">
                <a:effectLst/>
                <a:latin typeface="Arial" panose="020B0604020202020204" pitchFamily="34" charset="0"/>
                <a:cs typeface="Arial" panose="020B0604020202020204" pitchFamily="34" charset="0"/>
              </a:rPr>
              <a:t>Hvad skal der til før, at man er villig til at gå hele vejen?</a:t>
            </a: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E90E36D-A1CB-4109-2788-5E2F2EC8C27B}"/>
              </a:ext>
            </a:extLst>
          </p:cNvPr>
          <p:cNvSpPr>
            <a:spLocks noGrp="1"/>
          </p:cNvSpPr>
          <p:nvPr>
            <p:ph type="sldNum" sz="quarter" idx="5"/>
          </p:nvPr>
        </p:nvSpPr>
        <p:spPr/>
        <p:txBody>
          <a:bodyPr/>
          <a:lstStyle/>
          <a:p>
            <a:fld id="{28CDB93F-CEA8-B049-8764-D6B28D52FFDB}" type="slidenum">
              <a:rPr lang="en-US" smtClean="0"/>
              <a:t>8</a:t>
            </a:fld>
            <a:endParaRPr lang="en-US"/>
          </a:p>
        </p:txBody>
      </p:sp>
    </p:spTree>
    <p:extLst>
      <p:ext uri="{BB962C8B-B14F-4D97-AF65-F5344CB8AC3E}">
        <p14:creationId xmlns:p14="http://schemas.microsoft.com/office/powerpoint/2010/main" val="96004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Fælles snak på klassen</a:t>
            </a:r>
          </a:p>
          <a:p>
            <a:endParaRPr lang="da-DK" b="1"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Spørg eleverne: Hvad er STEM? Måske logoet kan give et hint?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STEM dækker over de naturvidenskabelige, teknologiske, ingeniørvidenskabelige og matematiske uddannelser på alle niveauer.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I grundskolen hører HTX – Teknisk Gymnasium ind under STEM, fordi der i alle HTX-studieretninger indgår enten naturvidenskab, teknologi, matematik eller kommunikation/IT.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På STX er det kun de naturvidenskabelige studieretninger, der kan klassificeres som STEM.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På erhvervsuddannelserne (EUD) findes også en lang række STEM-uddannelser inden for f.eks. bygge og anlæg, industri og produktion, medier og IT, sundhed og skønhed samt mange EUX-uddannelser også.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Blandt de korte- og mellemlange videregående uddannelser er det bl.a. forskellige teknolog-uddannelser (det dækker lige fra maskinteknolog til designteknolog) samt diplomingeniøruddannelserne, men også datamatikeruddannelsen, laborant samt uddannelser inden for bygge- og anlægsteknik.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Kilde til STEM-uddannelserne fordelt på fagområder:</a:t>
            </a:r>
          </a:p>
          <a:p>
            <a:r>
              <a:rPr lang="da-DK" dirty="0">
                <a:latin typeface="Arial" panose="020B0604020202020204" pitchFamily="34" charset="0"/>
                <a:cs typeface="Arial" panose="020B0604020202020204" pitchFamily="34" charset="0"/>
                <a:hlinkClick r:id="rId3"/>
              </a:rPr>
              <a:t>https://www.dst.dk/da/Statistik/nyt/NytHtml?cid=33210</a:t>
            </a:r>
            <a:r>
              <a:rPr lang="da-DK" dirty="0">
                <a:latin typeface="Arial" panose="020B0604020202020204" pitchFamily="34" charset="0"/>
                <a:cs typeface="Arial" panose="020B0604020202020204" pitchFamily="34" charset="0"/>
              </a:rPr>
              <a:t> </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9</a:t>
            </a:fld>
            <a:endParaRPr lang="en-US"/>
          </a:p>
        </p:txBody>
      </p:sp>
    </p:spTree>
    <p:extLst>
      <p:ext uri="{BB962C8B-B14F-4D97-AF65-F5344CB8AC3E}">
        <p14:creationId xmlns:p14="http://schemas.microsoft.com/office/powerpoint/2010/main" val="8622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A0A18-73A6-8E42-16A3-AD750E187D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A79E90-BDC1-6965-41D1-46F20870D4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9C49167-5D71-4778-F1AA-1F340E2B2CD1}"/>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900" b="1" dirty="0">
                <a:effectLst/>
                <a:latin typeface="Arial" panose="020B0604020202020204" pitchFamily="34" charset="0"/>
                <a:cs typeface="Arial" panose="020B0604020202020204" pitchFamily="34" charset="0"/>
              </a:rPr>
              <a:t>Find ‘Øvelse 4 – Hvem er jeg?’ i undervisningspakken (her findes alle kort)</a:t>
            </a:r>
          </a:p>
          <a:p>
            <a:endParaRPr lang="da-DK" b="1"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Formål</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Aktiviteten </a:t>
            </a:r>
            <a:r>
              <a:rPr lang="da-DK" i="1" dirty="0">
                <a:effectLst/>
                <a:latin typeface="Arial" panose="020B0604020202020204" pitchFamily="34" charset="0"/>
                <a:cs typeface="Arial" panose="020B0604020202020204" pitchFamily="34" charset="0"/>
              </a:rPr>
              <a:t>Hvem er jeg?</a:t>
            </a:r>
            <a:r>
              <a:rPr lang="da-DK" dirty="0">
                <a:effectLst/>
                <a:latin typeface="Arial" panose="020B0604020202020204" pitchFamily="34" charset="0"/>
                <a:cs typeface="Arial" panose="020B0604020202020204" pitchFamily="34" charset="0"/>
              </a:rPr>
              <a:t> kan anvendes til at anskueliggøre for eleverne, hvilke præferencer deres personlighed og adfærd afspejler. Gennem aktiviteten vil den enkelte elev selv skulle udvælge og beslutte, hvilke udsagn der passer bedst på vedkommendes person. Der er ikke nogle udsagn, som er rigtige eller forkerte. Alle er et udtryk for bestemte personlighedstræk. Når eleverne har fundet de udsagn, der passer til dem, vil eleverne samtidig blive klogere på, hvordan de personlighedsmæssigt adskiller sig fra andre i klassen. Dette kan være udgangspunktet for en dialog om, at klassen er en </a:t>
            </a:r>
            <a:r>
              <a:rPr lang="da-DK" dirty="0" err="1">
                <a:effectLst/>
                <a:latin typeface="Arial" panose="020B0604020202020204" pitchFamily="34" charset="0"/>
                <a:cs typeface="Arial" panose="020B0604020202020204" pitchFamily="34" charset="0"/>
              </a:rPr>
              <a:t>divers</a:t>
            </a:r>
            <a:r>
              <a:rPr lang="da-DK" dirty="0">
                <a:effectLst/>
                <a:latin typeface="Arial" panose="020B0604020202020204" pitchFamily="34" charset="0"/>
                <a:cs typeface="Arial" panose="020B0604020202020204" pitchFamily="34" charset="0"/>
              </a:rPr>
              <a:t> gruppesammensætning med mange forskellige kompetencer til rådighed.</a:t>
            </a:r>
            <a:br>
              <a:rPr lang="da-DK" dirty="0">
                <a:effectLst/>
                <a:latin typeface="Arial" panose="020B0604020202020204" pitchFamily="34" charset="0"/>
                <a:cs typeface="Arial" panose="020B0604020202020204" pitchFamily="34" charset="0"/>
              </a:rPr>
            </a:br>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Introduktion til aktiviteten</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Eleverne får udleveret 10 kort med udsagn om forskellige personlighedstræk. Eleverne skal nu individuelt udvælge 6 af de 10 udsagn, som de tænker passer bedst til deres personlighed. Eleverne vil altså have minimum fem udsagn, som de </a:t>
            </a:r>
            <a:r>
              <a:rPr lang="da-DK" i="1" dirty="0">
                <a:effectLst/>
                <a:latin typeface="Arial" panose="020B0604020202020204" pitchFamily="34" charset="0"/>
                <a:cs typeface="Arial" panose="020B0604020202020204" pitchFamily="34" charset="0"/>
              </a:rPr>
              <a:t>ikke</a:t>
            </a:r>
            <a:r>
              <a:rPr lang="da-DK" dirty="0">
                <a:effectLst/>
                <a:latin typeface="Arial" panose="020B0604020202020204" pitchFamily="34" charset="0"/>
                <a:cs typeface="Arial" panose="020B0604020202020204" pitchFamily="34" charset="0"/>
              </a:rPr>
              <a:t> mener afspejler deres personlighed. Herefter sættes eleverne sammen to og to (evt. sidemanden), hvor de skal forsøge at bytte de fire udsagn, de havde i overskud med nogle udsagn, som er et bedre match. Til sidst må eleverne bevæge sig frit rundt til de andre elever i klassen og se, om de kan få de sidste udsagn byttet til nogle bedre. Det er ikke et krav, at den enkelte skal finde seks udsagn, der passer perfekt. Det vigtigste er, at eleven har så mange som muligt, der passer bedst muligt til vedkommendes personlighed.</a:t>
            </a:r>
          </a:p>
          <a:p>
            <a:endParaRPr lang="da-DK" dirty="0">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Efter den praktiske øvelse, kan du vælge at lade nogle elever præsentere deres udsagn og fortælle, hvorfor de mener, at lige netop disse udsagn er et godt match til deres personlighed. Dette kan være et godt udgangspunkt for en dialog om forskellighed blandt mennesker.</a:t>
            </a:r>
          </a:p>
          <a:p>
            <a:endParaRPr lang="da-DK"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Aktivitetens trin og rammer</a:t>
            </a:r>
            <a:endParaRPr lang="da-DK" dirty="0">
              <a:effectLst/>
              <a:latin typeface="Arial"/>
              <a:cs typeface="Arial"/>
            </a:endParaRPr>
          </a:p>
          <a:p>
            <a:pPr marL="228600" indent="-228600">
              <a:buFont typeface="+mj-lt"/>
              <a:buAutoNum type="arabicPeriod"/>
            </a:pPr>
            <a:r>
              <a:rPr lang="da-DK" dirty="0">
                <a:effectLst/>
                <a:latin typeface="Arial" panose="020B0604020202020204" pitchFamily="34" charset="0"/>
                <a:cs typeface="Arial" panose="020B0604020202020204" pitchFamily="34" charset="0"/>
              </a:rPr>
              <a:t>Udlever 10 kort med udsagn til alle elever.</a:t>
            </a:r>
          </a:p>
          <a:p>
            <a:pPr marL="228600" indent="-228600">
              <a:buFont typeface="+mj-lt"/>
              <a:buAutoNum type="arabicPeriod"/>
            </a:pPr>
            <a:r>
              <a:rPr lang="da-DK" dirty="0">
                <a:effectLst/>
                <a:latin typeface="Arial" panose="020B0604020202020204" pitchFamily="34" charset="0"/>
                <a:cs typeface="Arial" panose="020B0604020202020204" pitchFamily="34" charset="0"/>
              </a:rPr>
              <a:t>Eleverne starter med individuelt at udvælge 6 af 10 udsagn fra de kort, de har fået.</a:t>
            </a:r>
          </a:p>
          <a:p>
            <a:pPr marL="228600" indent="-228600">
              <a:buFont typeface="+mj-lt"/>
              <a:buAutoNum type="arabicPeriod"/>
            </a:pPr>
            <a:r>
              <a:rPr lang="da-DK" dirty="0">
                <a:effectLst/>
                <a:latin typeface="Arial" panose="020B0604020202020204" pitchFamily="34" charset="0"/>
                <a:cs typeface="Arial" panose="020B0604020202020204" pitchFamily="34" charset="0"/>
              </a:rPr>
              <a:t>To og to skal eleverne nu forsøge at bytte de udsagnkort, der passer dårligst til dem, til nogle, de mener passer bedre.</a:t>
            </a:r>
          </a:p>
          <a:p>
            <a:pPr marL="228600" indent="-228600">
              <a:buFont typeface="+mj-lt"/>
              <a:buAutoNum type="arabicPeriod"/>
            </a:pPr>
            <a:r>
              <a:rPr lang="da-DK" dirty="0">
                <a:effectLst/>
                <a:latin typeface="Arial" panose="020B0604020202020204" pitchFamily="34" charset="0"/>
                <a:cs typeface="Arial" panose="020B0604020202020204" pitchFamily="34" charset="0"/>
              </a:rPr>
              <a:t>Herefter bevæger eleverne sig rundt imellem hinanden og forsøger at bytte de sidste udsagnskort væk, der ikke passer til deres personlighed.</a:t>
            </a:r>
          </a:p>
          <a:p>
            <a:pPr marL="228600" indent="-228600">
              <a:buFont typeface="+mj-lt"/>
              <a:buAutoNum type="arabicPeriod"/>
            </a:pPr>
            <a:r>
              <a:rPr lang="da-DK" dirty="0">
                <a:effectLst/>
                <a:latin typeface="Arial" panose="020B0604020202020204" pitchFamily="34" charset="0"/>
                <a:cs typeface="Arial" panose="020B0604020202020204" pitchFamily="34" charset="0"/>
              </a:rPr>
              <a:t>Opsamling: Lad 2-3 elever fortælle om deres udsagn, og hvorfor de har valgt lige netop disse udsagn.</a:t>
            </a:r>
          </a:p>
          <a:p>
            <a:pPr marL="228600" indent="-228600">
              <a:buFont typeface="+mj-lt"/>
              <a:buAutoNum type="arabicPeriod"/>
            </a:pPr>
            <a:r>
              <a:rPr lang="da-DK" dirty="0">
                <a:effectLst/>
                <a:latin typeface="Arial"/>
                <a:cs typeface="Arial"/>
              </a:rPr>
              <a:t>Følg op med at spørge ind til, hvor eleverne personlighedsmæssigt adskiller sig fra hinanden. Dette kan være et godt udgangspunkt til at snakke om og anskueliggøre, at vi mennesker ikke blot ser forskellige ud, men at vi også har meget forskellige præferencer, når det kommer til personlighed. Dette kan igen give anledning til at lede diskussionen hen imod gruppearbejde, og hvordan personligheder kan være både godt og skidt for gruppens samarbejde.</a:t>
            </a:r>
          </a:p>
          <a:p>
            <a:pPr marL="0" indent="0">
              <a:buFont typeface="+mj-lt"/>
              <a:buNone/>
            </a:pPr>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Undervisningsmateriale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Materialet består af A4-ark med udsagn.</a:t>
            </a:r>
          </a:p>
          <a:p>
            <a:r>
              <a:rPr lang="da-DK" dirty="0">
                <a:effectLst/>
                <a:latin typeface="Arial" panose="020B0604020202020204" pitchFamily="34" charset="0"/>
                <a:cs typeface="Arial" panose="020B0604020202020204" pitchFamily="34" charset="0"/>
              </a:rPr>
              <a:t>Disse printes og klippes ud inden lektionen. </a:t>
            </a:r>
            <a:br>
              <a:rPr lang="da-DK" dirty="0">
                <a:solidFill>
                  <a:srgbClr val="2600F4"/>
                </a:solidFill>
                <a:effectLst/>
                <a:latin typeface="Arial" panose="020B0604020202020204" pitchFamily="34" charset="0"/>
                <a:cs typeface="Arial" panose="020B0604020202020204" pitchFamily="34" charset="0"/>
              </a:rPr>
            </a:br>
            <a:endParaRPr lang="da-DK"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Forberedelse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Det er en god ide at have forberedt nogle spørgsmål til den åbne diskussion i plenum om, hvad diversitet handler om.</a:t>
            </a:r>
          </a:p>
          <a:p>
            <a:endParaRPr lang="da-DK" dirty="0">
              <a:effectLst/>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Eksempel:</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siger noget om struktur eller manglende struktur?</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handler om at være omsorgsfuld?</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siger noget om at være resultatorienteret eller dominerende? </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Hvordan kan det skabe konflikter, hvis man har for mange i en gruppe, der for dominerende?</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Hvordan kan det være en hæmsko for et gruppearbejde, hvis der IKKE er nogen i gruppen, som er resultatorienteret?</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Er det vigtigt at have forskellige personlighedstræk i en gruppe, der skal </a:t>
            </a:r>
            <a:r>
              <a:rPr lang="da-DK" dirty="0" err="1">
                <a:effectLst/>
                <a:latin typeface="Arial" panose="020B0604020202020204" pitchFamily="34" charset="0"/>
                <a:cs typeface="Arial" panose="020B0604020202020204" pitchFamily="34" charset="0"/>
              </a:rPr>
              <a:t>performe</a:t>
            </a:r>
            <a:r>
              <a:rPr lang="da-DK" dirty="0">
                <a:effectLst/>
                <a:latin typeface="Arial" panose="020B0604020202020204" pitchFamily="34" charset="0"/>
                <a:cs typeface="Arial" panose="020B0604020202020204" pitchFamily="34" charset="0"/>
              </a:rPr>
              <a:t> godt?</a:t>
            </a: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8D721EB5-02C3-0F12-1934-91355D34F0B2}"/>
              </a:ext>
            </a:extLst>
          </p:cNvPr>
          <p:cNvSpPr>
            <a:spLocks noGrp="1"/>
          </p:cNvSpPr>
          <p:nvPr>
            <p:ph type="sldNum" sz="quarter" idx="5"/>
          </p:nvPr>
        </p:nvSpPr>
        <p:spPr/>
        <p:txBody>
          <a:bodyPr/>
          <a:lstStyle/>
          <a:p>
            <a:fld id="{28CDB93F-CEA8-B049-8764-D6B28D52FFDB}" type="slidenum">
              <a:rPr lang="en-US" smtClean="0"/>
              <a:t>10</a:t>
            </a:fld>
            <a:endParaRPr lang="en-US"/>
          </a:p>
        </p:txBody>
      </p:sp>
    </p:spTree>
    <p:extLst>
      <p:ext uri="{BB962C8B-B14F-4D97-AF65-F5344CB8AC3E}">
        <p14:creationId xmlns:p14="http://schemas.microsoft.com/office/powerpoint/2010/main" val="2006666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011" y="1435537"/>
            <a:ext cx="8429977" cy="1722394"/>
          </a:xfrm>
          <a:prstGeom prst="rect">
            <a:avLst/>
          </a:prstGeom>
        </p:spPr>
        <p:txBody>
          <a:bodyPr lIns="0" tIns="0" rIns="0" bIns="0" anchor="b">
            <a:noAutofit/>
          </a:bodyPr>
          <a:lstStyle>
            <a:lvl1pPr algn="ctr">
              <a:lnSpc>
                <a:spcPct val="70000"/>
              </a:lnSpc>
              <a:defRPr sz="4800" kern="900" spc="-150" baseline="0">
                <a:solidFill>
                  <a:srgbClr val="62B4F0"/>
                </a:solidFill>
              </a:defRPr>
            </a:lvl1pPr>
          </a:lstStyle>
          <a:p>
            <a:r>
              <a:rPr lang="en-US" dirty="0"/>
              <a:t>INDSÆT TITEL HER </a:t>
            </a:r>
          </a:p>
        </p:txBody>
      </p:sp>
      <p:pic>
        <p:nvPicPr>
          <p:cNvPr id="4" name="Billede 3" descr="Et billede, der indeholder tekst&#10;&#10;Automatisk genereret beskrivelse">
            <a:extLst>
              <a:ext uri="{FF2B5EF4-FFF2-40B4-BE49-F238E27FC236}">
                <a16:creationId xmlns:a16="http://schemas.microsoft.com/office/drawing/2014/main" id="{C61B7E90-7240-9545-BA75-5AC8673D4826}"/>
              </a:ext>
            </a:extLst>
          </p:cNvPr>
          <p:cNvPicPr>
            <a:picLocks noChangeAspect="1"/>
          </p:cNvPicPr>
          <p:nvPr userDrawn="1"/>
        </p:nvPicPr>
        <p:blipFill>
          <a:blip r:embed="rId2"/>
          <a:stretch>
            <a:fillRect/>
          </a:stretch>
        </p:blipFill>
        <p:spPr>
          <a:xfrm>
            <a:off x="7834345" y="4305137"/>
            <a:ext cx="790260" cy="406106"/>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CDB041E8-F1A9-F52B-3CD8-EFBAEE61CB75}"/>
              </a:ext>
            </a:extLst>
          </p:cNvPr>
          <p:cNvPicPr>
            <a:picLocks noChangeAspect="1"/>
          </p:cNvPicPr>
          <p:nvPr userDrawn="1"/>
        </p:nvPicPr>
        <p:blipFill>
          <a:blip r:embed="rId3"/>
          <a:stretch>
            <a:fillRect/>
          </a:stretch>
        </p:blipFill>
        <p:spPr>
          <a:xfrm>
            <a:off x="519395" y="4441669"/>
            <a:ext cx="1278923" cy="3108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kst">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dirty="0" err="1"/>
              <a:t>Indsæt</a:t>
            </a:r>
            <a:r>
              <a:rPr lang="en-US" dirty="0"/>
              <a:t> </a:t>
            </a:r>
            <a:r>
              <a:rPr lang="en-US" dirty="0" err="1"/>
              <a:t>overskrift</a:t>
            </a:r>
            <a:endParaRPr lang="en-US" dirty="0"/>
          </a:p>
        </p:txBody>
      </p:sp>
      <p:sp>
        <p:nvSpPr>
          <p:cNvPr id="24" name="Text Placeholder 22"/>
          <p:cNvSpPr>
            <a:spLocks noGrp="1"/>
          </p:cNvSpPr>
          <p:nvPr>
            <p:ph type="body" sz="quarter" idx="10"/>
          </p:nvPr>
        </p:nvSpPr>
        <p:spPr>
          <a:xfrm>
            <a:off x="519394" y="1540223"/>
            <a:ext cx="7183155" cy="2715024"/>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4" name="Billede 3" descr="Et billede, der indeholder tekst&#10;&#10;Automatisk genereret beskrivelse">
            <a:extLst>
              <a:ext uri="{FF2B5EF4-FFF2-40B4-BE49-F238E27FC236}">
                <a16:creationId xmlns:a16="http://schemas.microsoft.com/office/drawing/2014/main" id="{8CD0C4A3-0112-210D-92A8-2E8C12745B09}"/>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5F40A524-D3DF-61D9-4077-9009ADD8BB76}"/>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22047848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kst med bille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dirty="0" err="1"/>
              <a:t>Indsæt</a:t>
            </a:r>
            <a:r>
              <a:rPr lang="en-US" dirty="0"/>
              <a:t> </a:t>
            </a:r>
            <a:r>
              <a:rPr lang="en-US" dirty="0" err="1"/>
              <a:t>overskrift</a:t>
            </a:r>
            <a:endParaRPr lang="en-US" dirty="0"/>
          </a:p>
        </p:txBody>
      </p:sp>
      <p:sp>
        <p:nvSpPr>
          <p:cNvPr id="24" name="Text Placeholder 22"/>
          <p:cNvSpPr>
            <a:spLocks noGrp="1"/>
          </p:cNvSpPr>
          <p:nvPr>
            <p:ph type="body" sz="quarter" idx="10"/>
          </p:nvPr>
        </p:nvSpPr>
        <p:spPr>
          <a:xfrm>
            <a:off x="519394" y="1540224"/>
            <a:ext cx="4224727" cy="2744906"/>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
        <p:nvSpPr>
          <p:cNvPr id="6" name="Picture Placeholder 26">
            <a:extLst>
              <a:ext uri="{FF2B5EF4-FFF2-40B4-BE49-F238E27FC236}">
                <a16:creationId xmlns:a16="http://schemas.microsoft.com/office/drawing/2014/main" id="{B3B705B9-DAAC-E119-884E-127D5F6B32AC}"/>
              </a:ext>
            </a:extLst>
          </p:cNvPr>
          <p:cNvSpPr>
            <a:spLocks noGrp="1"/>
          </p:cNvSpPr>
          <p:nvPr>
            <p:ph type="pic" sz="quarter" idx="12" hasCustomPrompt="1"/>
          </p:nvPr>
        </p:nvSpPr>
        <p:spPr>
          <a:xfrm>
            <a:off x="5133108" y="1536724"/>
            <a:ext cx="4010892" cy="2515410"/>
          </a:xfrm>
          <a:prstGeom prst="rect">
            <a:avLst/>
          </a:prstGeom>
        </p:spPr>
        <p:txBody>
          <a:bodyPr anchor="ctr"/>
          <a:lstStyle>
            <a:lvl1pPr marL="0" indent="0" algn="ctr">
              <a:buNone/>
              <a:defRPr>
                <a:solidFill>
                  <a:schemeClr val="bg1"/>
                </a:solidFill>
              </a:defRPr>
            </a:lvl1pPr>
          </a:lstStyle>
          <a:p>
            <a:r>
              <a:rPr lang="da-DK"/>
              <a:t>Klik på ikonet for at </a:t>
            </a:r>
            <a:br>
              <a:rPr lang="da-DK"/>
            </a:br>
            <a:r>
              <a:rPr lang="da-DK"/>
              <a:t>tilføje et billede</a:t>
            </a:r>
          </a:p>
        </p:txBody>
      </p:sp>
      <p:pic>
        <p:nvPicPr>
          <p:cNvPr id="7" name="Billede 6" descr="Et billede, der indeholder tekst&#10;&#10;Automatisk genereret beskrivelse">
            <a:extLst>
              <a:ext uri="{FF2B5EF4-FFF2-40B4-BE49-F238E27FC236}">
                <a16:creationId xmlns:a16="http://schemas.microsoft.com/office/drawing/2014/main" id="{EF760412-00DF-ACA5-3A57-517B33609278}"/>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8" name="Billede 7" descr="Et billede, der indeholder Font/skrifttype, Grafik, logo, grafisk design&#10;&#10;AI-genereret indhold kan være ukorrekt.">
            <a:extLst>
              <a:ext uri="{FF2B5EF4-FFF2-40B4-BE49-F238E27FC236}">
                <a16:creationId xmlns:a16="http://schemas.microsoft.com/office/drawing/2014/main" id="{FB0DC587-DFAE-3CFA-1D09-4C60DBE9D9CE}"/>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9550623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reaker sli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009" y="1679365"/>
            <a:ext cx="8137982" cy="1425913"/>
          </a:xfrm>
          <a:prstGeom prst="rect">
            <a:avLst/>
          </a:prstGeom>
        </p:spPr>
        <p:txBody>
          <a:bodyPr wrap="square" lIns="0" tIns="0" rIns="0" bIns="0" anchor="b">
            <a:noAutofit/>
          </a:bodyPr>
          <a:lstStyle>
            <a:lvl1pPr algn="ctr">
              <a:lnSpc>
                <a:spcPct val="70000"/>
              </a:lnSpc>
              <a:defRPr sz="6000" kern="900" spc="0" baseline="0">
                <a:solidFill>
                  <a:srgbClr val="62B4F0"/>
                </a:solidFill>
              </a:defRPr>
            </a:lvl1pPr>
          </a:lstStyle>
          <a:p>
            <a:r>
              <a:rPr lang="en-US" dirty="0"/>
              <a:t>Breaker slide</a:t>
            </a:r>
          </a:p>
        </p:txBody>
      </p:sp>
      <p:pic>
        <p:nvPicPr>
          <p:cNvPr id="5" name="Billede 4" descr="Et billede, der indeholder tekst&#10;&#10;Automatisk genereret beskrivelse">
            <a:extLst>
              <a:ext uri="{FF2B5EF4-FFF2-40B4-BE49-F238E27FC236}">
                <a16:creationId xmlns:a16="http://schemas.microsoft.com/office/drawing/2014/main" id="{FB5B3DF3-1495-4C1E-D92C-2170CA0167C0}"/>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7" name="Billede 6" descr="Et billede, der indeholder Font/skrifttype, Grafik, logo, grafisk design&#10;&#10;AI-genereret indhold kan være ukorrekt.">
            <a:extLst>
              <a:ext uri="{FF2B5EF4-FFF2-40B4-BE49-F238E27FC236}">
                <a16:creationId xmlns:a16="http://schemas.microsoft.com/office/drawing/2014/main" id="{23F8198C-676B-6035-8076-54C91E0ECB08}"/>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7094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39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2">
    <p:bg>
      <p:bgRef idx="1001">
        <a:schemeClr val="bg1"/>
      </p:bgRef>
    </p:bg>
    <p:spTree>
      <p:nvGrpSpPr>
        <p:cNvPr id="1" name=""/>
        <p:cNvGrpSpPr/>
        <p:nvPr/>
      </p:nvGrpSpPr>
      <p:grpSpPr>
        <a:xfrm>
          <a:off x="0" y="0"/>
          <a:ext cx="0" cy="0"/>
          <a:chOff x="0" y="0"/>
          <a:chExt cx="0" cy="0"/>
        </a:xfrm>
      </p:grpSpPr>
      <p:pic>
        <p:nvPicPr>
          <p:cNvPr id="6" name="Billede 5" descr="Et billede, der indeholder Font/skrifttype, tekst, Grafik, grafisk design&#10;&#10;AI-genereret indhold kan være ukorrekt.">
            <a:extLst>
              <a:ext uri="{FF2B5EF4-FFF2-40B4-BE49-F238E27FC236}">
                <a16:creationId xmlns:a16="http://schemas.microsoft.com/office/drawing/2014/main" id="{E9AADE76-0E3D-E87F-1456-86F9D8F54D52}"/>
              </a:ext>
            </a:extLst>
          </p:cNvPr>
          <p:cNvPicPr>
            <a:picLocks noChangeAspect="1"/>
          </p:cNvPicPr>
          <p:nvPr userDrawn="1"/>
        </p:nvPicPr>
        <p:blipFill>
          <a:blip r:embed="rId2"/>
          <a:stretch>
            <a:fillRect/>
          </a:stretch>
        </p:blipFill>
        <p:spPr>
          <a:xfrm>
            <a:off x="7976703" y="4373119"/>
            <a:ext cx="643088" cy="330476"/>
          </a:xfrm>
          <a:prstGeom prst="rect">
            <a:avLst/>
          </a:prstGeom>
        </p:spPr>
      </p:pic>
      <p:sp>
        <p:nvSpPr>
          <p:cNvPr id="2" name="Title 1"/>
          <p:cNvSpPr>
            <a:spLocks noGrp="1"/>
          </p:cNvSpPr>
          <p:nvPr>
            <p:ph type="ctrTitle" hasCustomPrompt="1"/>
          </p:nvPr>
        </p:nvSpPr>
        <p:spPr>
          <a:xfrm>
            <a:off x="357282" y="579954"/>
            <a:ext cx="7989050" cy="430887"/>
          </a:xfrm>
          <a:prstGeom prst="rect">
            <a:avLst/>
          </a:prstGeom>
        </p:spPr>
        <p:txBody>
          <a:bodyPr wrap="square" lIns="0" tIns="0" rIns="0" bIns="0" anchor="b">
            <a:noAutofit/>
          </a:bodyPr>
          <a:lstStyle>
            <a:lvl1pPr algn="l">
              <a:lnSpc>
                <a:spcPct val="70000"/>
              </a:lnSpc>
              <a:defRPr sz="3200" kern="900" spc="0" baseline="0">
                <a:solidFill>
                  <a:srgbClr val="00558F"/>
                </a:solidFill>
              </a:defRPr>
            </a:lvl1pPr>
          </a:lstStyle>
          <a:p>
            <a:r>
              <a:rPr lang="en-US" dirty="0" err="1"/>
              <a:t>Indsæt</a:t>
            </a:r>
            <a:r>
              <a:rPr lang="en-US" dirty="0"/>
              <a:t> </a:t>
            </a:r>
            <a:r>
              <a:rPr lang="en-US" dirty="0" err="1"/>
              <a:t>overskrift</a:t>
            </a:r>
            <a:endParaRPr lang="en-US" dirty="0"/>
          </a:p>
        </p:txBody>
      </p:sp>
      <p:sp>
        <p:nvSpPr>
          <p:cNvPr id="24" name="Text Placeholder 22"/>
          <p:cNvSpPr>
            <a:spLocks noGrp="1"/>
          </p:cNvSpPr>
          <p:nvPr>
            <p:ph type="body" sz="quarter" idx="10"/>
          </p:nvPr>
        </p:nvSpPr>
        <p:spPr>
          <a:xfrm>
            <a:off x="357281" y="1206230"/>
            <a:ext cx="8267323" cy="2924644"/>
          </a:xfrm>
          <a:prstGeom prst="rect">
            <a:avLst/>
          </a:prstGeom>
        </p:spPr>
        <p:txBody>
          <a:bodyPr lIns="0" tIns="0" rIns="0" bIns="0">
            <a:normAutofit/>
          </a:bodyPr>
          <a:lstStyle>
            <a:lvl1pPr marL="0" indent="0">
              <a:buNone/>
              <a:defRPr sz="1600" b="0">
                <a:solidFill>
                  <a:srgbClr val="00558F"/>
                </a:solidFill>
              </a:defRPr>
            </a:lvl1pPr>
            <a:lvl2pPr marL="514350" indent="-171450">
              <a:buSzPct val="100000"/>
              <a:buFont typeface="Arial" panose="020B0604020202020204" pitchFamily="34" charset="0"/>
              <a:buChar char="•"/>
              <a:defRPr sz="1600" b="0">
                <a:solidFill>
                  <a:srgbClr val="00558F"/>
                </a:solidFill>
              </a:defRPr>
            </a:lvl2pPr>
            <a:lvl3pPr marL="857250" indent="-171450">
              <a:buSzPct val="100000"/>
              <a:buFont typeface="Arial" panose="020B0604020202020204" pitchFamily="34" charset="0"/>
              <a:buChar char="•"/>
              <a:defRPr sz="1600" b="0">
                <a:solidFill>
                  <a:srgbClr val="00558F"/>
                </a:solidFill>
              </a:defRPr>
            </a:lvl3pPr>
            <a:lvl4pPr marL="1200150" indent="-171450">
              <a:buSzPct val="100000"/>
              <a:buFont typeface="Arial" panose="020B0604020202020204" pitchFamily="34" charset="0"/>
              <a:buChar char="•"/>
              <a:defRPr sz="1600" b="0">
                <a:solidFill>
                  <a:srgbClr val="00558F"/>
                </a:solidFill>
              </a:defRPr>
            </a:lvl4pPr>
            <a:lvl5pPr marL="1543050" indent="-171450">
              <a:buSzPct val="100000"/>
              <a:buFont typeface="Arial" panose="020B0604020202020204" pitchFamily="34" charset="0"/>
              <a:buChar char="•"/>
              <a:defRPr sz="1600" b="0">
                <a:solidFill>
                  <a:srgbClr val="00558F"/>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861356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948747"/>
      </p:ext>
    </p:extLst>
  </p:cSld>
  <p:clrMap bg1="lt1" tx1="dk1" bg2="lt2" tx2="dk2" accent1="accent1" accent2="accent2" accent3="accent3" accent4="accent4" accent5="accent5" accent6="accent6" hlink="hlink" folHlink="folHlink"/>
  <p:sldLayoutIdLst>
    <p:sldLayoutId id="2147483663" r:id="rId1"/>
    <p:sldLayoutId id="2147483830" r:id="rId2"/>
    <p:sldLayoutId id="2147483833" r:id="rId3"/>
    <p:sldLayoutId id="2147483831" r:id="rId4"/>
    <p:sldLayoutId id="2147483835" r:id="rId5"/>
    <p:sldLayoutId id="2147483836" r:id="rId6"/>
  </p:sldLayoutIdLst>
  <p:hf sldNum="0" hdr="0" ftr="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pp.birke-gym.dk/activities/olcafee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vhus.dk/viden/podcast-til-undervisningen-om-uddannelsesval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6ImLqrCMWd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4E3C2-8A5C-55F4-F729-536985348113}"/>
              </a:ext>
            </a:extLst>
          </p:cNvPr>
          <p:cNvSpPr>
            <a:spLocks noGrp="1"/>
          </p:cNvSpPr>
          <p:nvPr>
            <p:ph type="ctrTitle"/>
          </p:nvPr>
        </p:nvSpPr>
        <p:spPr/>
        <p:txBody>
          <a:bodyPr/>
          <a:lstStyle/>
          <a:p>
            <a:r>
              <a:rPr lang="da-DK" dirty="0"/>
              <a:t>OL-Cafe!</a:t>
            </a:r>
          </a:p>
        </p:txBody>
      </p:sp>
      <p:sp>
        <p:nvSpPr>
          <p:cNvPr id="3" name="Pladsholder til tekst 2">
            <a:extLst>
              <a:ext uri="{FF2B5EF4-FFF2-40B4-BE49-F238E27FC236}">
                <a16:creationId xmlns:a16="http://schemas.microsoft.com/office/drawing/2014/main" id="{3C3F11BA-D110-CC11-1957-9D7F1F5B8F73}"/>
              </a:ext>
            </a:extLst>
          </p:cNvPr>
          <p:cNvSpPr>
            <a:spLocks noGrp="1"/>
          </p:cNvSpPr>
          <p:nvPr>
            <p:ph type="body" sz="quarter" idx="10"/>
          </p:nvPr>
        </p:nvSpPr>
        <p:spPr/>
        <p:txBody>
          <a:bodyPr/>
          <a:lstStyle/>
          <a:p>
            <a:r>
              <a:rPr lang="da-DK" dirty="0"/>
              <a:t>Meld jer til på BG-Connect: </a:t>
            </a:r>
            <a:r>
              <a:rPr lang="da-DK" dirty="0">
                <a:hlinkClick r:id="rId2"/>
              </a:rPr>
              <a:t>https://app.birke-gym.dk/activities/olcafeer</a:t>
            </a:r>
            <a:endParaRPr lang="da-DK" dirty="0"/>
          </a:p>
          <a:p>
            <a:endParaRPr lang="da-DK" dirty="0"/>
          </a:p>
          <a:p>
            <a:r>
              <a:rPr lang="da-DK" dirty="0"/>
              <a:t>Genopfrisk gamle emner og kom foran med andre! </a:t>
            </a:r>
            <a:r>
              <a:rPr lang="da-DK" dirty="0">
                <a:sym typeface="Wingdings" panose="05000000000000000000" pitchFamily="2" charset="2"/>
              </a:rPr>
              <a:t></a:t>
            </a:r>
            <a:br>
              <a:rPr lang="da-DK" dirty="0">
                <a:sym typeface="Wingdings" panose="05000000000000000000" pitchFamily="2" charset="2"/>
              </a:rPr>
            </a:br>
            <a:br>
              <a:rPr lang="da-DK" dirty="0">
                <a:sym typeface="Wingdings" panose="05000000000000000000" pitchFamily="2" charset="2"/>
              </a:rPr>
            </a:br>
            <a:r>
              <a:rPr lang="da-DK" dirty="0">
                <a:sym typeface="Wingdings" panose="05000000000000000000" pitchFamily="2" charset="2"/>
              </a:rPr>
              <a:t>I skal alle tage kemi-OL og fysik-OL prøven – i kan jo spørge morten om han vil </a:t>
            </a:r>
            <a:r>
              <a:rPr lang="da-DK">
                <a:sym typeface="Wingdings" panose="05000000000000000000" pitchFamily="2" charset="2"/>
              </a:rPr>
              <a:t>give jer bio-OL prøven </a:t>
            </a:r>
            <a:endParaRPr lang="da-DK" dirty="0"/>
          </a:p>
        </p:txBody>
      </p:sp>
    </p:spTree>
    <p:extLst>
      <p:ext uri="{BB962C8B-B14F-4D97-AF65-F5344CB8AC3E}">
        <p14:creationId xmlns:p14="http://schemas.microsoft.com/office/powerpoint/2010/main" val="280608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588797-F5C1-D1FE-6030-06AA0B573A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CB6BCF-D27F-1782-D3E6-5387462EB5EF}"/>
              </a:ext>
            </a:extLst>
          </p:cNvPr>
          <p:cNvSpPr>
            <a:spLocks noGrp="1"/>
          </p:cNvSpPr>
          <p:nvPr>
            <p:ph type="ctrTitle"/>
          </p:nvPr>
        </p:nvSpPr>
        <p:spPr>
          <a:xfrm>
            <a:off x="526302" y="835061"/>
            <a:ext cx="3768644" cy="430887"/>
          </a:xfrm>
        </p:spPr>
        <p:txBody>
          <a:bodyPr/>
          <a:lstStyle/>
          <a:p>
            <a:r>
              <a:rPr lang="da-DK" dirty="0"/>
              <a:t>Hvem er jeg?</a:t>
            </a:r>
          </a:p>
        </p:txBody>
      </p:sp>
      <p:pic>
        <p:nvPicPr>
          <p:cNvPr id="5" name="Billede 4" descr="Et billede, der indeholder skærmbillede, Font/skrifttype, nummer/tal, tekst&#10;&#10;AI-genereret indhold kan være ukorrekt.">
            <a:extLst>
              <a:ext uri="{FF2B5EF4-FFF2-40B4-BE49-F238E27FC236}">
                <a16:creationId xmlns:a16="http://schemas.microsoft.com/office/drawing/2014/main" id="{0A5919F6-569A-C1EA-1A1B-66C19BDF152C}"/>
              </a:ext>
            </a:extLst>
          </p:cNvPr>
          <p:cNvPicPr>
            <a:picLocks noChangeAspect="1"/>
          </p:cNvPicPr>
          <p:nvPr/>
        </p:nvPicPr>
        <p:blipFill>
          <a:blip r:embed="rId3"/>
          <a:srcRect l="86380" t="83032" r="953" b="777"/>
          <a:stretch>
            <a:fillRect/>
          </a:stretch>
        </p:blipFill>
        <p:spPr>
          <a:xfrm>
            <a:off x="3710767" y="321368"/>
            <a:ext cx="779686" cy="754535"/>
          </a:xfrm>
          <a:prstGeom prst="rect">
            <a:avLst/>
          </a:prstGeom>
        </p:spPr>
      </p:pic>
      <p:grpSp>
        <p:nvGrpSpPr>
          <p:cNvPr id="7" name="Gruppe 6">
            <a:extLst>
              <a:ext uri="{FF2B5EF4-FFF2-40B4-BE49-F238E27FC236}">
                <a16:creationId xmlns:a16="http://schemas.microsoft.com/office/drawing/2014/main" id="{2641E5AC-B50B-275A-0E23-222C02FB1FC0}"/>
              </a:ext>
            </a:extLst>
          </p:cNvPr>
          <p:cNvGrpSpPr/>
          <p:nvPr/>
        </p:nvGrpSpPr>
        <p:grpSpPr>
          <a:xfrm>
            <a:off x="526302" y="403354"/>
            <a:ext cx="898452" cy="231645"/>
            <a:chOff x="-584791" y="973770"/>
            <a:chExt cx="898452" cy="231645"/>
          </a:xfrm>
        </p:grpSpPr>
        <p:sp>
          <p:nvSpPr>
            <p:cNvPr id="8" name="Rektangel 7">
              <a:extLst>
                <a:ext uri="{FF2B5EF4-FFF2-40B4-BE49-F238E27FC236}">
                  <a16:creationId xmlns:a16="http://schemas.microsoft.com/office/drawing/2014/main" id="{42F7DB5C-CEE3-3703-98C8-60278F90AE7B}"/>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809718EA-DC86-3316-29CC-2DE9E1716B27}"/>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4</a:t>
              </a:r>
            </a:p>
          </p:txBody>
        </p:sp>
      </p:grpSp>
      <p:sp>
        <p:nvSpPr>
          <p:cNvPr id="11" name="Pladsholder til tekst 2">
            <a:extLst>
              <a:ext uri="{FF2B5EF4-FFF2-40B4-BE49-F238E27FC236}">
                <a16:creationId xmlns:a16="http://schemas.microsoft.com/office/drawing/2014/main" id="{0206E2AB-C878-64EE-8F6D-3798F516FCF4}"/>
              </a:ext>
            </a:extLst>
          </p:cNvPr>
          <p:cNvSpPr txBox="1">
            <a:spLocks/>
          </p:cNvSpPr>
          <p:nvPr/>
        </p:nvSpPr>
        <p:spPr>
          <a:xfrm>
            <a:off x="526303" y="1473774"/>
            <a:ext cx="8103348" cy="2958526"/>
          </a:xfrm>
          <a:prstGeom prst="rect">
            <a:avLst/>
          </a:prstGeom>
        </p:spPr>
        <p:txBody>
          <a:bodyPr lIns="0" tIns="0" rIns="0" bIns="0" numCol="2">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rgbClr val="542A7E"/>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Klassen deles i grupper af 6 personer.</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Hver elev i gruppen får udleveret 10 kort med statements.</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Hver elev udvælger seks statements, der beskriver dem selv. De resterende fire statements skal de forsøge at bytte til statements, der passer bedre på dem.</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Først byttes statements med naboen – det kan både være de kasserede statements og dem, der er valgt som beskrivende statements, der kan byttes ud af. </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Det er vigtigt at få samlet så præcis en beskrivelse af sig selv som muligt. Man skal hele tiden have seks statementskort på hånden. Byt altid en dårlig til én, der passer bedre.</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Herefter byttes statements med resten af gruppen – igen er det vigtigt at få samlet så præcis en beskrivelse som muligt.</a:t>
            </a:r>
          </a:p>
        </p:txBody>
      </p:sp>
    </p:spTree>
    <p:extLst>
      <p:ext uri="{BB962C8B-B14F-4D97-AF65-F5344CB8AC3E}">
        <p14:creationId xmlns:p14="http://schemas.microsoft.com/office/powerpoint/2010/main" val="383438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96BCF-D548-15DA-A40F-8A7F3D3C3B70}"/>
              </a:ext>
            </a:extLst>
          </p:cNvPr>
          <p:cNvSpPr>
            <a:spLocks noGrp="1"/>
          </p:cNvSpPr>
          <p:nvPr>
            <p:ph type="ctrTitle"/>
          </p:nvPr>
        </p:nvSpPr>
        <p:spPr>
          <a:xfrm>
            <a:off x="527051" y="1058279"/>
            <a:ext cx="6349238" cy="476743"/>
          </a:xfrm>
        </p:spPr>
        <p:txBody>
          <a:bodyPr/>
          <a:lstStyle/>
          <a:p>
            <a:r>
              <a:rPr lang="da-DK" dirty="0"/>
              <a:t>Hvem er jeg?</a:t>
            </a:r>
          </a:p>
        </p:txBody>
      </p:sp>
      <p:sp>
        <p:nvSpPr>
          <p:cNvPr id="3" name="Pladsholder til tekst 2">
            <a:extLst>
              <a:ext uri="{FF2B5EF4-FFF2-40B4-BE49-F238E27FC236}">
                <a16:creationId xmlns:a16="http://schemas.microsoft.com/office/drawing/2014/main" id="{64C4D147-28A4-69D6-96B5-D85B4AA7635A}"/>
              </a:ext>
            </a:extLst>
          </p:cNvPr>
          <p:cNvSpPr>
            <a:spLocks noGrp="1"/>
          </p:cNvSpPr>
          <p:nvPr>
            <p:ph type="body" sz="quarter" idx="10"/>
          </p:nvPr>
        </p:nvSpPr>
        <p:spPr>
          <a:xfrm>
            <a:off x="527051" y="1797938"/>
            <a:ext cx="4044950" cy="2374012"/>
          </a:xfrm>
        </p:spPr>
        <p:txBody>
          <a:bodyPr>
            <a:normAutofit/>
          </a:bodyPr>
          <a:lstStyle/>
          <a:p>
            <a:pPr marL="171450" indent="-171450">
              <a:buFont typeface="Arial" panose="020B0604020202020204" pitchFamily="34" charset="0"/>
              <a:buChar char="•"/>
            </a:pPr>
            <a:r>
              <a:rPr lang="da-DK" dirty="0"/>
              <a:t>Hvis I skulle vælge én at være i gruppe med, ville I så vælge en, der har valgt de samme statements som jer selv? Eller en, der har valgt de fuldstændig modsatte?</a:t>
            </a:r>
          </a:p>
          <a:p>
            <a:pPr marL="171450" indent="-171450">
              <a:buFont typeface="Arial" panose="020B0604020202020204" pitchFamily="34" charset="0"/>
              <a:buChar char="•"/>
            </a:pPr>
            <a:r>
              <a:rPr lang="da-DK" dirty="0"/>
              <a:t>Hvad kan der være af fordele og ulemper ved at matche personer med forskellige statements i et gruppearbejde?</a:t>
            </a:r>
          </a:p>
        </p:txBody>
      </p:sp>
      <p:grpSp>
        <p:nvGrpSpPr>
          <p:cNvPr id="9" name="Gruppe 8">
            <a:extLst>
              <a:ext uri="{FF2B5EF4-FFF2-40B4-BE49-F238E27FC236}">
                <a16:creationId xmlns:a16="http://schemas.microsoft.com/office/drawing/2014/main" id="{D42A660F-F768-A609-37F4-839AC6153971}"/>
              </a:ext>
            </a:extLst>
          </p:cNvPr>
          <p:cNvGrpSpPr/>
          <p:nvPr/>
        </p:nvGrpSpPr>
        <p:grpSpPr>
          <a:xfrm>
            <a:off x="527051" y="638402"/>
            <a:ext cx="1092194" cy="231645"/>
            <a:chOff x="-161531" y="655974"/>
            <a:chExt cx="1092194" cy="231645"/>
          </a:xfrm>
        </p:grpSpPr>
        <p:sp>
          <p:nvSpPr>
            <p:cNvPr id="6" name="Rektangel 5">
              <a:extLst>
                <a:ext uri="{FF2B5EF4-FFF2-40B4-BE49-F238E27FC236}">
                  <a16:creationId xmlns:a16="http://schemas.microsoft.com/office/drawing/2014/main" id="{868C1414-CE95-E168-0CE7-AE6B2A7B9199}"/>
                </a:ext>
              </a:extLst>
            </p:cNvPr>
            <p:cNvSpPr/>
            <p:nvPr/>
          </p:nvSpPr>
          <p:spPr>
            <a:xfrm>
              <a:off x="-161530" y="655974"/>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7773DCCF-FE26-21D5-B833-83D6349A2380}"/>
                </a:ext>
              </a:extLst>
            </p:cNvPr>
            <p:cNvSpPr txBox="1"/>
            <p:nvPr/>
          </p:nvSpPr>
          <p:spPr>
            <a:xfrm>
              <a:off x="-161531" y="655974"/>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dirty="0">
                  <a:solidFill>
                    <a:srgbClr val="00558F"/>
                  </a:solidFill>
                  <a:latin typeface="+mj-lt"/>
                  <a:ea typeface="Arial" charset="0"/>
                  <a:cs typeface="Arial" charset="0"/>
                </a:rPr>
                <a:t>Opsamling</a:t>
              </a:r>
              <a:endParaRPr lang="da-DK" sz="1100" b="0" i="0" spc="0" dirty="0">
                <a:solidFill>
                  <a:srgbClr val="00558F"/>
                </a:solidFill>
                <a:latin typeface="+mj-lt"/>
                <a:ea typeface="Arial" charset="0"/>
                <a:cs typeface="Arial" charset="0"/>
              </a:endParaRPr>
            </a:p>
          </p:txBody>
        </p:sp>
      </p:grpSp>
      <p:sp>
        <p:nvSpPr>
          <p:cNvPr id="8" name="Pladsholder til tekst 2">
            <a:extLst>
              <a:ext uri="{FF2B5EF4-FFF2-40B4-BE49-F238E27FC236}">
                <a16:creationId xmlns:a16="http://schemas.microsoft.com/office/drawing/2014/main" id="{65C89F06-A48E-109F-6AD6-B7378224B1CD}"/>
              </a:ext>
            </a:extLst>
          </p:cNvPr>
          <p:cNvSpPr txBox="1">
            <a:spLocks/>
          </p:cNvSpPr>
          <p:nvPr/>
        </p:nvSpPr>
        <p:spPr>
          <a:xfrm>
            <a:off x="4884073" y="1797938"/>
            <a:ext cx="3885276" cy="2989962"/>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da-DK" b="1" dirty="0"/>
              <a:t>Overvej følgende statement:</a:t>
            </a:r>
            <a:br>
              <a:rPr lang="da-DK" dirty="0"/>
            </a:br>
            <a:br>
              <a:rPr lang="da-DK" dirty="0"/>
            </a:br>
            <a:r>
              <a:rPr lang="da-DK" dirty="0"/>
              <a:t>”</a:t>
            </a:r>
            <a:r>
              <a:rPr lang="da-DK" i="1" dirty="0"/>
              <a:t>Jeg er meget ligefrem med mine meninger og kan til tider være krævende.”</a:t>
            </a:r>
            <a:br>
              <a:rPr lang="da-DK" i="1" dirty="0"/>
            </a:br>
            <a:br>
              <a:rPr lang="da-DK" i="1" dirty="0"/>
            </a:br>
            <a:r>
              <a:rPr lang="da-DK" dirty="0"/>
              <a:t>Hvilke fordele/ulemper kan der være ved at sætte disse personer sammen i en gruppe?</a:t>
            </a:r>
            <a:endParaRPr lang="da-DK" i="1" dirty="0"/>
          </a:p>
        </p:txBody>
      </p:sp>
      <p:pic>
        <p:nvPicPr>
          <p:cNvPr id="5" name="Billede 4" descr="Et billede, der indeholder skærmbillede, Font/skrifttype, nummer/tal, tekst&#10;&#10;AI-genereret indhold kan være ukorrekt.">
            <a:extLst>
              <a:ext uri="{FF2B5EF4-FFF2-40B4-BE49-F238E27FC236}">
                <a16:creationId xmlns:a16="http://schemas.microsoft.com/office/drawing/2014/main" id="{443D50B0-339A-00D1-D269-34A6080BD462}"/>
              </a:ext>
            </a:extLst>
          </p:cNvPr>
          <p:cNvPicPr>
            <a:picLocks noChangeAspect="1"/>
          </p:cNvPicPr>
          <p:nvPr/>
        </p:nvPicPr>
        <p:blipFill>
          <a:blip r:embed="rId3"/>
          <a:srcRect l="86380" t="83032" r="953" b="777"/>
          <a:stretch>
            <a:fillRect/>
          </a:stretch>
        </p:blipFill>
        <p:spPr>
          <a:xfrm>
            <a:off x="3701670" y="492779"/>
            <a:ext cx="779686" cy="754535"/>
          </a:xfrm>
          <a:prstGeom prst="rect">
            <a:avLst/>
          </a:prstGeom>
        </p:spPr>
      </p:pic>
    </p:spTree>
    <p:extLst>
      <p:ext uri="{BB962C8B-B14F-4D97-AF65-F5344CB8AC3E}">
        <p14:creationId xmlns:p14="http://schemas.microsoft.com/office/powerpoint/2010/main" val="181733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2C7-FB3B-9304-40F2-8AFB8864B9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166E5F-B6FF-E329-D6E9-23B1A27AF65C}"/>
              </a:ext>
            </a:extLst>
          </p:cNvPr>
          <p:cNvSpPr>
            <a:spLocks noGrp="1"/>
          </p:cNvSpPr>
          <p:nvPr>
            <p:ph type="ctrTitle"/>
          </p:nvPr>
        </p:nvSpPr>
        <p:spPr>
          <a:xfrm>
            <a:off x="1138335" y="1221263"/>
            <a:ext cx="6349238" cy="476743"/>
          </a:xfrm>
        </p:spPr>
        <p:txBody>
          <a:bodyPr/>
          <a:lstStyle/>
          <a:p>
            <a:r>
              <a:rPr lang="da-DK" dirty="0"/>
              <a:t>Diversitet i virksomheden</a:t>
            </a:r>
          </a:p>
        </p:txBody>
      </p:sp>
      <p:sp>
        <p:nvSpPr>
          <p:cNvPr id="3" name="Pladsholder til tekst 2">
            <a:extLst>
              <a:ext uri="{FF2B5EF4-FFF2-40B4-BE49-F238E27FC236}">
                <a16:creationId xmlns:a16="http://schemas.microsoft.com/office/drawing/2014/main" id="{78DF3E5F-26D5-D6B9-C537-5A2ADB887536}"/>
              </a:ext>
            </a:extLst>
          </p:cNvPr>
          <p:cNvSpPr>
            <a:spLocks noGrp="1"/>
          </p:cNvSpPr>
          <p:nvPr>
            <p:ph type="body" sz="quarter" idx="10"/>
          </p:nvPr>
        </p:nvSpPr>
        <p:spPr>
          <a:xfrm>
            <a:off x="1138334" y="1960922"/>
            <a:ext cx="6267449" cy="2374012"/>
          </a:xfrm>
        </p:spPr>
        <p:txBody>
          <a:bodyPr>
            <a:normAutofit/>
          </a:bodyPr>
          <a:lstStyle/>
          <a:p>
            <a:pPr marL="342900" indent="-342900" fontAlgn="ctr">
              <a:lnSpc>
                <a:spcPct val="110000"/>
              </a:lnSpc>
              <a:spcAft>
                <a:spcPts val="800"/>
              </a:spcAft>
              <a:buFont typeface="Arial" panose="020B0604020202020204" pitchFamily="34" charset="0"/>
              <a:buChar char="•"/>
            </a:pPr>
            <a:r>
              <a:rPr lang="da-DK" dirty="0"/>
              <a:t>Hvilke udfordringer kan der opstå, når man arbejder i en </a:t>
            </a:r>
            <a:r>
              <a:rPr lang="da-DK" dirty="0" err="1"/>
              <a:t>divers</a:t>
            </a:r>
            <a:r>
              <a:rPr lang="da-DK" dirty="0"/>
              <a:t> gruppe? Hvordan kan disse udfordringer tackles?</a:t>
            </a:r>
          </a:p>
          <a:p>
            <a:pPr marL="342900" indent="-342900" fontAlgn="ctr">
              <a:lnSpc>
                <a:spcPct val="110000"/>
              </a:lnSpc>
              <a:spcAft>
                <a:spcPts val="800"/>
              </a:spcAft>
              <a:buFont typeface="Arial" panose="020B0604020202020204" pitchFamily="34" charset="0"/>
              <a:buChar char="•"/>
            </a:pPr>
            <a:r>
              <a:rPr lang="da-DK" dirty="0"/>
              <a:t>Hvordan kan diversitet styrke kreativitet og innovation i forskellige arbejdssituationer?</a:t>
            </a:r>
          </a:p>
          <a:p>
            <a:pPr marL="342900" indent="-342900">
              <a:lnSpc>
                <a:spcPct val="110000"/>
              </a:lnSpc>
              <a:spcAft>
                <a:spcPts val="800"/>
              </a:spcAft>
              <a:buFont typeface="Arial" panose="020B0604020202020204" pitchFamily="34" charset="0"/>
              <a:buChar char="•"/>
            </a:pPr>
            <a:r>
              <a:rPr lang="da-DK" dirty="0">
                <a:cs typeface="Arial"/>
              </a:rPr>
              <a:t>Hvilke fordele og ulemper kan der være ved at komme i en gruppe, hvor alle personer tænker meget ens?</a:t>
            </a:r>
          </a:p>
        </p:txBody>
      </p:sp>
      <p:grpSp>
        <p:nvGrpSpPr>
          <p:cNvPr id="9" name="Gruppe 8">
            <a:extLst>
              <a:ext uri="{FF2B5EF4-FFF2-40B4-BE49-F238E27FC236}">
                <a16:creationId xmlns:a16="http://schemas.microsoft.com/office/drawing/2014/main" id="{52D334D1-C251-BDCE-8EBB-9E10F91C73C3}"/>
              </a:ext>
            </a:extLst>
          </p:cNvPr>
          <p:cNvGrpSpPr/>
          <p:nvPr/>
        </p:nvGrpSpPr>
        <p:grpSpPr>
          <a:xfrm>
            <a:off x="1138335" y="801386"/>
            <a:ext cx="1092194" cy="231645"/>
            <a:chOff x="-161531" y="655974"/>
            <a:chExt cx="1092194" cy="231645"/>
          </a:xfrm>
        </p:grpSpPr>
        <p:sp>
          <p:nvSpPr>
            <p:cNvPr id="6" name="Rektangel 5">
              <a:extLst>
                <a:ext uri="{FF2B5EF4-FFF2-40B4-BE49-F238E27FC236}">
                  <a16:creationId xmlns:a16="http://schemas.microsoft.com/office/drawing/2014/main" id="{A8F4ECED-590F-CF71-4AEB-C381455A77A2}"/>
                </a:ext>
              </a:extLst>
            </p:cNvPr>
            <p:cNvSpPr/>
            <p:nvPr/>
          </p:nvSpPr>
          <p:spPr>
            <a:xfrm>
              <a:off x="-161530" y="655974"/>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6C641E3-AB29-91ED-E019-B0874476AB4D}"/>
                </a:ext>
              </a:extLst>
            </p:cNvPr>
            <p:cNvSpPr txBox="1"/>
            <p:nvPr/>
          </p:nvSpPr>
          <p:spPr>
            <a:xfrm>
              <a:off x="-161531" y="655974"/>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Fælles</a:t>
              </a:r>
            </a:p>
          </p:txBody>
        </p:sp>
      </p:grpSp>
      <p:pic>
        <p:nvPicPr>
          <p:cNvPr id="5" name="Billede 4" descr="Et billede, der indeholder Grafik, sort-hvid, symbol, kunst&#10;&#10;AI-genereret indhold kan være ukorrekt.">
            <a:extLst>
              <a:ext uri="{FF2B5EF4-FFF2-40B4-BE49-F238E27FC236}">
                <a16:creationId xmlns:a16="http://schemas.microsoft.com/office/drawing/2014/main" id="{41D38DD1-200F-07E1-68C8-BBAAB4AEA344}"/>
              </a:ext>
            </a:extLst>
          </p:cNvPr>
          <p:cNvPicPr>
            <a:picLocks noChangeAspect="1"/>
          </p:cNvPicPr>
          <p:nvPr/>
        </p:nvPicPr>
        <p:blipFill>
          <a:blip r:embed="rId3"/>
          <a:stretch>
            <a:fillRect/>
          </a:stretch>
        </p:blipFill>
        <p:spPr>
          <a:xfrm>
            <a:off x="7235978" y="999079"/>
            <a:ext cx="878868" cy="602371"/>
          </a:xfrm>
          <a:prstGeom prst="rect">
            <a:avLst/>
          </a:prstGeom>
        </p:spPr>
      </p:pic>
    </p:spTree>
    <p:extLst>
      <p:ext uri="{BB962C8B-B14F-4D97-AF65-F5344CB8AC3E}">
        <p14:creationId xmlns:p14="http://schemas.microsoft.com/office/powerpoint/2010/main" val="323851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268FE94-40C8-EF3B-7CDF-C07D2DE0D301}"/>
              </a:ext>
            </a:extLst>
          </p:cNvPr>
          <p:cNvSpPr/>
          <p:nvPr/>
        </p:nvSpPr>
        <p:spPr>
          <a:xfrm>
            <a:off x="5082968" y="1322174"/>
            <a:ext cx="4061032" cy="2353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4875B85-48D8-EECD-7459-7DD9533308C3}"/>
              </a:ext>
            </a:extLst>
          </p:cNvPr>
          <p:cNvSpPr/>
          <p:nvPr/>
        </p:nvSpPr>
        <p:spPr>
          <a:xfrm>
            <a:off x="5082968" y="1322174"/>
            <a:ext cx="4061032" cy="2353962"/>
          </a:xfrm>
          <a:prstGeom prst="rect">
            <a:avLst/>
          </a:prstGeom>
          <a:solidFill>
            <a:srgbClr val="62B4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16AD311-95A4-6746-D3EC-ED7DC6861B40}"/>
              </a:ext>
            </a:extLst>
          </p:cNvPr>
          <p:cNvSpPr>
            <a:spLocks noGrp="1"/>
          </p:cNvSpPr>
          <p:nvPr>
            <p:ph type="ctrTitle"/>
          </p:nvPr>
        </p:nvSpPr>
        <p:spPr>
          <a:xfrm>
            <a:off x="519395" y="966183"/>
            <a:ext cx="4563573" cy="762189"/>
          </a:xfrm>
        </p:spPr>
        <p:txBody>
          <a:bodyPr/>
          <a:lstStyle/>
          <a:p>
            <a:r>
              <a:rPr lang="da-DK" dirty="0"/>
              <a:t>Spørgsmål </a:t>
            </a:r>
            <a:br>
              <a:rPr lang="da-DK" dirty="0"/>
            </a:br>
            <a:r>
              <a:rPr lang="da-DK" dirty="0"/>
              <a:t>til podcast </a:t>
            </a:r>
          </a:p>
        </p:txBody>
      </p:sp>
      <p:sp>
        <p:nvSpPr>
          <p:cNvPr id="3" name="Pladsholder til tekst 2">
            <a:extLst>
              <a:ext uri="{FF2B5EF4-FFF2-40B4-BE49-F238E27FC236}">
                <a16:creationId xmlns:a16="http://schemas.microsoft.com/office/drawing/2014/main" id="{142434EF-8B30-33C4-F5ED-28F2AFBAAC40}"/>
              </a:ext>
            </a:extLst>
          </p:cNvPr>
          <p:cNvSpPr>
            <a:spLocks noGrp="1"/>
          </p:cNvSpPr>
          <p:nvPr>
            <p:ph type="body" sz="quarter" idx="10"/>
          </p:nvPr>
        </p:nvSpPr>
        <p:spPr>
          <a:xfrm>
            <a:off x="519395" y="1951503"/>
            <a:ext cx="3962958" cy="2303744"/>
          </a:xfrm>
        </p:spPr>
        <p:txBody>
          <a:bodyPr/>
          <a:lstStyle/>
          <a:p>
            <a:r>
              <a:rPr lang="da-DK" dirty="0"/>
              <a:t>‘Min vej’ er en podcast med fem personlige fortællinger om veje og omveje til uddannelse, job og karriere.</a:t>
            </a:r>
          </a:p>
          <a:p>
            <a:r>
              <a:rPr lang="da-DK" dirty="0"/>
              <a:t>Hør, hvordan Elisabeth, Amanda, Freja, Pamina og Noah kom til at arbejde med det, de laver i dag.</a:t>
            </a:r>
          </a:p>
          <a:p>
            <a:pPr marL="285750" indent="-285750">
              <a:buFont typeface="Arial" panose="020B0604020202020204" pitchFamily="34" charset="0"/>
              <a:buChar char="•"/>
            </a:pPr>
            <a:r>
              <a:rPr lang="da-DK" u="sng" dirty="0">
                <a:hlinkClick r:id="rId3">
                  <a:extLst>
                    <a:ext uri="{A12FA001-AC4F-418D-AE19-62706E023703}">
                      <ahyp:hlinkClr xmlns:ahyp="http://schemas.microsoft.com/office/drawing/2018/hyperlinkcolor" val="tx"/>
                    </a:ext>
                  </a:extLst>
                </a:hlinkClick>
              </a:rPr>
              <a:t>Lyt til Podcasten her</a:t>
            </a:r>
            <a:endParaRPr lang="da-DK" u="sng" dirty="0"/>
          </a:p>
          <a:p>
            <a:pPr marL="285750" indent="-285750">
              <a:buFont typeface="Arial" panose="020B0604020202020204" pitchFamily="34" charset="0"/>
              <a:buChar char="•"/>
            </a:pPr>
            <a:r>
              <a:rPr lang="da-DK" dirty="0"/>
              <a:t>Svar på spørgsmålene til podcasten</a:t>
            </a:r>
          </a:p>
          <a:p>
            <a:endParaRPr lang="da-DK" dirty="0"/>
          </a:p>
        </p:txBody>
      </p:sp>
      <p:pic>
        <p:nvPicPr>
          <p:cNvPr id="5" name="Billede 4" descr="Et billede, der indeholder Ansigt, tekst, person, skærmbillede&#10;&#10;AI-genereret indhold kan være ukorrekt.">
            <a:extLst>
              <a:ext uri="{FF2B5EF4-FFF2-40B4-BE49-F238E27FC236}">
                <a16:creationId xmlns:a16="http://schemas.microsoft.com/office/drawing/2014/main" id="{72525F9D-1904-4390-825E-5170ADD77468}"/>
              </a:ext>
            </a:extLst>
          </p:cNvPr>
          <p:cNvPicPr>
            <a:picLocks noChangeAspect="1"/>
          </p:cNvPicPr>
          <p:nvPr/>
        </p:nvPicPr>
        <p:blipFill>
          <a:blip r:embed="rId4"/>
          <a:stretch>
            <a:fillRect/>
          </a:stretch>
        </p:blipFill>
        <p:spPr>
          <a:xfrm>
            <a:off x="5144750" y="1397070"/>
            <a:ext cx="3915234" cy="2202319"/>
          </a:xfrm>
          <a:prstGeom prst="rect">
            <a:avLst/>
          </a:prstGeom>
          <a:ln>
            <a:noFill/>
          </a:ln>
        </p:spPr>
      </p:pic>
      <p:pic>
        <p:nvPicPr>
          <p:cNvPr id="6" name="Billede 5" descr="Et billede, der indeholder skærmbillede, tekst, sort, tastatur&#10;&#10;AI-genereret indhold kan være ukorrekt.">
            <a:extLst>
              <a:ext uri="{FF2B5EF4-FFF2-40B4-BE49-F238E27FC236}">
                <a16:creationId xmlns:a16="http://schemas.microsoft.com/office/drawing/2014/main" id="{67E7FADB-8503-9BC2-5500-11670AB9441D}"/>
              </a:ext>
            </a:extLst>
          </p:cNvPr>
          <p:cNvPicPr>
            <a:picLocks noChangeAspect="1"/>
          </p:cNvPicPr>
          <p:nvPr/>
        </p:nvPicPr>
        <p:blipFill>
          <a:blip r:embed="rId5"/>
          <a:srcRect l="24139" t="20863" r="72507" b="70390"/>
          <a:stretch>
            <a:fillRect/>
          </a:stretch>
        </p:blipFill>
        <p:spPr>
          <a:xfrm>
            <a:off x="2865789" y="311666"/>
            <a:ext cx="1219630" cy="762189"/>
          </a:xfrm>
          <a:prstGeom prst="rect">
            <a:avLst/>
          </a:prstGeom>
        </p:spPr>
      </p:pic>
      <p:sp>
        <p:nvSpPr>
          <p:cNvPr id="8" name="Rektangel 7">
            <a:extLst>
              <a:ext uri="{FF2B5EF4-FFF2-40B4-BE49-F238E27FC236}">
                <a16:creationId xmlns:a16="http://schemas.microsoft.com/office/drawing/2014/main" id="{8FD591E2-17D4-804E-7DE3-526A15173722}"/>
              </a:ext>
            </a:extLst>
          </p:cNvPr>
          <p:cNvSpPr/>
          <p:nvPr/>
        </p:nvSpPr>
        <p:spPr>
          <a:xfrm>
            <a:off x="546636" y="511407"/>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6D24C8D0-CD22-2E80-8FF2-1D4EF83DF482}"/>
              </a:ext>
            </a:extLst>
          </p:cNvPr>
          <p:cNvSpPr txBox="1"/>
          <p:nvPr/>
        </p:nvSpPr>
        <p:spPr>
          <a:xfrm>
            <a:off x="546636" y="507150"/>
            <a:ext cx="898453"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5</a:t>
            </a:r>
          </a:p>
        </p:txBody>
      </p:sp>
    </p:spTree>
    <p:extLst>
      <p:ext uri="{BB962C8B-B14F-4D97-AF65-F5344CB8AC3E}">
        <p14:creationId xmlns:p14="http://schemas.microsoft.com/office/powerpoint/2010/main" val="159476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845DE-8E94-7197-ED68-A8B7A075AFE7}"/>
              </a:ext>
            </a:extLst>
          </p:cNvPr>
          <p:cNvSpPr>
            <a:spLocks noGrp="1"/>
          </p:cNvSpPr>
          <p:nvPr>
            <p:ph type="ctrTitle"/>
          </p:nvPr>
        </p:nvSpPr>
        <p:spPr>
          <a:xfrm>
            <a:off x="529866" y="840349"/>
            <a:ext cx="5896334" cy="512201"/>
          </a:xfrm>
        </p:spPr>
        <p:txBody>
          <a:bodyPr/>
          <a:lstStyle/>
          <a:p>
            <a:r>
              <a:rPr lang="da-DK" dirty="0"/>
              <a:t>Præsentation af besøg</a:t>
            </a:r>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9D14CF18-196A-C847-A904-C8B59FE6E0B7}"/>
              </a:ext>
            </a:extLst>
          </p:cNvPr>
          <p:cNvPicPr>
            <a:picLocks noChangeAspect="1"/>
          </p:cNvPicPr>
          <p:nvPr/>
        </p:nvPicPr>
        <p:blipFill>
          <a:blip r:embed="rId3"/>
          <a:srcRect l="12811" t="90577" r="84999" b="-969"/>
          <a:stretch>
            <a:fillRect/>
          </a:stretch>
        </p:blipFill>
        <p:spPr>
          <a:xfrm>
            <a:off x="5695950" y="405060"/>
            <a:ext cx="922570" cy="1049090"/>
          </a:xfrm>
          <a:prstGeom prst="rect">
            <a:avLst/>
          </a:prstGeom>
        </p:spPr>
      </p:pic>
      <p:grpSp>
        <p:nvGrpSpPr>
          <p:cNvPr id="5" name="Gruppe 4">
            <a:extLst>
              <a:ext uri="{FF2B5EF4-FFF2-40B4-BE49-F238E27FC236}">
                <a16:creationId xmlns:a16="http://schemas.microsoft.com/office/drawing/2014/main" id="{4AE6D8B5-B14A-9029-9FBF-F905B61A6C6E}"/>
              </a:ext>
            </a:extLst>
          </p:cNvPr>
          <p:cNvGrpSpPr/>
          <p:nvPr/>
        </p:nvGrpSpPr>
        <p:grpSpPr>
          <a:xfrm>
            <a:off x="529866" y="486278"/>
            <a:ext cx="898452" cy="231645"/>
            <a:chOff x="-584791" y="973770"/>
            <a:chExt cx="898452" cy="231645"/>
          </a:xfrm>
        </p:grpSpPr>
        <p:sp>
          <p:nvSpPr>
            <p:cNvPr id="6" name="Rektangel 5">
              <a:extLst>
                <a:ext uri="{FF2B5EF4-FFF2-40B4-BE49-F238E27FC236}">
                  <a16:creationId xmlns:a16="http://schemas.microsoft.com/office/drawing/2014/main" id="{57167E40-ECDD-93FB-BB03-5A57C9E7BE60}"/>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5FC31362-A10B-46E0-4016-0C4E8B580D8E}"/>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6</a:t>
              </a:r>
            </a:p>
          </p:txBody>
        </p:sp>
      </p:grpSp>
      <p:sp>
        <p:nvSpPr>
          <p:cNvPr id="8" name="Pladsholder til tekst 2">
            <a:extLst>
              <a:ext uri="{FF2B5EF4-FFF2-40B4-BE49-F238E27FC236}">
                <a16:creationId xmlns:a16="http://schemas.microsoft.com/office/drawing/2014/main" id="{6CF01153-A1C3-46CC-3A3F-04C415431BC7}"/>
              </a:ext>
            </a:extLst>
          </p:cNvPr>
          <p:cNvSpPr>
            <a:spLocks noGrp="1"/>
          </p:cNvSpPr>
          <p:nvPr>
            <p:ph type="body" sz="quarter" idx="10"/>
          </p:nvPr>
        </p:nvSpPr>
        <p:spPr>
          <a:xfrm>
            <a:off x="529867" y="1555750"/>
            <a:ext cx="5166083" cy="2889250"/>
          </a:xfrm>
        </p:spPr>
        <p:txBody>
          <a:bodyPr>
            <a:normAutofit/>
          </a:bodyPr>
          <a:lstStyle/>
          <a:p>
            <a:r>
              <a:rPr lang="da-DK" b="1" dirty="0"/>
              <a:t>Formål</a:t>
            </a:r>
          </a:p>
          <a:p>
            <a:r>
              <a:rPr lang="da-DK" dirty="0"/>
              <a:t>At vise, hvordan jeres oplevelser hos en virksomhed til Science Day har været – og hvad I har lært.</a:t>
            </a:r>
            <a:br>
              <a:rPr lang="da-DK" dirty="0"/>
            </a:br>
            <a:endParaRPr lang="da-DK" dirty="0"/>
          </a:p>
          <a:p>
            <a:r>
              <a:rPr lang="da-DK" b="1" dirty="0"/>
              <a:t>Designkrav</a:t>
            </a:r>
          </a:p>
          <a:p>
            <a:pPr marL="342900" indent="-342900">
              <a:buFont typeface="+mj-lt"/>
              <a:buAutoNum type="arabicPeriod"/>
            </a:pPr>
            <a:r>
              <a:rPr lang="da-DK" dirty="0"/>
              <a:t>Vis en medarbejders vej til uddannelse og job.</a:t>
            </a:r>
          </a:p>
          <a:p>
            <a:pPr marL="342900" indent="-342900">
              <a:buFont typeface="+mj-lt"/>
              <a:buAutoNum type="arabicPeriod"/>
            </a:pPr>
            <a:r>
              <a:rPr lang="da-DK" dirty="0"/>
              <a:t>Vis de faglige emner, som I genkender fra skolen.</a:t>
            </a:r>
          </a:p>
          <a:p>
            <a:pPr marL="342900" indent="-342900">
              <a:buFont typeface="+mj-lt"/>
              <a:buAutoNum type="arabicPeriod"/>
            </a:pPr>
            <a:r>
              <a:rPr lang="da-DK" dirty="0"/>
              <a:t>Vis, hvordan virksomheden arbejder med diversitet.</a:t>
            </a:r>
          </a:p>
          <a:p>
            <a:pPr marL="342900" indent="-342900">
              <a:buFont typeface="+mj-lt"/>
              <a:buAutoNum type="arabicPeriod"/>
            </a:pPr>
            <a:r>
              <a:rPr lang="da-DK" dirty="0"/>
              <a:t>Brug meget gerne illustrationer og fotos.</a:t>
            </a:r>
          </a:p>
          <a:p>
            <a:endParaRPr lang="da-DK" dirty="0"/>
          </a:p>
        </p:txBody>
      </p:sp>
      <p:sp>
        <p:nvSpPr>
          <p:cNvPr id="9" name="Pladsholder til tekst 2">
            <a:extLst>
              <a:ext uri="{FF2B5EF4-FFF2-40B4-BE49-F238E27FC236}">
                <a16:creationId xmlns:a16="http://schemas.microsoft.com/office/drawing/2014/main" id="{E5441C32-1C74-E173-4889-B578458EC7D3}"/>
              </a:ext>
            </a:extLst>
          </p:cNvPr>
          <p:cNvSpPr txBox="1">
            <a:spLocks/>
          </p:cNvSpPr>
          <p:nvPr/>
        </p:nvSpPr>
        <p:spPr>
          <a:xfrm>
            <a:off x="6147486" y="2210174"/>
            <a:ext cx="2691714" cy="2731728"/>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Vær kreativ!</a:t>
            </a:r>
          </a:p>
          <a:p>
            <a:r>
              <a:rPr lang="da-DK" dirty="0"/>
              <a:t>Brug f.eks. spil, animation, podcast, stop motion, grafisk facilitering, QR-løb, paneldebat, kampagne m.m.</a:t>
            </a:r>
          </a:p>
        </p:txBody>
      </p:sp>
    </p:spTree>
    <p:extLst>
      <p:ext uri="{BB962C8B-B14F-4D97-AF65-F5344CB8AC3E}">
        <p14:creationId xmlns:p14="http://schemas.microsoft.com/office/powerpoint/2010/main" val="413430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7C403FE-F210-244B-28B3-0BD9534CA26C}"/>
              </a:ext>
            </a:extLst>
          </p:cNvPr>
          <p:cNvSpPr>
            <a:spLocks noGrp="1"/>
          </p:cNvSpPr>
          <p:nvPr>
            <p:ph type="ctrTitle"/>
          </p:nvPr>
        </p:nvSpPr>
        <p:spPr>
          <a:xfrm>
            <a:off x="503009" y="448116"/>
            <a:ext cx="8137982" cy="1260395"/>
          </a:xfrm>
        </p:spPr>
        <p:txBody>
          <a:bodyPr/>
          <a:lstStyle/>
          <a:p>
            <a:r>
              <a:rPr lang="da-DK" sz="4800" dirty="0"/>
              <a:t>Hav en fantastisk Science Day</a:t>
            </a:r>
          </a:p>
        </p:txBody>
      </p:sp>
      <p:pic>
        <p:nvPicPr>
          <p:cNvPr id="7" name="Billede 6" descr="Et billede, der indeholder person, indendørs, computer, tøj&#10;&#10;AI-genereret indhold kan være ukorrekt.">
            <a:extLst>
              <a:ext uri="{FF2B5EF4-FFF2-40B4-BE49-F238E27FC236}">
                <a16:creationId xmlns:a16="http://schemas.microsoft.com/office/drawing/2014/main" id="{C182E036-425D-BB41-87BB-53745E929EA8}"/>
              </a:ext>
            </a:extLst>
          </p:cNvPr>
          <p:cNvPicPr>
            <a:picLocks noChangeAspect="1"/>
          </p:cNvPicPr>
          <p:nvPr/>
        </p:nvPicPr>
        <p:blipFill>
          <a:blip r:embed="rId3"/>
          <a:stretch>
            <a:fillRect/>
          </a:stretch>
        </p:blipFill>
        <p:spPr>
          <a:xfrm>
            <a:off x="2477773" y="1907819"/>
            <a:ext cx="4188454" cy="2798649"/>
          </a:xfrm>
          <a:prstGeom prst="rect">
            <a:avLst/>
          </a:prstGeom>
        </p:spPr>
      </p:pic>
      <p:pic>
        <p:nvPicPr>
          <p:cNvPr id="8" name="Billede 7" descr="Et billede, der indeholder Grafik, sort-hvid, symbol, kunst&#10;&#10;AI-genereret indhold kan være ukorrekt.">
            <a:extLst>
              <a:ext uri="{FF2B5EF4-FFF2-40B4-BE49-F238E27FC236}">
                <a16:creationId xmlns:a16="http://schemas.microsoft.com/office/drawing/2014/main" id="{70EFB882-965E-9A35-8063-ED2BFB14C7FF}"/>
              </a:ext>
            </a:extLst>
          </p:cNvPr>
          <p:cNvPicPr>
            <a:picLocks noChangeAspect="1"/>
          </p:cNvPicPr>
          <p:nvPr/>
        </p:nvPicPr>
        <p:blipFill>
          <a:blip r:embed="rId4"/>
          <a:stretch>
            <a:fillRect/>
          </a:stretch>
        </p:blipFill>
        <p:spPr>
          <a:xfrm>
            <a:off x="6000309" y="2225201"/>
            <a:ext cx="1838936" cy="1260395"/>
          </a:xfrm>
          <a:prstGeom prst="rect">
            <a:avLst/>
          </a:prstGeom>
        </p:spPr>
      </p:pic>
    </p:spTree>
    <p:extLst>
      <p:ext uri="{BB962C8B-B14F-4D97-AF65-F5344CB8AC3E}">
        <p14:creationId xmlns:p14="http://schemas.microsoft.com/office/powerpoint/2010/main" val="61582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85FA8-93D6-3DE4-8FC6-30846EF2E156}"/>
              </a:ext>
            </a:extLst>
          </p:cNvPr>
          <p:cNvSpPr>
            <a:spLocks noGrp="1"/>
          </p:cNvSpPr>
          <p:nvPr>
            <p:ph type="ctrTitle"/>
          </p:nvPr>
        </p:nvSpPr>
        <p:spPr/>
        <p:txBody>
          <a:bodyPr/>
          <a:lstStyle/>
          <a:p>
            <a:r>
              <a:rPr lang="da-DK" dirty="0"/>
              <a:t>Lys og farver</a:t>
            </a:r>
          </a:p>
        </p:txBody>
      </p:sp>
      <p:pic>
        <p:nvPicPr>
          <p:cNvPr id="1028" name="Picture 4" descr="Lysets spektrum">
            <a:extLst>
              <a:ext uri="{FF2B5EF4-FFF2-40B4-BE49-F238E27FC236}">
                <a16:creationId xmlns:a16="http://schemas.microsoft.com/office/drawing/2014/main" id="{33B46CBD-378D-8CA3-3BFA-4513ACA13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16" y="1502909"/>
            <a:ext cx="4349235" cy="3346872"/>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Absorption and emission of light sales">
            <a:extLst>
              <a:ext uri="{FF2B5EF4-FFF2-40B4-BE49-F238E27FC236}">
                <a16:creationId xmlns:a16="http://schemas.microsoft.com/office/drawing/2014/main" id="{5C16F095-D971-81BB-3A6A-548B270B6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4667" y="421512"/>
            <a:ext cx="4059165" cy="1520228"/>
          </a:xfrm>
          <a:prstGeom prst="rect">
            <a:avLst/>
          </a:prstGeom>
          <a:noFill/>
          <a:ln>
            <a:noFill/>
          </a:ln>
        </p:spPr>
      </p:pic>
      <p:pic>
        <p:nvPicPr>
          <p:cNvPr id="1030" name="Picture 6" descr="Tigere – 3.del – Uffe Christoffersen - FruBilledkunst">
            <a:extLst>
              <a:ext uri="{FF2B5EF4-FFF2-40B4-BE49-F238E27FC236}">
                <a16:creationId xmlns:a16="http://schemas.microsoft.com/office/drawing/2014/main" id="{730F41CD-91FC-084C-C4C6-54698EF5E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429" y="2062557"/>
            <a:ext cx="2915814" cy="290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32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0451A-E130-9852-27DD-1D29543FB0FA}"/>
              </a:ext>
            </a:extLst>
          </p:cNvPr>
          <p:cNvSpPr>
            <a:spLocks noGrp="1"/>
          </p:cNvSpPr>
          <p:nvPr>
            <p:ph type="ctrTitle"/>
          </p:nvPr>
        </p:nvSpPr>
        <p:spPr/>
        <p:txBody>
          <a:bodyPr/>
          <a:lstStyle/>
          <a:p>
            <a:r>
              <a:rPr lang="da-DK" dirty="0"/>
              <a:t>Selvlysende</a:t>
            </a:r>
          </a:p>
        </p:txBody>
      </p:sp>
      <p:pic>
        <p:nvPicPr>
          <p:cNvPr id="5" name="Billede 4" descr="Fluorescence Spectroscopy – Principles &amp; Filter Design">
            <a:extLst>
              <a:ext uri="{FF2B5EF4-FFF2-40B4-BE49-F238E27FC236}">
                <a16:creationId xmlns:a16="http://schemas.microsoft.com/office/drawing/2014/main" id="{16176344-C859-8682-0E8A-743E1DD46049}"/>
              </a:ext>
            </a:extLst>
          </p:cNvPr>
          <p:cNvPicPr>
            <a:picLocks noChangeAspect="1"/>
          </p:cNvPicPr>
          <p:nvPr/>
        </p:nvPicPr>
        <p:blipFill>
          <a:blip r:embed="rId2">
            <a:extLst>
              <a:ext uri="{28A0092B-C50C-407E-A947-70E740481C1C}">
                <a14:useLocalDpi xmlns:a14="http://schemas.microsoft.com/office/drawing/2010/main" val="0"/>
              </a:ext>
            </a:extLst>
          </a:blip>
          <a:srcRect r="35375"/>
          <a:stretch>
            <a:fillRect/>
          </a:stretch>
        </p:blipFill>
        <p:spPr bwMode="auto">
          <a:xfrm>
            <a:off x="519395" y="1587045"/>
            <a:ext cx="2797390" cy="2759229"/>
          </a:xfrm>
          <a:prstGeom prst="rect">
            <a:avLst/>
          </a:prstGeom>
          <a:noFill/>
          <a:ln>
            <a:noFill/>
          </a:ln>
        </p:spPr>
      </p:pic>
      <p:sp>
        <p:nvSpPr>
          <p:cNvPr id="6" name="Tekstfelt 5">
            <a:extLst>
              <a:ext uri="{FF2B5EF4-FFF2-40B4-BE49-F238E27FC236}">
                <a16:creationId xmlns:a16="http://schemas.microsoft.com/office/drawing/2014/main" id="{46D9E292-C281-48DC-A5BB-35D8DC318EEA}"/>
              </a:ext>
            </a:extLst>
          </p:cNvPr>
          <p:cNvSpPr txBox="1"/>
          <p:nvPr/>
        </p:nvSpPr>
        <p:spPr>
          <a:xfrm>
            <a:off x="1223783" y="2959784"/>
            <a:ext cx="928151" cy="921275"/>
          </a:xfrm>
          <a:prstGeom prst="rect">
            <a:avLst/>
          </a:prstGeom>
        </p:spPr>
        <p:txBody>
          <a:bodyPr vert="horz" wrap="square" lIns="0" tIns="0" rIns="0" bIns="0" rtlCol="0" anchor="t">
            <a:noAutofit/>
          </a:bodyPr>
          <a:lstStyle/>
          <a:p>
            <a:r>
              <a:rPr lang="da-DK" sz="1100" dirty="0">
                <a:latin typeface="Arial" charset="0"/>
                <a:ea typeface="Arial" charset="0"/>
                <a:cs typeface="Arial" charset="0"/>
              </a:rPr>
              <a:t>UV</a:t>
            </a:r>
            <a:endParaRPr lang="da-DK" sz="1100" b="0" i="0" spc="0" dirty="0">
              <a:solidFill>
                <a:schemeClr val="tx1"/>
              </a:solidFill>
              <a:latin typeface="Arial" charset="0"/>
              <a:ea typeface="Arial" charset="0"/>
              <a:cs typeface="Arial" charset="0"/>
            </a:endParaRPr>
          </a:p>
        </p:txBody>
      </p:sp>
      <p:sp>
        <p:nvSpPr>
          <p:cNvPr id="7" name="Tekstfelt 6">
            <a:extLst>
              <a:ext uri="{FF2B5EF4-FFF2-40B4-BE49-F238E27FC236}">
                <a16:creationId xmlns:a16="http://schemas.microsoft.com/office/drawing/2014/main" id="{79E74E0B-7115-78E0-E16C-62537A15E38A}"/>
              </a:ext>
            </a:extLst>
          </p:cNvPr>
          <p:cNvSpPr txBox="1"/>
          <p:nvPr/>
        </p:nvSpPr>
        <p:spPr>
          <a:xfrm>
            <a:off x="2971059" y="2966659"/>
            <a:ext cx="928151" cy="921275"/>
          </a:xfrm>
          <a:prstGeom prst="rect">
            <a:avLst/>
          </a:prstGeom>
        </p:spPr>
        <p:txBody>
          <a:bodyPr vert="horz" wrap="square" lIns="0" tIns="0" rIns="0" bIns="0" rtlCol="0" anchor="t">
            <a:noAutofit/>
          </a:bodyPr>
          <a:lstStyle/>
          <a:p>
            <a:r>
              <a:rPr lang="da-DK" sz="1100" b="0" i="0" spc="0" dirty="0">
                <a:solidFill>
                  <a:schemeClr val="tx1"/>
                </a:solidFill>
                <a:latin typeface="Arial" charset="0"/>
                <a:ea typeface="Arial" charset="0"/>
                <a:cs typeface="Arial" charset="0"/>
              </a:rPr>
              <a:t>VIS</a:t>
            </a:r>
          </a:p>
        </p:txBody>
      </p:sp>
      <p:pic>
        <p:nvPicPr>
          <p:cNvPr id="8" name="Picture 4" descr="Lysets spektrum">
            <a:extLst>
              <a:ext uri="{FF2B5EF4-FFF2-40B4-BE49-F238E27FC236}">
                <a16:creationId xmlns:a16="http://schemas.microsoft.com/office/drawing/2014/main" id="{6A9361F2-47FF-BD35-946C-8363C8787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210" y="251624"/>
            <a:ext cx="3205661" cy="24668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V-pyntSelvlysende stjerner12 stk. | UV-maling">
            <a:extLst>
              <a:ext uri="{FF2B5EF4-FFF2-40B4-BE49-F238E27FC236}">
                <a16:creationId xmlns:a16="http://schemas.microsoft.com/office/drawing/2014/main" id="{8FF2CB70-D1DC-ADCF-8B1E-6BA2DD8E4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393" y="3103468"/>
            <a:ext cx="2503771" cy="178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6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9A42D-CE6E-A969-0236-54563335BF88}"/>
              </a:ext>
            </a:extLst>
          </p:cNvPr>
          <p:cNvSpPr>
            <a:spLocks noGrp="1"/>
          </p:cNvSpPr>
          <p:nvPr>
            <p:ph type="ctrTitle"/>
          </p:nvPr>
        </p:nvSpPr>
        <p:spPr/>
        <p:txBody>
          <a:bodyPr/>
          <a:lstStyle/>
          <a:p>
            <a:r>
              <a:rPr lang="da-DK" dirty="0"/>
              <a:t>Lasere</a:t>
            </a:r>
          </a:p>
        </p:txBody>
      </p:sp>
      <p:sp>
        <p:nvSpPr>
          <p:cNvPr id="3" name="Pladsholder til tekst 2">
            <a:extLst>
              <a:ext uri="{FF2B5EF4-FFF2-40B4-BE49-F238E27FC236}">
                <a16:creationId xmlns:a16="http://schemas.microsoft.com/office/drawing/2014/main" id="{CC05B8E8-999B-1C34-048E-E0F62882033F}"/>
              </a:ext>
            </a:extLst>
          </p:cNvPr>
          <p:cNvSpPr>
            <a:spLocks noGrp="1"/>
          </p:cNvSpPr>
          <p:nvPr>
            <p:ph type="body" sz="quarter" idx="10"/>
          </p:nvPr>
        </p:nvSpPr>
        <p:spPr/>
        <p:txBody>
          <a:bodyPr/>
          <a:lstStyle/>
          <a:p>
            <a:r>
              <a:rPr lang="da-DK" dirty="0"/>
              <a:t>Læs siderne i fysik bogen om lasere</a:t>
            </a:r>
          </a:p>
          <a:p>
            <a:endParaRPr lang="da-DK" dirty="0"/>
          </a:p>
        </p:txBody>
      </p:sp>
      <p:pic>
        <p:nvPicPr>
          <p:cNvPr id="3074" name="Picture 2" descr="Genopladelig drevet laser lampe scene lys dansende scene dj fest shows LED  lysende handsker">
            <a:extLst>
              <a:ext uri="{FF2B5EF4-FFF2-40B4-BE49-F238E27FC236}">
                <a16:creationId xmlns:a16="http://schemas.microsoft.com/office/drawing/2014/main" id="{51862DDE-B832-1AF9-7D99-5186002B2B2B}"/>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8639" b="18639"/>
          <a:stretch>
            <a:fillRect/>
          </a:stretch>
        </p:blipFill>
        <p:spPr bwMode="auto">
          <a:xfrm>
            <a:off x="4744121" y="1540224"/>
            <a:ext cx="4010892" cy="251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50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3A790-6826-8D05-C266-ED47B5FEE72B}"/>
              </a:ext>
            </a:extLst>
          </p:cNvPr>
          <p:cNvSpPr>
            <a:spLocks noGrp="1"/>
          </p:cNvSpPr>
          <p:nvPr>
            <p:ph type="ctrTitle"/>
          </p:nvPr>
        </p:nvSpPr>
        <p:spPr/>
        <p:txBody>
          <a:bodyPr/>
          <a:lstStyle/>
          <a:p>
            <a:r>
              <a:rPr lang="da-DK" dirty="0"/>
              <a:t>DNA</a:t>
            </a:r>
          </a:p>
        </p:txBody>
      </p:sp>
      <p:sp>
        <p:nvSpPr>
          <p:cNvPr id="3" name="Pladsholder til tekst 2">
            <a:extLst>
              <a:ext uri="{FF2B5EF4-FFF2-40B4-BE49-F238E27FC236}">
                <a16:creationId xmlns:a16="http://schemas.microsoft.com/office/drawing/2014/main" id="{6F68AED4-0018-F319-BD7D-31FB577F07B9}"/>
              </a:ext>
            </a:extLst>
          </p:cNvPr>
          <p:cNvSpPr>
            <a:spLocks noGrp="1"/>
          </p:cNvSpPr>
          <p:nvPr>
            <p:ph type="body" sz="quarter" idx="10"/>
          </p:nvPr>
        </p:nvSpPr>
        <p:spPr>
          <a:xfrm>
            <a:off x="519394" y="1540224"/>
            <a:ext cx="2725695" cy="2744906"/>
          </a:xfrm>
        </p:spPr>
        <p:txBody>
          <a:bodyPr/>
          <a:lstStyle/>
          <a:p>
            <a:r>
              <a:rPr lang="da-DK" u="sng" dirty="0">
                <a:hlinkClick r:id="rId2"/>
              </a:rPr>
              <a:t>https://www.youtube.com/watch?v=6ImLqrCMWds</a:t>
            </a:r>
            <a:endParaRPr lang="da-DK" u="sng" dirty="0"/>
          </a:p>
          <a:p>
            <a:endParaRPr lang="da-DK" u="sng" dirty="0"/>
          </a:p>
          <a:p>
            <a:r>
              <a:rPr lang="da-DK" dirty="0"/>
              <a:t>(5 min)</a:t>
            </a:r>
          </a:p>
        </p:txBody>
      </p:sp>
      <p:pic>
        <p:nvPicPr>
          <p:cNvPr id="4098" name="Picture 2" descr="DNA - Wikipedia, den frie encyklopædi">
            <a:extLst>
              <a:ext uri="{FF2B5EF4-FFF2-40B4-BE49-F238E27FC236}">
                <a16:creationId xmlns:a16="http://schemas.microsoft.com/office/drawing/2014/main" id="{84513522-4922-C745-2C22-D585DA02A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722" y="0"/>
            <a:ext cx="5184774"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4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A860-4F42-AFDC-7AA0-D2C9ACBD9668}"/>
              </a:ext>
            </a:extLst>
          </p:cNvPr>
          <p:cNvSpPr>
            <a:spLocks noGrp="1"/>
          </p:cNvSpPr>
          <p:nvPr>
            <p:ph type="ctrTitle"/>
          </p:nvPr>
        </p:nvSpPr>
        <p:spPr>
          <a:xfrm>
            <a:off x="357009" y="905987"/>
            <a:ext cx="8429977" cy="1538648"/>
          </a:xfrm>
        </p:spPr>
        <p:txBody>
          <a:bodyPr/>
          <a:lstStyle/>
          <a:p>
            <a:pPr algn="ctr"/>
            <a:r>
              <a:rPr lang="da-DK" sz="6000" dirty="0"/>
              <a:t>Diversitet</a:t>
            </a:r>
            <a:endParaRPr lang="da-DK" dirty="0"/>
          </a:p>
        </p:txBody>
      </p:sp>
      <p:sp>
        <p:nvSpPr>
          <p:cNvPr id="3" name="Tekstfelt 2">
            <a:extLst>
              <a:ext uri="{FF2B5EF4-FFF2-40B4-BE49-F238E27FC236}">
                <a16:creationId xmlns:a16="http://schemas.microsoft.com/office/drawing/2014/main" id="{22A9AB62-9720-D7C6-B4F3-3314E161EEE4}"/>
              </a:ext>
            </a:extLst>
          </p:cNvPr>
          <p:cNvSpPr txBox="1"/>
          <p:nvPr/>
        </p:nvSpPr>
        <p:spPr>
          <a:xfrm>
            <a:off x="498764" y="997527"/>
            <a:ext cx="8021781" cy="2054333"/>
          </a:xfrm>
          <a:prstGeom prst="rect">
            <a:avLst/>
          </a:prstGeom>
        </p:spPr>
        <p:txBody>
          <a:bodyPr vert="horz" wrap="square" lIns="0" tIns="0" rIns="0" bIns="0" rtlCol="0" anchor="t">
            <a:noAutofit/>
          </a:bodyPr>
          <a:lstStyle/>
          <a:p>
            <a:endParaRPr lang="da-DK" sz="1100" b="0" i="0" spc="0" err="1">
              <a:solidFill>
                <a:schemeClr val="tx1"/>
              </a:solidFill>
              <a:latin typeface="Arial" charset="0"/>
              <a:ea typeface="Arial" charset="0"/>
              <a:cs typeface="Arial" charset="0"/>
            </a:endParaRPr>
          </a:p>
        </p:txBody>
      </p:sp>
      <p:sp>
        <p:nvSpPr>
          <p:cNvPr id="4" name="Tekstfelt 3">
            <a:extLst>
              <a:ext uri="{FF2B5EF4-FFF2-40B4-BE49-F238E27FC236}">
                <a16:creationId xmlns:a16="http://schemas.microsoft.com/office/drawing/2014/main" id="{604E5B51-01E3-68A3-7E0A-4BB46FE34E1D}"/>
              </a:ext>
            </a:extLst>
          </p:cNvPr>
          <p:cNvSpPr txBox="1"/>
          <p:nvPr/>
        </p:nvSpPr>
        <p:spPr>
          <a:xfrm>
            <a:off x="440575" y="1321724"/>
            <a:ext cx="7664334" cy="2054333"/>
          </a:xfrm>
          <a:prstGeom prst="rect">
            <a:avLst/>
          </a:prstGeom>
        </p:spPr>
        <p:txBody>
          <a:bodyPr vert="horz" wrap="squar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6" name="Billede 5" descr="Et billede, der indeholder Grafik, sort-hvid, symbol, kunst&#10;&#10;AI-genereret indhold kan være ukorrekt.">
            <a:extLst>
              <a:ext uri="{FF2B5EF4-FFF2-40B4-BE49-F238E27FC236}">
                <a16:creationId xmlns:a16="http://schemas.microsoft.com/office/drawing/2014/main" id="{AA7B0D36-70CA-447E-2B00-EA7D077306CC}"/>
              </a:ext>
            </a:extLst>
          </p:cNvPr>
          <p:cNvPicPr>
            <a:picLocks noChangeAspect="1"/>
          </p:cNvPicPr>
          <p:nvPr/>
        </p:nvPicPr>
        <p:blipFill>
          <a:blip r:embed="rId3"/>
          <a:stretch>
            <a:fillRect/>
          </a:stretch>
        </p:blipFill>
        <p:spPr>
          <a:xfrm>
            <a:off x="3973578" y="2860372"/>
            <a:ext cx="1196844" cy="820309"/>
          </a:xfrm>
          <a:prstGeom prst="rect">
            <a:avLst/>
          </a:prstGeom>
        </p:spPr>
      </p:pic>
    </p:spTree>
    <p:extLst>
      <p:ext uri="{BB962C8B-B14F-4D97-AF65-F5344CB8AC3E}">
        <p14:creationId xmlns:p14="http://schemas.microsoft.com/office/powerpoint/2010/main" val="106505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72672-7CB1-DCA7-18AD-DEFF8F3822B8}"/>
              </a:ext>
            </a:extLst>
          </p:cNvPr>
          <p:cNvSpPr>
            <a:spLocks noGrp="1"/>
          </p:cNvSpPr>
          <p:nvPr>
            <p:ph type="ctrTitle"/>
          </p:nvPr>
        </p:nvSpPr>
        <p:spPr>
          <a:xfrm>
            <a:off x="594884" y="1728113"/>
            <a:ext cx="2140980" cy="611336"/>
          </a:xfrm>
        </p:spPr>
        <p:txBody>
          <a:bodyPr/>
          <a:lstStyle/>
          <a:p>
            <a:r>
              <a:rPr lang="da-DK" dirty="0"/>
              <a:t>Program</a:t>
            </a:r>
          </a:p>
        </p:txBody>
      </p:sp>
      <p:sp>
        <p:nvSpPr>
          <p:cNvPr id="3" name="Pladsholder til tekst 2">
            <a:extLst>
              <a:ext uri="{FF2B5EF4-FFF2-40B4-BE49-F238E27FC236}">
                <a16:creationId xmlns:a16="http://schemas.microsoft.com/office/drawing/2014/main" id="{6A674EE7-2EB4-30C5-4CDD-B63061860A01}"/>
              </a:ext>
            </a:extLst>
          </p:cNvPr>
          <p:cNvSpPr>
            <a:spLocks noGrp="1"/>
          </p:cNvSpPr>
          <p:nvPr>
            <p:ph type="body" sz="quarter" idx="10"/>
          </p:nvPr>
        </p:nvSpPr>
        <p:spPr>
          <a:xfrm>
            <a:off x="3294621" y="704850"/>
            <a:ext cx="5519180" cy="3949700"/>
          </a:xfrm>
        </p:spPr>
        <p:txBody>
          <a:bodyPr>
            <a:normAutofit/>
          </a:bodyPr>
          <a:lstStyle/>
          <a:p>
            <a:pPr marL="228600" indent="-228600">
              <a:buFont typeface="+mj-lt"/>
              <a:buAutoNum type="arabicPeriod"/>
            </a:pPr>
            <a:r>
              <a:rPr lang="da-DK" dirty="0"/>
              <a:t>Øvelse 1: Undersøg virksomheden</a:t>
            </a:r>
          </a:p>
          <a:p>
            <a:pPr marL="228600" indent="-228600">
              <a:buFont typeface="+mj-lt"/>
              <a:buAutoNum type="arabicPeriod"/>
            </a:pPr>
            <a:r>
              <a:rPr lang="da-DK" dirty="0"/>
              <a:t>Øvelse 2: Spørgsmål til rollemodeller</a:t>
            </a:r>
          </a:p>
          <a:p>
            <a:pPr marL="228600" indent="-228600">
              <a:buFont typeface="+mj-lt"/>
              <a:buAutoNum type="arabicPeriod"/>
            </a:pPr>
            <a:r>
              <a:rPr lang="da-DK" dirty="0"/>
              <a:t>Øvelse 3: 1, 2, mange</a:t>
            </a:r>
          </a:p>
          <a:p>
            <a:pPr marL="228600" indent="-228600">
              <a:buFont typeface="+mj-lt"/>
              <a:buAutoNum type="arabicPeriod"/>
            </a:pPr>
            <a:r>
              <a:rPr lang="da-DK" dirty="0"/>
              <a:t>Fælles diskussion: Diversitet</a:t>
            </a:r>
          </a:p>
          <a:p>
            <a:pPr marL="228600" indent="-228600">
              <a:buFont typeface="+mj-lt"/>
              <a:buAutoNum type="arabicPeriod"/>
            </a:pPr>
            <a:r>
              <a:rPr lang="da-DK" dirty="0"/>
              <a:t>Fælles snak: Hvad er STEM?</a:t>
            </a:r>
          </a:p>
          <a:p>
            <a:pPr marL="228600" indent="-228600">
              <a:buFont typeface="+mj-lt"/>
              <a:buAutoNum type="arabicPeriod"/>
            </a:pPr>
            <a:r>
              <a:rPr lang="da-DK" dirty="0"/>
              <a:t>Øvelse 4: Hvem er jeg?</a:t>
            </a:r>
          </a:p>
          <a:p>
            <a:pPr marL="228600" indent="-228600">
              <a:buFont typeface="+mj-lt"/>
              <a:buAutoNum type="arabicPeriod"/>
            </a:pPr>
            <a:r>
              <a:rPr lang="da-DK" dirty="0"/>
              <a:t>Fælles opsamling : Hvem er jeg?</a:t>
            </a:r>
          </a:p>
          <a:p>
            <a:pPr marL="228600" indent="-228600">
              <a:buFont typeface="+mj-lt"/>
              <a:buAutoNum type="arabicPeriod"/>
            </a:pPr>
            <a:r>
              <a:rPr lang="da-DK" dirty="0"/>
              <a:t>Fælles snak: Diversitet i virksomheden</a:t>
            </a:r>
          </a:p>
          <a:p>
            <a:pPr marL="228600" indent="-228600">
              <a:buFont typeface="+mj-lt"/>
              <a:buAutoNum type="arabicPeriod"/>
            </a:pPr>
            <a:r>
              <a:rPr lang="da-DK" dirty="0">
                <a:cs typeface="Arial" panose="020B0604020202020204"/>
              </a:rPr>
              <a:t>Øvelse 5: Spørgsmål til podcast</a:t>
            </a:r>
          </a:p>
          <a:p>
            <a:pPr marL="228600" indent="-228600">
              <a:buFont typeface="+mj-lt"/>
              <a:buAutoNum type="arabicPeriod"/>
            </a:pPr>
            <a:r>
              <a:rPr lang="da-DK" dirty="0">
                <a:cs typeface="Arial" panose="020B0604020202020204"/>
              </a:rPr>
              <a:t> Øvelse 6: Præsentation af besøg</a:t>
            </a:r>
          </a:p>
        </p:txBody>
      </p:sp>
      <p:pic>
        <p:nvPicPr>
          <p:cNvPr id="4" name="Billede 3" descr="Et billede, der indeholder skærmbillede, Font/skrifttype, nummer/tal, tekst&#10;&#10;AI-genereret indhold kan være ukorrekt.">
            <a:extLst>
              <a:ext uri="{FF2B5EF4-FFF2-40B4-BE49-F238E27FC236}">
                <a16:creationId xmlns:a16="http://schemas.microsoft.com/office/drawing/2014/main" id="{E370D212-3D80-0861-D0A5-CCDFC173342E}"/>
              </a:ext>
            </a:extLst>
          </p:cNvPr>
          <p:cNvPicPr>
            <a:picLocks noChangeAspect="1"/>
          </p:cNvPicPr>
          <p:nvPr/>
        </p:nvPicPr>
        <p:blipFill>
          <a:blip r:embed="rId3"/>
          <a:srcRect l="2100" t="56495" r="87173" b="28438"/>
          <a:stretch>
            <a:fillRect/>
          </a:stretch>
        </p:blipFill>
        <p:spPr>
          <a:xfrm>
            <a:off x="1532419" y="1046927"/>
            <a:ext cx="574837" cy="611336"/>
          </a:xfrm>
          <a:prstGeom prst="rect">
            <a:avLst/>
          </a:prstGeom>
        </p:spPr>
      </p:pic>
    </p:spTree>
    <p:extLst>
      <p:ext uri="{BB962C8B-B14F-4D97-AF65-F5344CB8AC3E}">
        <p14:creationId xmlns:p14="http://schemas.microsoft.com/office/powerpoint/2010/main" val="253589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33AB-4818-9094-F76E-C1B1082B31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33594A-CAF1-0E5D-B87C-63F65C2F6734}"/>
              </a:ext>
            </a:extLst>
          </p:cNvPr>
          <p:cNvSpPr>
            <a:spLocks noGrp="1"/>
          </p:cNvSpPr>
          <p:nvPr>
            <p:ph type="ctrTitle"/>
          </p:nvPr>
        </p:nvSpPr>
        <p:spPr>
          <a:xfrm>
            <a:off x="1366730" y="1224465"/>
            <a:ext cx="7189230" cy="430887"/>
          </a:xfrm>
        </p:spPr>
        <p:txBody>
          <a:bodyPr/>
          <a:lstStyle/>
          <a:p>
            <a:r>
              <a:rPr lang="da-DK" dirty="0"/>
              <a:t>Undersøg virksomheden (FOSS)</a:t>
            </a:r>
          </a:p>
        </p:txBody>
      </p:sp>
      <p:sp>
        <p:nvSpPr>
          <p:cNvPr id="3" name="Pladsholder til tekst 2">
            <a:extLst>
              <a:ext uri="{FF2B5EF4-FFF2-40B4-BE49-F238E27FC236}">
                <a16:creationId xmlns:a16="http://schemas.microsoft.com/office/drawing/2014/main" id="{C864B63A-2EF3-AEE7-5985-576EB55E0085}"/>
              </a:ext>
            </a:extLst>
          </p:cNvPr>
          <p:cNvSpPr>
            <a:spLocks noGrp="1"/>
          </p:cNvSpPr>
          <p:nvPr>
            <p:ph type="body" sz="quarter" idx="10"/>
          </p:nvPr>
        </p:nvSpPr>
        <p:spPr>
          <a:xfrm>
            <a:off x="1366729" y="1885371"/>
            <a:ext cx="6621914" cy="2532728"/>
          </a:xfrm>
        </p:spPr>
        <p:txBody>
          <a:bodyPr>
            <a:normAutofit/>
          </a:bodyPr>
          <a:lstStyle/>
          <a:p>
            <a:r>
              <a:rPr lang="da-DK" dirty="0">
                <a:ea typeface="+mn-lt"/>
                <a:cs typeface="+mn-lt"/>
              </a:rPr>
              <a:t>Undersøg på virksomhedens hjemmeside, hvad de beskæftiger sig med.</a:t>
            </a:r>
          </a:p>
          <a:p>
            <a:pPr marL="257175" indent="-257175">
              <a:buFont typeface="Arial" panose="020B0604020202020204" pitchFamily="34" charset="0"/>
              <a:buChar char="•"/>
            </a:pPr>
            <a:r>
              <a:rPr lang="da-DK" dirty="0">
                <a:ea typeface="+mn-lt"/>
                <a:cs typeface="+mn-lt"/>
              </a:rPr>
              <a:t>Hvor stor er virksomheden? Hvor mange medarbejdere har virksomheden? I hvor mange lande findes virksomheden?</a:t>
            </a:r>
          </a:p>
          <a:p>
            <a:pPr marL="257175" indent="-257175">
              <a:buFont typeface="Arial" panose="020B0604020202020204" pitchFamily="34" charset="0"/>
              <a:buChar char="•"/>
            </a:pPr>
            <a:r>
              <a:rPr lang="da-DK" dirty="0">
                <a:ea typeface="+mn-lt"/>
                <a:cs typeface="+mn-lt"/>
              </a:rPr>
              <a:t>Hvad er virksomhedens historie?</a:t>
            </a:r>
          </a:p>
          <a:p>
            <a:pPr marL="257175" indent="-257175">
              <a:buFont typeface="Arial" panose="020B0604020202020204" pitchFamily="34" charset="0"/>
              <a:buChar char="•"/>
            </a:pPr>
            <a:r>
              <a:rPr lang="da-DK" dirty="0">
                <a:ea typeface="+mn-lt"/>
                <a:cs typeface="+mn-lt"/>
              </a:rPr>
              <a:t>Hvilke typer af ansatte er der i virksomheden?</a:t>
            </a:r>
          </a:p>
          <a:p>
            <a:pPr marL="257175" indent="-257175">
              <a:buFont typeface="Arial" panose="020B0604020202020204" pitchFamily="34" charset="0"/>
              <a:buChar char="•"/>
            </a:pPr>
            <a:r>
              <a:rPr lang="da-DK" dirty="0">
                <a:ea typeface="+mn-lt"/>
                <a:cs typeface="+mn-lt"/>
              </a:rPr>
              <a:t>Arbejder virksomheden bevidst med diversitet? Hvordan viser de det på deres hjemmeside?</a:t>
            </a:r>
            <a:endParaRPr lang="da-DK" dirty="0">
              <a:cs typeface="Arial"/>
            </a:endParaRPr>
          </a:p>
        </p:txBody>
      </p:sp>
      <p:pic>
        <p:nvPicPr>
          <p:cNvPr id="5" name="Billede 4" descr="Et billede, der indeholder skærmbillede, tekst, sort, tastatur&#10;&#10;AI-genereret indhold kan være ukorrekt.">
            <a:extLst>
              <a:ext uri="{FF2B5EF4-FFF2-40B4-BE49-F238E27FC236}">
                <a16:creationId xmlns:a16="http://schemas.microsoft.com/office/drawing/2014/main" id="{406F7BC2-6530-E6C2-697A-ABE379541250}"/>
              </a:ext>
            </a:extLst>
          </p:cNvPr>
          <p:cNvPicPr>
            <a:picLocks noChangeAspect="1"/>
          </p:cNvPicPr>
          <p:nvPr/>
        </p:nvPicPr>
        <p:blipFill>
          <a:blip r:embed="rId3"/>
          <a:srcRect l="47241" t="55920" r="50417" b="33688"/>
          <a:stretch>
            <a:fillRect/>
          </a:stretch>
        </p:blipFill>
        <p:spPr>
          <a:xfrm>
            <a:off x="6593073" y="487574"/>
            <a:ext cx="804159" cy="855192"/>
          </a:xfrm>
          <a:prstGeom prst="rect">
            <a:avLst/>
          </a:prstGeom>
        </p:spPr>
      </p:pic>
      <p:grpSp>
        <p:nvGrpSpPr>
          <p:cNvPr id="8" name="Gruppe 7">
            <a:extLst>
              <a:ext uri="{FF2B5EF4-FFF2-40B4-BE49-F238E27FC236}">
                <a16:creationId xmlns:a16="http://schemas.microsoft.com/office/drawing/2014/main" id="{43F22DED-2D2C-DAAF-BFC2-CD0B35D6A410}"/>
              </a:ext>
            </a:extLst>
          </p:cNvPr>
          <p:cNvGrpSpPr/>
          <p:nvPr/>
        </p:nvGrpSpPr>
        <p:grpSpPr>
          <a:xfrm>
            <a:off x="1366730" y="801823"/>
            <a:ext cx="898452" cy="231645"/>
            <a:chOff x="-584791" y="973770"/>
            <a:chExt cx="898452" cy="231645"/>
          </a:xfrm>
        </p:grpSpPr>
        <p:sp>
          <p:nvSpPr>
            <p:cNvPr id="7" name="Rektangel 6">
              <a:extLst>
                <a:ext uri="{FF2B5EF4-FFF2-40B4-BE49-F238E27FC236}">
                  <a16:creationId xmlns:a16="http://schemas.microsoft.com/office/drawing/2014/main" id="{05B0E732-4DDA-606C-3B97-A9178DD687EE}"/>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B4060D9E-C67C-D957-F6C4-73EC0AA22E9C}"/>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1</a:t>
              </a:r>
            </a:p>
          </p:txBody>
        </p:sp>
      </p:grpSp>
    </p:spTree>
    <p:extLst>
      <p:ext uri="{BB962C8B-B14F-4D97-AF65-F5344CB8AC3E}">
        <p14:creationId xmlns:p14="http://schemas.microsoft.com/office/powerpoint/2010/main" val="198289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4CC0-992B-A6AA-1C77-D23D23E21F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B250CB-E1BA-1036-1207-F577EAA9932E}"/>
              </a:ext>
            </a:extLst>
          </p:cNvPr>
          <p:cNvSpPr>
            <a:spLocks noGrp="1"/>
          </p:cNvSpPr>
          <p:nvPr>
            <p:ph type="ctrTitle"/>
          </p:nvPr>
        </p:nvSpPr>
        <p:spPr>
          <a:xfrm>
            <a:off x="889064" y="955548"/>
            <a:ext cx="7235160" cy="608955"/>
          </a:xfrm>
        </p:spPr>
        <p:txBody>
          <a:bodyPr/>
          <a:lstStyle/>
          <a:p>
            <a:r>
              <a:rPr lang="da-DK" dirty="0"/>
              <a:t>Spørgsmål til rollemodeller</a:t>
            </a:r>
          </a:p>
        </p:txBody>
      </p:sp>
      <p:pic>
        <p:nvPicPr>
          <p:cNvPr id="7" name="Billede 6" descr="Et billede, der indeholder skærmbillede, tekst, sort, tastatur&#10;&#10;AI-genereret indhold kan være ukorrekt.">
            <a:extLst>
              <a:ext uri="{FF2B5EF4-FFF2-40B4-BE49-F238E27FC236}">
                <a16:creationId xmlns:a16="http://schemas.microsoft.com/office/drawing/2014/main" id="{364B1711-95B3-4C75-D67C-583A2CC5F8F3}"/>
              </a:ext>
            </a:extLst>
          </p:cNvPr>
          <p:cNvPicPr>
            <a:picLocks noChangeAspect="1"/>
          </p:cNvPicPr>
          <p:nvPr/>
        </p:nvPicPr>
        <p:blipFill>
          <a:blip r:embed="rId3"/>
          <a:srcRect l="12536" t="20863" r="85330" b="70390"/>
          <a:stretch>
            <a:fillRect/>
          </a:stretch>
        </p:blipFill>
        <p:spPr>
          <a:xfrm>
            <a:off x="7759700" y="326079"/>
            <a:ext cx="897149" cy="881037"/>
          </a:xfrm>
          <a:prstGeom prst="rect">
            <a:avLst/>
          </a:prstGeom>
        </p:spPr>
      </p:pic>
      <p:grpSp>
        <p:nvGrpSpPr>
          <p:cNvPr id="8" name="Gruppe 7">
            <a:extLst>
              <a:ext uri="{FF2B5EF4-FFF2-40B4-BE49-F238E27FC236}">
                <a16:creationId xmlns:a16="http://schemas.microsoft.com/office/drawing/2014/main" id="{E3AD06A7-FC4D-D510-7C79-BEF4697A4069}"/>
              </a:ext>
            </a:extLst>
          </p:cNvPr>
          <p:cNvGrpSpPr/>
          <p:nvPr/>
        </p:nvGrpSpPr>
        <p:grpSpPr>
          <a:xfrm>
            <a:off x="889064" y="680101"/>
            <a:ext cx="898452" cy="231645"/>
            <a:chOff x="-584791" y="973770"/>
            <a:chExt cx="898452" cy="231645"/>
          </a:xfrm>
        </p:grpSpPr>
        <p:sp>
          <p:nvSpPr>
            <p:cNvPr id="9" name="Rektangel 8">
              <a:extLst>
                <a:ext uri="{FF2B5EF4-FFF2-40B4-BE49-F238E27FC236}">
                  <a16:creationId xmlns:a16="http://schemas.microsoft.com/office/drawing/2014/main" id="{2BB9E8A7-1169-5EC8-87E3-94296E38DB47}"/>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853A08B5-7377-5D8B-E5DD-B61BA06FA5E6}"/>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2</a:t>
              </a:r>
            </a:p>
          </p:txBody>
        </p:sp>
      </p:grpSp>
      <p:sp>
        <p:nvSpPr>
          <p:cNvPr id="3" name="Pladsholder til tekst 2">
            <a:extLst>
              <a:ext uri="{FF2B5EF4-FFF2-40B4-BE49-F238E27FC236}">
                <a16:creationId xmlns:a16="http://schemas.microsoft.com/office/drawing/2014/main" id="{FA17C2B5-64F4-8A1C-2DA8-06637FA58642}"/>
              </a:ext>
            </a:extLst>
          </p:cNvPr>
          <p:cNvSpPr>
            <a:spLocks noGrp="1"/>
          </p:cNvSpPr>
          <p:nvPr>
            <p:ph type="body" sz="quarter" idx="10"/>
          </p:nvPr>
        </p:nvSpPr>
        <p:spPr>
          <a:xfrm>
            <a:off x="910034" y="1813075"/>
            <a:ext cx="6788226" cy="2477330"/>
          </a:xfrm>
        </p:spPr>
        <p:txBody>
          <a:bodyPr>
            <a:normAutofit/>
          </a:bodyPr>
          <a:lstStyle/>
          <a:p>
            <a:r>
              <a:rPr lang="da-DK" dirty="0"/>
              <a:t>Til Science Day vil I møde nogle medarbejdere på virksomheden, som vil fortælle om deres vej og omveje til deres uddannelse og job. </a:t>
            </a:r>
            <a:br>
              <a:rPr lang="da-DK" dirty="0"/>
            </a:br>
            <a:endParaRPr lang="da-DK" b="1" i="1" dirty="0"/>
          </a:p>
          <a:p>
            <a:r>
              <a:rPr lang="da-DK" b="1" i="1" dirty="0"/>
              <a:t>Forbered mindst 5 spørgsmål</a:t>
            </a:r>
            <a:br>
              <a:rPr lang="da-DK" b="1" i="1" dirty="0"/>
            </a:br>
            <a:endParaRPr lang="da-DK" b="1" i="1" dirty="0"/>
          </a:p>
          <a:p>
            <a:r>
              <a:rPr lang="da-DK" dirty="0"/>
              <a:t>Tag spørgsmålene med til Science Day, og stil dem til de medarbejdere, I møder.</a:t>
            </a:r>
          </a:p>
          <a:p>
            <a:r>
              <a:rPr lang="da-DK" dirty="0"/>
              <a:t>Stil meget gerne nysgerrige spørgsmål til medarbejderne og tag evt. noter og fotos.</a:t>
            </a:r>
          </a:p>
        </p:txBody>
      </p:sp>
    </p:spTree>
    <p:extLst>
      <p:ext uri="{BB962C8B-B14F-4D97-AF65-F5344CB8AC3E}">
        <p14:creationId xmlns:p14="http://schemas.microsoft.com/office/powerpoint/2010/main" val="244149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7075-894F-AAD9-9926-240A032B4D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5CB253-16DD-ED83-2373-1E4599E5B544}"/>
              </a:ext>
            </a:extLst>
          </p:cNvPr>
          <p:cNvSpPr>
            <a:spLocks noGrp="1"/>
          </p:cNvSpPr>
          <p:nvPr>
            <p:ph type="ctrTitle"/>
          </p:nvPr>
        </p:nvSpPr>
        <p:spPr>
          <a:xfrm>
            <a:off x="521377" y="2109420"/>
            <a:ext cx="3542623" cy="576880"/>
          </a:xfrm>
        </p:spPr>
        <p:txBody>
          <a:bodyPr/>
          <a:lstStyle/>
          <a:p>
            <a:r>
              <a:rPr lang="da-DK" dirty="0"/>
              <a:t>1, 2, mange</a:t>
            </a:r>
          </a:p>
        </p:txBody>
      </p:sp>
      <p:sp>
        <p:nvSpPr>
          <p:cNvPr id="3" name="Pladsholder til tekst 2">
            <a:extLst>
              <a:ext uri="{FF2B5EF4-FFF2-40B4-BE49-F238E27FC236}">
                <a16:creationId xmlns:a16="http://schemas.microsoft.com/office/drawing/2014/main" id="{E7CC5779-12F0-B7D1-8773-8508B167F73B}"/>
              </a:ext>
            </a:extLst>
          </p:cNvPr>
          <p:cNvSpPr>
            <a:spLocks noGrp="1"/>
          </p:cNvSpPr>
          <p:nvPr>
            <p:ph type="body" sz="quarter" idx="10"/>
          </p:nvPr>
        </p:nvSpPr>
        <p:spPr>
          <a:xfrm>
            <a:off x="4512790" y="590989"/>
            <a:ext cx="3753879" cy="1687630"/>
          </a:xfrm>
        </p:spPr>
        <p:txBody>
          <a:bodyPr>
            <a:normAutofit/>
          </a:bodyPr>
          <a:lstStyle/>
          <a:p>
            <a:r>
              <a:rPr lang="da-DK" b="1" dirty="0"/>
              <a:t>1. Individuelt</a:t>
            </a:r>
            <a:br>
              <a:rPr lang="da-DK" dirty="0"/>
            </a:br>
            <a:r>
              <a:rPr lang="da-DK" dirty="0"/>
              <a:t> </a:t>
            </a:r>
            <a:br>
              <a:rPr lang="da-DK" dirty="0"/>
            </a:br>
            <a:r>
              <a:rPr lang="da-DK" dirty="0">
                <a:latin typeface="Arial" charset="0"/>
                <a:ea typeface="Arial" charset="0"/>
                <a:cs typeface="Arial" charset="0"/>
              </a:rPr>
              <a:t>Brainstorm over begrebet </a:t>
            </a:r>
            <a:r>
              <a:rPr lang="da-DK" i="1" dirty="0">
                <a:latin typeface="Arial" charset="0"/>
                <a:ea typeface="Arial" charset="0"/>
                <a:cs typeface="Arial" charset="0"/>
              </a:rPr>
              <a:t>diversitet</a:t>
            </a:r>
            <a:r>
              <a:rPr lang="da-DK" b="1" dirty="0">
                <a:latin typeface="Arial" charset="0"/>
                <a:ea typeface="Arial" charset="0"/>
                <a:cs typeface="Arial" charset="0"/>
              </a:rPr>
              <a:t> </a:t>
            </a:r>
            <a:r>
              <a:rPr lang="da-DK" dirty="0">
                <a:latin typeface="Arial" charset="0"/>
                <a:ea typeface="Arial" charset="0"/>
                <a:cs typeface="Arial" charset="0"/>
              </a:rPr>
              <a:t>i 2 minutter. </a:t>
            </a:r>
            <a:br>
              <a:rPr lang="da-DK" dirty="0">
                <a:latin typeface="Arial" charset="0"/>
                <a:ea typeface="Arial" charset="0"/>
                <a:cs typeface="Arial" charset="0"/>
              </a:rPr>
            </a:br>
            <a:br>
              <a:rPr lang="da-DK" dirty="0">
                <a:latin typeface="Arial" charset="0"/>
                <a:ea typeface="Arial" charset="0"/>
                <a:cs typeface="Arial" charset="0"/>
              </a:rPr>
            </a:br>
            <a:endParaRPr lang="da-DK" dirty="0"/>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438F201F-E105-45AC-713D-3E180BA55786}"/>
              </a:ext>
            </a:extLst>
          </p:cNvPr>
          <p:cNvPicPr>
            <a:picLocks noChangeAspect="1"/>
          </p:cNvPicPr>
          <p:nvPr/>
        </p:nvPicPr>
        <p:blipFill>
          <a:blip r:embed="rId3"/>
          <a:srcRect l="11868" t="40175" r="84778" b="52370"/>
          <a:stretch>
            <a:fillRect/>
          </a:stretch>
        </p:blipFill>
        <p:spPr>
          <a:xfrm>
            <a:off x="2545835" y="1297122"/>
            <a:ext cx="1331117" cy="708991"/>
          </a:xfrm>
          <a:prstGeom prst="rect">
            <a:avLst/>
          </a:prstGeom>
        </p:spPr>
      </p:pic>
      <p:grpSp>
        <p:nvGrpSpPr>
          <p:cNvPr id="7" name="Gruppe 6">
            <a:extLst>
              <a:ext uri="{FF2B5EF4-FFF2-40B4-BE49-F238E27FC236}">
                <a16:creationId xmlns:a16="http://schemas.microsoft.com/office/drawing/2014/main" id="{F5C1A579-00E2-B64B-3CD2-E8941C61A85F}"/>
              </a:ext>
            </a:extLst>
          </p:cNvPr>
          <p:cNvGrpSpPr/>
          <p:nvPr/>
        </p:nvGrpSpPr>
        <p:grpSpPr>
          <a:xfrm>
            <a:off x="521377" y="1671162"/>
            <a:ext cx="898452" cy="231645"/>
            <a:chOff x="-584791" y="973770"/>
            <a:chExt cx="898452" cy="231645"/>
          </a:xfrm>
        </p:grpSpPr>
        <p:sp>
          <p:nvSpPr>
            <p:cNvPr id="8" name="Rektangel 7">
              <a:extLst>
                <a:ext uri="{FF2B5EF4-FFF2-40B4-BE49-F238E27FC236}">
                  <a16:creationId xmlns:a16="http://schemas.microsoft.com/office/drawing/2014/main" id="{007B0E7F-E2BB-9BD2-F0B0-3797CC497C12}"/>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F6608EED-931A-ADED-141F-36CB9F57D095}"/>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3</a:t>
              </a:r>
            </a:p>
          </p:txBody>
        </p:sp>
      </p:grpSp>
      <p:sp>
        <p:nvSpPr>
          <p:cNvPr id="5" name="Pladsholder til tekst 2">
            <a:extLst>
              <a:ext uri="{FF2B5EF4-FFF2-40B4-BE49-F238E27FC236}">
                <a16:creationId xmlns:a16="http://schemas.microsoft.com/office/drawing/2014/main" id="{DD1BFD0D-9439-758F-2B23-482AFF8AA2C6}"/>
              </a:ext>
            </a:extLst>
          </p:cNvPr>
          <p:cNvSpPr txBox="1">
            <a:spLocks/>
          </p:cNvSpPr>
          <p:nvPr/>
        </p:nvSpPr>
        <p:spPr>
          <a:xfrm>
            <a:off x="4512791" y="2571750"/>
            <a:ext cx="3603544" cy="2076981"/>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2. Med sidemakker</a:t>
            </a:r>
          </a:p>
          <a:p>
            <a:br>
              <a:rPr lang="da-DK" dirty="0"/>
            </a:br>
            <a:r>
              <a:rPr lang="da-DK" dirty="0"/>
              <a:t>Snak om brainstorm</a:t>
            </a:r>
          </a:p>
        </p:txBody>
      </p:sp>
    </p:spTree>
    <p:extLst>
      <p:ext uri="{BB962C8B-B14F-4D97-AF65-F5344CB8AC3E}">
        <p14:creationId xmlns:p14="http://schemas.microsoft.com/office/powerpoint/2010/main" val="338264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1151D4B-3051-976A-7500-341A2CE52715}"/>
            </a:ext>
          </a:extLst>
        </p:cNvPr>
        <p:cNvGrpSpPr/>
        <p:nvPr/>
      </p:nvGrpSpPr>
      <p:grpSpPr>
        <a:xfrm>
          <a:off x="0" y="0"/>
          <a:ext cx="0" cy="0"/>
          <a:chOff x="0" y="0"/>
          <a:chExt cx="0" cy="0"/>
        </a:xfrm>
      </p:grpSpPr>
      <p:sp>
        <p:nvSpPr>
          <p:cNvPr id="6" name="Pladsholder til tekst 2">
            <a:extLst>
              <a:ext uri="{FF2B5EF4-FFF2-40B4-BE49-F238E27FC236}">
                <a16:creationId xmlns:a16="http://schemas.microsoft.com/office/drawing/2014/main" id="{61287715-EE66-55C4-D0A6-59E2C926523E}"/>
              </a:ext>
            </a:extLst>
          </p:cNvPr>
          <p:cNvSpPr txBox="1">
            <a:spLocks/>
          </p:cNvSpPr>
          <p:nvPr/>
        </p:nvSpPr>
        <p:spPr>
          <a:xfrm>
            <a:off x="2342799" y="1104822"/>
            <a:ext cx="3419992" cy="1466928"/>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3. Grupper med 5-6 personer</a:t>
            </a:r>
            <a:br>
              <a:rPr lang="da-DK" dirty="0"/>
            </a:br>
            <a:br>
              <a:rPr lang="da-DK" dirty="0"/>
            </a:br>
            <a:r>
              <a:rPr lang="da-DK" dirty="0">
                <a:latin typeface="Arial" charset="0"/>
                <a:ea typeface="Arial" charset="0"/>
                <a:cs typeface="Arial" charset="0"/>
              </a:rPr>
              <a:t>Saml og kategorisér jeres post-</a:t>
            </a:r>
            <a:r>
              <a:rPr lang="da-DK" dirty="0" err="1">
                <a:latin typeface="Arial" charset="0"/>
                <a:ea typeface="Arial" charset="0"/>
                <a:cs typeface="Arial" charset="0"/>
              </a:rPr>
              <a:t>its</a:t>
            </a:r>
            <a:r>
              <a:rPr lang="da-DK" dirty="0">
                <a:latin typeface="Arial" charset="0"/>
                <a:ea typeface="Arial" charset="0"/>
                <a:cs typeface="Arial" charset="0"/>
              </a:rPr>
              <a:t> i overordnede grupperinger.</a:t>
            </a:r>
            <a:endParaRPr lang="da-DK" dirty="0"/>
          </a:p>
        </p:txBody>
      </p:sp>
      <p:sp>
        <p:nvSpPr>
          <p:cNvPr id="12" name="Pladsholder til tekst 2">
            <a:extLst>
              <a:ext uri="{FF2B5EF4-FFF2-40B4-BE49-F238E27FC236}">
                <a16:creationId xmlns:a16="http://schemas.microsoft.com/office/drawing/2014/main" id="{FD9CBF35-4377-6CD7-8B0D-D0E27A107927}"/>
              </a:ext>
            </a:extLst>
          </p:cNvPr>
          <p:cNvSpPr txBox="1">
            <a:spLocks/>
          </p:cNvSpPr>
          <p:nvPr/>
        </p:nvSpPr>
        <p:spPr>
          <a:xfrm>
            <a:off x="2342799" y="2473302"/>
            <a:ext cx="4169212" cy="1565376"/>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4. Klasseopsamling</a:t>
            </a:r>
            <a:br>
              <a:rPr lang="da-DK" dirty="0"/>
            </a:br>
            <a:br>
              <a:rPr lang="da-DK" dirty="0"/>
            </a:br>
            <a:r>
              <a:rPr lang="da-DK" dirty="0">
                <a:latin typeface="Arial" charset="0"/>
                <a:ea typeface="Arial" charset="0"/>
                <a:cs typeface="Arial" charset="0"/>
              </a:rPr>
              <a:t>Hver gruppe fortæller om de vigtigste pointer fra kategoriseringen af deres post-</a:t>
            </a:r>
            <a:r>
              <a:rPr lang="da-DK" dirty="0" err="1">
                <a:latin typeface="Arial" charset="0"/>
                <a:ea typeface="Arial" charset="0"/>
                <a:cs typeface="Arial" charset="0"/>
              </a:rPr>
              <a:t>its</a:t>
            </a:r>
            <a:r>
              <a:rPr lang="da-DK" dirty="0">
                <a:latin typeface="Arial" charset="0"/>
                <a:ea typeface="Arial" charset="0"/>
                <a:cs typeface="Arial" charset="0"/>
              </a:rPr>
              <a:t>.</a:t>
            </a:r>
          </a:p>
          <a:p>
            <a:endParaRPr lang="da-DK" dirty="0"/>
          </a:p>
        </p:txBody>
      </p:sp>
      <p:pic>
        <p:nvPicPr>
          <p:cNvPr id="2" name="Billede 1" descr="Et billede, der indeholder skærmbillede, tekst, sort, tastatur&#10;&#10;AI-genereret indhold kan være ukorrekt.">
            <a:extLst>
              <a:ext uri="{FF2B5EF4-FFF2-40B4-BE49-F238E27FC236}">
                <a16:creationId xmlns:a16="http://schemas.microsoft.com/office/drawing/2014/main" id="{DA783360-62A1-2594-001D-71D00B4F48F5}"/>
              </a:ext>
            </a:extLst>
          </p:cNvPr>
          <p:cNvPicPr>
            <a:picLocks noChangeAspect="1"/>
          </p:cNvPicPr>
          <p:nvPr/>
        </p:nvPicPr>
        <p:blipFill>
          <a:blip r:embed="rId3"/>
          <a:srcRect l="11868" t="40175" r="84778" b="52370"/>
          <a:stretch>
            <a:fillRect/>
          </a:stretch>
        </p:blipFill>
        <p:spPr>
          <a:xfrm>
            <a:off x="7232135" y="478381"/>
            <a:ext cx="1331117" cy="708991"/>
          </a:xfrm>
          <a:prstGeom prst="rect">
            <a:avLst/>
          </a:prstGeom>
        </p:spPr>
      </p:pic>
    </p:spTree>
    <p:extLst>
      <p:ext uri="{BB962C8B-B14F-4D97-AF65-F5344CB8AC3E}">
        <p14:creationId xmlns:p14="http://schemas.microsoft.com/office/powerpoint/2010/main" val="1426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2EF7-56F4-6B39-A926-22BE04C04A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A4BE24-2DE3-0770-B820-64295FB4837F}"/>
              </a:ext>
            </a:extLst>
          </p:cNvPr>
          <p:cNvSpPr>
            <a:spLocks noGrp="1"/>
          </p:cNvSpPr>
          <p:nvPr>
            <p:ph type="ctrTitle"/>
          </p:nvPr>
        </p:nvSpPr>
        <p:spPr>
          <a:xfrm>
            <a:off x="523956" y="1046006"/>
            <a:ext cx="3609894" cy="517168"/>
          </a:xfrm>
        </p:spPr>
        <p:txBody>
          <a:bodyPr/>
          <a:lstStyle/>
          <a:p>
            <a:r>
              <a:rPr lang="da-DK" dirty="0"/>
              <a:t>Diversitet</a:t>
            </a:r>
          </a:p>
        </p:txBody>
      </p:sp>
      <p:sp>
        <p:nvSpPr>
          <p:cNvPr id="3" name="Pladsholder til tekst 2">
            <a:extLst>
              <a:ext uri="{FF2B5EF4-FFF2-40B4-BE49-F238E27FC236}">
                <a16:creationId xmlns:a16="http://schemas.microsoft.com/office/drawing/2014/main" id="{C9E477AD-DD50-656D-EFC3-62E6F9C507F1}"/>
              </a:ext>
            </a:extLst>
          </p:cNvPr>
          <p:cNvSpPr>
            <a:spLocks noGrp="1"/>
          </p:cNvSpPr>
          <p:nvPr>
            <p:ph type="body" sz="quarter" idx="10"/>
          </p:nvPr>
        </p:nvSpPr>
        <p:spPr>
          <a:xfrm>
            <a:off x="523956" y="1840298"/>
            <a:ext cx="4122003" cy="2395526"/>
          </a:xfrm>
        </p:spPr>
        <p:txBody>
          <a:bodyPr>
            <a:normAutofit/>
          </a:bodyPr>
          <a:lstStyle/>
          <a:p>
            <a:pPr marL="285750" indent="-285750" fontAlgn="ctr">
              <a:lnSpc>
                <a:spcPct val="110000"/>
              </a:lnSpc>
              <a:spcBef>
                <a:spcPts val="0"/>
              </a:spcBef>
              <a:spcAft>
                <a:spcPts val="800"/>
              </a:spcAft>
              <a:buFont typeface="Arial" panose="020B0604020202020204" pitchFamily="34" charset="0"/>
              <a:buChar char="•"/>
            </a:pPr>
            <a:r>
              <a:rPr lang="da-DK" dirty="0"/>
              <a:t>Hvilke fordele og ulemper er der ved at fremme diversitet i forskellige sammenhænge? F.eks. gruppearbejde, gruppesammensætning osv.</a:t>
            </a:r>
          </a:p>
          <a:p>
            <a:pPr marL="285750" indent="-285750" fontAlgn="ctr">
              <a:lnSpc>
                <a:spcPct val="110000"/>
              </a:lnSpc>
              <a:spcBef>
                <a:spcPts val="0"/>
              </a:spcBef>
              <a:spcAft>
                <a:spcPts val="800"/>
              </a:spcAft>
              <a:buFont typeface="Arial" panose="020B0604020202020204" pitchFamily="34" charset="0"/>
              <a:buChar char="•"/>
            </a:pPr>
            <a:r>
              <a:rPr lang="da-DK" dirty="0"/>
              <a:t>Hvordan påvirker diversitet samfundet, arbejdspladsen eller uddannelsesmiljøet positivt?</a:t>
            </a:r>
          </a:p>
        </p:txBody>
      </p:sp>
      <p:grpSp>
        <p:nvGrpSpPr>
          <p:cNvPr id="10" name="Gruppe 9">
            <a:extLst>
              <a:ext uri="{FF2B5EF4-FFF2-40B4-BE49-F238E27FC236}">
                <a16:creationId xmlns:a16="http://schemas.microsoft.com/office/drawing/2014/main" id="{A67118B8-5CFB-EC33-2ED9-31DF9C548BFD}"/>
              </a:ext>
            </a:extLst>
          </p:cNvPr>
          <p:cNvGrpSpPr/>
          <p:nvPr/>
        </p:nvGrpSpPr>
        <p:grpSpPr>
          <a:xfrm>
            <a:off x="523956" y="643562"/>
            <a:ext cx="1092194" cy="231645"/>
            <a:chOff x="-374497" y="546216"/>
            <a:chExt cx="1092194" cy="231645"/>
          </a:xfrm>
        </p:grpSpPr>
        <p:sp>
          <p:nvSpPr>
            <p:cNvPr id="8" name="Rektangel 7">
              <a:extLst>
                <a:ext uri="{FF2B5EF4-FFF2-40B4-BE49-F238E27FC236}">
                  <a16:creationId xmlns:a16="http://schemas.microsoft.com/office/drawing/2014/main" id="{842E2A03-1D2E-C15B-B630-8DBB147DE2B1}"/>
                </a:ext>
              </a:extLst>
            </p:cNvPr>
            <p:cNvSpPr/>
            <p:nvPr/>
          </p:nvSpPr>
          <p:spPr>
            <a:xfrm>
              <a:off x="-374497" y="546216"/>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5569F80D-C971-1334-001D-C5B391FACF0B}"/>
                </a:ext>
              </a:extLst>
            </p:cNvPr>
            <p:cNvSpPr txBox="1"/>
            <p:nvPr/>
          </p:nvSpPr>
          <p:spPr>
            <a:xfrm>
              <a:off x="-374497" y="546216"/>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Diskussion</a:t>
              </a:r>
            </a:p>
          </p:txBody>
        </p:sp>
      </p:grpSp>
      <p:sp>
        <p:nvSpPr>
          <p:cNvPr id="11" name="Pladsholder til tekst 2">
            <a:extLst>
              <a:ext uri="{FF2B5EF4-FFF2-40B4-BE49-F238E27FC236}">
                <a16:creationId xmlns:a16="http://schemas.microsoft.com/office/drawing/2014/main" id="{2D54CC54-809C-1804-0F7B-68BE11DE2280}"/>
              </a:ext>
            </a:extLst>
          </p:cNvPr>
          <p:cNvSpPr txBox="1">
            <a:spLocks/>
          </p:cNvSpPr>
          <p:nvPr/>
        </p:nvSpPr>
        <p:spPr>
          <a:xfrm>
            <a:off x="4572000" y="1987253"/>
            <a:ext cx="3713119" cy="2773031"/>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sz="1400" dirty="0"/>
          </a:p>
        </p:txBody>
      </p:sp>
      <p:sp>
        <p:nvSpPr>
          <p:cNvPr id="4" name="Pladsholder til tekst 2">
            <a:extLst>
              <a:ext uri="{FF2B5EF4-FFF2-40B4-BE49-F238E27FC236}">
                <a16:creationId xmlns:a16="http://schemas.microsoft.com/office/drawing/2014/main" id="{82710385-A0E1-4989-F3AB-A4F1D29DAC42}"/>
              </a:ext>
            </a:extLst>
          </p:cNvPr>
          <p:cNvSpPr txBox="1">
            <a:spLocks/>
          </p:cNvSpPr>
          <p:nvPr/>
        </p:nvSpPr>
        <p:spPr>
          <a:xfrm>
            <a:off x="4801079" y="1840298"/>
            <a:ext cx="3818965" cy="2166926"/>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fontAlgn="ctr">
              <a:lnSpc>
                <a:spcPct val="110000"/>
              </a:lnSpc>
              <a:spcBef>
                <a:spcPts val="0"/>
              </a:spcBef>
              <a:spcAft>
                <a:spcPts val="800"/>
              </a:spcAft>
              <a:buFont typeface="Arial" panose="020B0604020202020204" pitchFamily="34" charset="0"/>
              <a:buChar char="•"/>
            </a:pPr>
            <a:r>
              <a:rPr lang="da-DK" dirty="0"/>
              <a:t>Hvilke barrierer kan forhindre omfavnelsen af begrebet diversitet?</a:t>
            </a:r>
          </a:p>
          <a:p>
            <a:pPr marL="285750" indent="-285750" fontAlgn="ctr">
              <a:lnSpc>
                <a:spcPct val="110000"/>
              </a:lnSpc>
              <a:spcBef>
                <a:spcPts val="0"/>
              </a:spcBef>
              <a:spcAft>
                <a:spcPts val="800"/>
              </a:spcAft>
              <a:buFont typeface="Arial" panose="020B0604020202020204" pitchFamily="34" charset="0"/>
              <a:buChar char="•"/>
            </a:pPr>
            <a:r>
              <a:rPr lang="da-DK" dirty="0"/>
              <a:t>Hvilken rolle spiller uddannelse og oplysning i at fremme diversitet og nedbryde fordomme?</a:t>
            </a:r>
          </a:p>
        </p:txBody>
      </p:sp>
      <p:pic>
        <p:nvPicPr>
          <p:cNvPr id="6" name="Billede 5" descr="Et billede, der indeholder Grafik, sort-hvid, symbol, kunst&#10;&#10;AI-genereret indhold kan være ukorrekt.">
            <a:extLst>
              <a:ext uri="{FF2B5EF4-FFF2-40B4-BE49-F238E27FC236}">
                <a16:creationId xmlns:a16="http://schemas.microsoft.com/office/drawing/2014/main" id="{E8FCD537-AE16-0115-FC86-E4EFA3555EE5}"/>
              </a:ext>
            </a:extLst>
          </p:cNvPr>
          <p:cNvPicPr>
            <a:picLocks noChangeAspect="1"/>
          </p:cNvPicPr>
          <p:nvPr/>
        </p:nvPicPr>
        <p:blipFill>
          <a:blip r:embed="rId3"/>
          <a:stretch>
            <a:fillRect/>
          </a:stretch>
        </p:blipFill>
        <p:spPr>
          <a:xfrm>
            <a:off x="3154712" y="857281"/>
            <a:ext cx="885025" cy="606590"/>
          </a:xfrm>
          <a:prstGeom prst="rect">
            <a:avLst/>
          </a:prstGeom>
        </p:spPr>
      </p:pic>
    </p:spTree>
    <p:extLst>
      <p:ext uri="{BB962C8B-B14F-4D97-AF65-F5344CB8AC3E}">
        <p14:creationId xmlns:p14="http://schemas.microsoft.com/office/powerpoint/2010/main" val="217255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4AD2952-4FA3-FCE7-D890-6182921D26C0}"/>
              </a:ext>
            </a:extLst>
          </p:cNvPr>
          <p:cNvSpPr/>
          <p:nvPr/>
        </p:nvSpPr>
        <p:spPr>
          <a:xfrm>
            <a:off x="4401879" y="664535"/>
            <a:ext cx="4274288" cy="3327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C7339D4-7138-19E7-3C13-BE62560A9C3E}"/>
              </a:ext>
            </a:extLst>
          </p:cNvPr>
          <p:cNvSpPr>
            <a:spLocks noGrp="1"/>
          </p:cNvSpPr>
          <p:nvPr>
            <p:ph type="ctrTitle"/>
          </p:nvPr>
        </p:nvSpPr>
        <p:spPr/>
        <p:txBody>
          <a:bodyPr/>
          <a:lstStyle/>
          <a:p>
            <a:r>
              <a:rPr lang="da-DK" dirty="0"/>
              <a:t>Hvad er STEM?</a:t>
            </a:r>
          </a:p>
        </p:txBody>
      </p:sp>
      <p:pic>
        <p:nvPicPr>
          <p:cNvPr id="4" name="Billede 11" descr="Et billede, der indeholder tegning&#10;&#10;Beskrivelsen er genereret automatisk">
            <a:extLst>
              <a:ext uri="{FF2B5EF4-FFF2-40B4-BE49-F238E27FC236}">
                <a16:creationId xmlns:a16="http://schemas.microsoft.com/office/drawing/2014/main" id="{917E9CC5-064A-E562-CD9F-CA4EBA796AAC}"/>
              </a:ext>
            </a:extLst>
          </p:cNvPr>
          <p:cNvPicPr>
            <a:picLocks noChangeAspect="1"/>
          </p:cNvPicPr>
          <p:nvPr/>
        </p:nvPicPr>
        <p:blipFill>
          <a:blip r:embed="rId3"/>
          <a:stretch>
            <a:fillRect/>
          </a:stretch>
        </p:blipFill>
        <p:spPr>
          <a:xfrm>
            <a:off x="519395" y="1698922"/>
            <a:ext cx="3486740" cy="1745655"/>
          </a:xfrm>
          <a:prstGeom prst="rect">
            <a:avLst/>
          </a:prstGeom>
        </p:spPr>
      </p:pic>
      <p:pic>
        <p:nvPicPr>
          <p:cNvPr id="5" name="Billede 19">
            <a:extLst>
              <a:ext uri="{FF2B5EF4-FFF2-40B4-BE49-F238E27FC236}">
                <a16:creationId xmlns:a16="http://schemas.microsoft.com/office/drawing/2014/main" id="{9FF088E4-4794-F9FB-428B-8158690B115E}"/>
              </a:ext>
            </a:extLst>
          </p:cNvPr>
          <p:cNvPicPr>
            <a:picLocks noChangeAspect="1"/>
          </p:cNvPicPr>
          <p:nvPr/>
        </p:nvPicPr>
        <p:blipFill rotWithShape="1">
          <a:blip r:embed="rId4"/>
          <a:srcRect l="5556" t="1563" r="2616" b="5431"/>
          <a:stretch/>
        </p:blipFill>
        <p:spPr>
          <a:xfrm>
            <a:off x="4733307" y="1576816"/>
            <a:ext cx="3619500" cy="2266951"/>
          </a:xfrm>
          <a:prstGeom prst="rect">
            <a:avLst/>
          </a:prstGeom>
        </p:spPr>
      </p:pic>
      <p:pic>
        <p:nvPicPr>
          <p:cNvPr id="6" name="Billede 5">
            <a:extLst>
              <a:ext uri="{FF2B5EF4-FFF2-40B4-BE49-F238E27FC236}">
                <a16:creationId xmlns:a16="http://schemas.microsoft.com/office/drawing/2014/main" id="{E0F9EB11-AEA1-9BE6-3E15-D891ECF5FB9D}"/>
              </a:ext>
            </a:extLst>
          </p:cNvPr>
          <p:cNvPicPr>
            <a:picLocks noChangeAspect="1"/>
          </p:cNvPicPr>
          <p:nvPr/>
        </p:nvPicPr>
        <p:blipFill rotWithShape="1">
          <a:blip r:embed="rId5">
            <a:extLst>
              <a:ext uri="{28A0092B-C50C-407E-A947-70E740481C1C}">
                <a14:useLocalDpi xmlns:a14="http://schemas.microsoft.com/office/drawing/2010/main" val="0"/>
              </a:ext>
            </a:extLst>
          </a:blip>
          <a:srcRect t="61753"/>
          <a:stretch/>
        </p:blipFill>
        <p:spPr>
          <a:xfrm>
            <a:off x="4572000" y="825066"/>
            <a:ext cx="3942114" cy="610633"/>
          </a:xfrm>
          <a:prstGeom prst="rect">
            <a:avLst/>
          </a:prstGeom>
        </p:spPr>
      </p:pic>
    </p:spTree>
    <p:extLst>
      <p:ext uri="{BB962C8B-B14F-4D97-AF65-F5344CB8AC3E}">
        <p14:creationId xmlns:p14="http://schemas.microsoft.com/office/powerpoint/2010/main" val="509448939"/>
      </p:ext>
    </p:extLst>
  </p:cSld>
  <p:clrMapOvr>
    <a:masterClrMapping/>
  </p:clrMapOvr>
</p:sld>
</file>

<file path=ppt/theme/theme1.xml><?xml version="1.0" encoding="utf-8"?>
<a:theme xmlns:a="http://schemas.openxmlformats.org/drawingml/2006/main" name="Office-tema">
  <a:themeElements>
    <a:clrScheme name="NVHus Farvetema 2018">
      <a:dk1>
        <a:srgbClr val="000000"/>
      </a:dk1>
      <a:lt1>
        <a:srgbClr val="FFFFFF"/>
      </a:lt1>
      <a:dk2>
        <a:srgbClr val="767675"/>
      </a:dk2>
      <a:lt2>
        <a:srgbClr val="D7D8D6"/>
      </a:lt2>
      <a:accent1>
        <a:srgbClr val="542A7E"/>
      </a:accent1>
      <a:accent2>
        <a:srgbClr val="B1D560"/>
      </a:accent2>
      <a:accent3>
        <a:srgbClr val="FFA340"/>
      </a:accent3>
      <a:accent4>
        <a:srgbClr val="50B3F0"/>
      </a:accent4>
      <a:accent5>
        <a:srgbClr val="8C68A9"/>
      </a:accent5>
      <a:accent6>
        <a:srgbClr val="DDD3E5"/>
      </a:accent6>
      <a:hlink>
        <a:srgbClr val="0563C1"/>
      </a:hlink>
      <a:folHlink>
        <a:srgbClr val="FF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oAutofit/>
      </a:bodyPr>
      <a:lstStyle>
        <a:defPPr>
          <a:defRPr sz="1100" b="0" i="0" spc="0" dirty="0" err="1" smtClean="0">
            <a:solidFill>
              <a:schemeClr val="tx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PP skabelon" id="{CA326379-2B7E-4217-88E9-77418C7E3077}" vid="{36B58192-D2A9-4164-ABC6-077327A93F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9BE2C369CB9F6488B5DF7B170CB6422" ma:contentTypeVersion="16" ma:contentTypeDescription="Opret et nyt dokument." ma:contentTypeScope="" ma:versionID="916b11f63e24c882d7ff65c53d0112e1">
  <xsd:schema xmlns:xsd="http://www.w3.org/2001/XMLSchema" xmlns:xs="http://www.w3.org/2001/XMLSchema" xmlns:p="http://schemas.microsoft.com/office/2006/metadata/properties" xmlns:ns2="2d7a26e4-f686-4080-88e3-b3726c21f0b9" xmlns:ns3="d2fdaef2-5a04-4858-8973-1b7d127da1fa" targetNamespace="http://schemas.microsoft.com/office/2006/metadata/properties" ma:root="true" ma:fieldsID="9fa5feaa170933d8cc3db2cbcb42ac6d" ns2:_="" ns3:_="">
    <xsd:import namespace="2d7a26e4-f686-4080-88e3-b3726c21f0b9"/>
    <xsd:import namespace="d2fdaef2-5a04-4858-8973-1b7d127da1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a26e4-f686-4080-88e3-b3726c21f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eb5a4a2b-d8d2-47e8-af22-e71a846b50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daef2-5a04-4858-8973-1b7d127da1f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d2e6e459-89cc-40e2-a681-f418dc608d72}" ma:internalName="TaxCatchAll" ma:showField="CatchAllData" ma:web="d2fdaef2-5a04-4858-8973-1b7d127da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fdaef2-5a04-4858-8973-1b7d127da1fa">
      <UserInfo>
        <DisplayName>Anders Dahlstrup</DisplayName>
        <AccountId>246</AccountId>
        <AccountType/>
      </UserInfo>
      <UserInfo>
        <DisplayName>SharingLinks.ba528a43-ae8d-4c17-a271-f7573a3cb76a.OrganizationEdit.95559a11-0511-4e44-9486-4f8751930b72</DisplayName>
        <AccountId>51</AccountId>
        <AccountType/>
      </UserInfo>
      <UserInfo>
        <DisplayName>SharingLinks.eaf68ad5-53cf-4571-891d-b12f0ae18b92.OrganizationEdit.478eb8e1-4f5e-4b2c-9c2d-61bd2afe368c</DisplayName>
        <AccountId>243</AccountId>
        <AccountType/>
      </UserInfo>
      <UserInfo>
        <DisplayName>Simon Olling Rebsdorf</DisplayName>
        <AccountId>46</AccountId>
        <AccountType/>
      </UserInfo>
      <UserInfo>
        <DisplayName>Torben Winberg</DisplayName>
        <AccountId>354</AccountId>
        <AccountType/>
      </UserInfo>
      <UserInfo>
        <DisplayName>Christina  Mikkelsen</DisplayName>
        <AccountId>404</AccountId>
        <AccountType/>
      </UserInfo>
    </SharedWithUsers>
    <TaxCatchAll xmlns="d2fdaef2-5a04-4858-8973-1b7d127da1fa" xsi:nil="true"/>
    <lcf76f155ced4ddcb4097134ff3c332f xmlns="2d7a26e4-f686-4080-88e3-b3726c21f0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52D7D0-B474-45FB-A657-C51941818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a26e4-f686-4080-88e3-b3726c21f0b9"/>
    <ds:schemaRef ds:uri="d2fdaef2-5a04-4858-8973-1b7d127da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F8A9B2-C024-4469-99D2-4B2E3FDAA82F}">
  <ds:schemaRefs>
    <ds:schemaRef ds:uri="http://schemas.microsoft.com/sharepoint/v3/contenttype/forms"/>
  </ds:schemaRefs>
</ds:datastoreItem>
</file>

<file path=customXml/itemProps3.xml><?xml version="1.0" encoding="utf-8"?>
<ds:datastoreItem xmlns:ds="http://schemas.openxmlformats.org/officeDocument/2006/customXml" ds:itemID="{8A13CAB8-7060-433B-B5BE-E58E8FC56999}">
  <ds:schemaRefs>
    <ds:schemaRef ds:uri="http://purl.org/dc/terms/"/>
    <ds:schemaRef ds:uri="http://purl.org/dc/dcmitype/"/>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d2fdaef2-5a04-4858-8973-1b7d127da1fa"/>
    <ds:schemaRef ds:uri="2d7a26e4-f686-4080-88e3-b3726c21f0b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Office-tema</Template>
  <TotalTime>643</TotalTime>
  <Words>2887</Words>
  <Application>Microsoft Office PowerPoint</Application>
  <PresentationFormat>Skærmshow (16:9)</PresentationFormat>
  <Paragraphs>258</Paragraphs>
  <Slides>19</Slides>
  <Notes>14</Notes>
  <HiddenSlides>7</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19</vt:i4>
      </vt:variant>
    </vt:vector>
  </HeadingPairs>
  <TitlesOfParts>
    <vt:vector size="24" baseType="lpstr">
      <vt:lpstr>Arial</vt:lpstr>
      <vt:lpstr>Calibri</vt:lpstr>
      <vt:lpstr>Sharp Sans Display No1</vt:lpstr>
      <vt:lpstr>Wingdings</vt:lpstr>
      <vt:lpstr>Office-tema</vt:lpstr>
      <vt:lpstr>OL-Cafe!</vt:lpstr>
      <vt:lpstr>Diversitet</vt:lpstr>
      <vt:lpstr>Program</vt:lpstr>
      <vt:lpstr>Undersøg virksomheden (FOSS)</vt:lpstr>
      <vt:lpstr>Spørgsmål til rollemodeller</vt:lpstr>
      <vt:lpstr>1, 2, mange</vt:lpstr>
      <vt:lpstr>PowerPoint-præsentation</vt:lpstr>
      <vt:lpstr>Diversitet</vt:lpstr>
      <vt:lpstr>Hvad er STEM?</vt:lpstr>
      <vt:lpstr>Hvem er jeg?</vt:lpstr>
      <vt:lpstr>Hvem er jeg?</vt:lpstr>
      <vt:lpstr>Diversitet i virksomheden</vt:lpstr>
      <vt:lpstr>Spørgsmål  til podcast </vt:lpstr>
      <vt:lpstr>Præsentation af besøg</vt:lpstr>
      <vt:lpstr>Hav en fantastisk Science Day</vt:lpstr>
      <vt:lpstr>Lys og farver</vt:lpstr>
      <vt:lpstr>Selvlysende</vt:lpstr>
      <vt:lpstr>Lasere</vt:lpstr>
      <vt:lpstr>DNA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Mørk Andersen</dc:creator>
  <cp:lastModifiedBy>Mette Lützen Hoff Sørensen</cp:lastModifiedBy>
  <cp:revision>14</cp:revision>
  <dcterms:created xsi:type="dcterms:W3CDTF">2022-03-03T11:09:09Z</dcterms:created>
  <dcterms:modified xsi:type="dcterms:W3CDTF">2025-09-25T10:55:21Z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0x010100C9BE2C369CB9F6488B5DF7B170CB6422</vt:lpwstr>
  </property>
</Properties>
</file>