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3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0205"/>
  </p:normalViewPr>
  <p:slideViewPr>
    <p:cSldViewPr snapToGrid="0">
      <p:cViewPr varScale="1">
        <p:scale>
          <a:sx n="98" d="100"/>
          <a:sy n="98" d="100"/>
        </p:scale>
        <p:origin x="16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6071D-82C3-1E41-99BF-E85E7063A693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FCED3-9D37-CD49-842C-4DEED142D8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873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FCED3-9D37-CD49-842C-4DEED142D81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5819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Den uafhængige variabel (UV)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er den, som man udsætter forsøgsdeltagerne for, dvs. det er den, som forskerne manipulerer. Man har en hypotese om den effekt, som den uafhængige variabel har på forsøgsdeltagernes adfærd.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Den afhængige variabel (AV) 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er det, som man måler, dvs. reaktionen på introduktionen af den uafhængige variabel. Den afhængige variabel skal kunne kvantificeres, dvs. den måles i noget, som der kan sættes på tal. Eksperimenter giver derfor kvantitative data.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FCED3-9D37-CD49-842C-4DEED142D81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087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FCED3-9D37-CD49-842C-4DEED142D81E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202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637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76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61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0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66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109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80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20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873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464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308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98077BB-DE51-3343-A2F1-34DF6DDE1D5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FD68051-885C-A344-9C36-05FAA4840201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946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C10D9-0C96-4056-777E-04AD7687BA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Videnskabelige metoder i psykologi faget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C229D2E-7A77-525B-235C-10EFC0D140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Kilde: kapitel 2 fra i – bogen </a:t>
            </a:r>
          </a:p>
        </p:txBody>
      </p:sp>
    </p:spTree>
    <p:extLst>
      <p:ext uri="{BB962C8B-B14F-4D97-AF65-F5344CB8AC3E}">
        <p14:creationId xmlns:p14="http://schemas.microsoft.com/office/powerpoint/2010/main" val="166425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3FE74A-2585-6281-3D82-E3ECBCAD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analysemetoden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21423B-DDB6-9209-2AD3-763923686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20304"/>
          </a:xfrm>
        </p:spPr>
        <p:txBody>
          <a:bodyPr>
            <a:normAutofit lnSpcReduction="10000"/>
          </a:bodyPr>
          <a:lstStyle/>
          <a:p>
            <a:r>
              <a:rPr lang="da-DK" dirty="0">
                <a:solidFill>
                  <a:schemeClr val="tx1"/>
                </a:solidFill>
              </a:rPr>
              <a:t>Analyse findes i mange forskellige videnskabelige metoder </a:t>
            </a:r>
          </a:p>
          <a:p>
            <a:r>
              <a:rPr lang="da-DK" dirty="0">
                <a:solidFill>
                  <a:schemeClr val="tx1"/>
                </a:solidFill>
              </a:rPr>
              <a:t>Inden for samfundsvidenskab handler analyse om, at man arbejder med en samfundsmæssig eller psykologisk problemstilling, som man belyser og søger at forstå ved hjælp af teoretisk og empirisk viden</a:t>
            </a:r>
          </a:p>
          <a:p>
            <a:r>
              <a:rPr lang="da-DK" dirty="0">
                <a:solidFill>
                  <a:schemeClr val="tx1"/>
                </a:solidFill>
              </a:rPr>
              <a:t>Analyse og fortolkning – fx i forbindelse med kvalitative interviews</a:t>
            </a:r>
          </a:p>
          <a:p>
            <a:r>
              <a:rPr lang="da-DK" dirty="0">
                <a:solidFill>
                  <a:schemeClr val="tx1"/>
                </a:solidFill>
              </a:rPr>
              <a:t>I analyse metoden der giver det bedst mening at dele problemstillingen op i flere små dele og tage en del af gangen</a:t>
            </a:r>
          </a:p>
          <a:p>
            <a:r>
              <a:rPr lang="da-DK" dirty="0">
                <a:solidFill>
                  <a:schemeClr val="tx1"/>
                </a:solidFill>
              </a:rPr>
              <a:t>VIGTIGT at huske at analyse- og fortolkningsarbejde har en subjektiv karakter</a:t>
            </a:r>
          </a:p>
          <a:p>
            <a:r>
              <a:rPr lang="da-DK" dirty="0">
                <a:solidFill>
                  <a:schemeClr val="tx1"/>
                </a:solidFill>
              </a:rPr>
              <a:t>Vi er alle forskellige og har forskellige holdninger og fortolkninger – derfor er det vigtigt at vi viser respekt overfor hinanden </a:t>
            </a:r>
          </a:p>
          <a:p>
            <a:r>
              <a:rPr lang="da-DK" dirty="0">
                <a:solidFill>
                  <a:schemeClr val="tx1"/>
                </a:solidFill>
              </a:rPr>
              <a:t>I forhold til eksamen </a:t>
            </a:r>
          </a:p>
          <a:p>
            <a:endParaRPr lang="da-DK" dirty="0">
              <a:solidFill>
                <a:schemeClr val="tx1"/>
              </a:solidFill>
            </a:endParaRPr>
          </a:p>
          <a:p>
            <a:r>
              <a:rPr lang="da-DK" dirty="0">
                <a:solidFill>
                  <a:schemeClr val="tx1"/>
                </a:solidFill>
              </a:rPr>
              <a:t>Se skema 5 i bogen</a:t>
            </a:r>
          </a:p>
        </p:txBody>
      </p:sp>
    </p:spTree>
    <p:extLst>
      <p:ext uri="{BB962C8B-B14F-4D97-AF65-F5344CB8AC3E}">
        <p14:creationId xmlns:p14="http://schemas.microsoft.com/office/powerpoint/2010/main" val="142805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D6CAF-B430-960E-4D54-2B267DEE7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grundlæggende  videnskabelige metoder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013D5F-523F-C10F-572B-5257407A7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Observation </a:t>
            </a:r>
          </a:p>
          <a:p>
            <a:r>
              <a:rPr lang="da-DK" dirty="0">
                <a:solidFill>
                  <a:schemeClr val="tx1"/>
                </a:solidFill>
              </a:rPr>
              <a:t>Eksperiment</a:t>
            </a:r>
          </a:p>
          <a:p>
            <a:r>
              <a:rPr lang="da-DK" dirty="0">
                <a:solidFill>
                  <a:schemeClr val="tx1"/>
                </a:solidFill>
              </a:rPr>
              <a:t>Spørgeskema</a:t>
            </a:r>
          </a:p>
          <a:p>
            <a:r>
              <a:rPr lang="da-DK" dirty="0">
                <a:solidFill>
                  <a:schemeClr val="tx1"/>
                </a:solidFill>
              </a:rPr>
              <a:t>Interview</a:t>
            </a:r>
          </a:p>
          <a:p>
            <a:r>
              <a:rPr lang="da-DK" dirty="0">
                <a:solidFill>
                  <a:schemeClr val="tx1"/>
                </a:solidFill>
              </a:rPr>
              <a:t>Analyse</a:t>
            </a:r>
          </a:p>
        </p:txBody>
      </p:sp>
    </p:spTree>
    <p:extLst>
      <p:ext uri="{BB962C8B-B14F-4D97-AF65-F5344CB8AC3E}">
        <p14:creationId xmlns:p14="http://schemas.microsoft.com/office/powerpoint/2010/main" val="1635555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810E6B-4C10-934C-47AC-F6FD5901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Observationsmetoden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075A8F-9971-A53F-422C-A9858896E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Observation: en form for undersøgelse hvor man observerer hvad der sker uden at påvirke undersøgelsen.</a:t>
            </a:r>
          </a:p>
          <a:p>
            <a:r>
              <a:rPr lang="da-DK" dirty="0">
                <a:solidFill>
                  <a:schemeClr val="tx1"/>
                </a:solidFill>
              </a:rPr>
              <a:t>Observationerne sker på afstand, derfor giver det os kun data om menneskers ydre adfærd og ikke deres indre tanker. </a:t>
            </a:r>
          </a:p>
          <a:p>
            <a:r>
              <a:rPr lang="da-DK" dirty="0">
                <a:solidFill>
                  <a:schemeClr val="tx1"/>
                </a:solidFill>
              </a:rPr>
              <a:t>Observationsmetoden kan bruges til både kvalitative og kvantitative undersøgelser</a:t>
            </a:r>
          </a:p>
          <a:p>
            <a:r>
              <a:rPr lang="da-DK" dirty="0">
                <a:solidFill>
                  <a:schemeClr val="tx1"/>
                </a:solidFill>
              </a:rPr>
              <a:t>Kausalitet eller korrelation?</a:t>
            </a:r>
          </a:p>
          <a:p>
            <a:r>
              <a:rPr lang="da-DK" dirty="0">
                <a:solidFill>
                  <a:schemeClr val="tx1"/>
                </a:solidFill>
              </a:rPr>
              <a:t>I observationsundersøgelser så påvirker man ikke det man observere – derfor kan man heller ikke konkludere noget i forhold til kausalitet.</a:t>
            </a:r>
          </a:p>
          <a:p>
            <a:r>
              <a:rPr lang="da-DK" dirty="0">
                <a:solidFill>
                  <a:schemeClr val="tx1"/>
                </a:solidFill>
              </a:rPr>
              <a:t>Men man kan til gengæld vurdere om der er korrelation mellem to ting. </a:t>
            </a:r>
          </a:p>
        </p:txBody>
      </p:sp>
    </p:spTree>
    <p:extLst>
      <p:ext uri="{BB962C8B-B14F-4D97-AF65-F5344CB8AC3E}">
        <p14:creationId xmlns:p14="http://schemas.microsoft.com/office/powerpoint/2010/main" val="112345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F6206-B6C9-3F83-5A20-05A084BD0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observationsmetoden</a:t>
            </a:r>
          </a:p>
        </p:txBody>
      </p:sp>
      <p:pic>
        <p:nvPicPr>
          <p:cNvPr id="5" name="Pladsholder til indhold 4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E0A763AB-0096-461A-8790-23CB1BBBFE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0492" y="2138694"/>
            <a:ext cx="6371016" cy="4368431"/>
          </a:xfrm>
        </p:spPr>
      </p:pic>
    </p:spTree>
    <p:extLst>
      <p:ext uri="{BB962C8B-B14F-4D97-AF65-F5344CB8AC3E}">
        <p14:creationId xmlns:p14="http://schemas.microsoft.com/office/powerpoint/2010/main" val="201869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65DB0-2A22-D277-1AB2-BA314226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Eksperimentmetoden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2C3755-AEE0-3273-827E-2BFAA2C6F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Eksperimentmetoden bruges ofte i fysik, kemi og biologi.</a:t>
            </a:r>
          </a:p>
          <a:p>
            <a:r>
              <a:rPr lang="da-DK" dirty="0">
                <a:solidFill>
                  <a:schemeClr val="tx1"/>
                </a:solidFill>
              </a:rPr>
              <a:t>Forskeren udsætte sine deltager for en påvirkning og aflæser effekten eller reaktionen.</a:t>
            </a:r>
          </a:p>
          <a:p>
            <a:r>
              <a:rPr lang="da-DK" dirty="0">
                <a:solidFill>
                  <a:schemeClr val="tx1"/>
                </a:solidFill>
              </a:rPr>
              <a:t>Formålet med eksperimenter er at belyse om påvirkningen er årsagen til effekten.</a:t>
            </a:r>
          </a:p>
          <a:p>
            <a:r>
              <a:rPr lang="da-DK" dirty="0">
                <a:solidFill>
                  <a:schemeClr val="tx1"/>
                </a:solidFill>
              </a:rPr>
              <a:t>I eksperimentmetoden arbejder man med den uafhængige variabel (UV) og den afhængige variabel (AV)</a:t>
            </a:r>
          </a:p>
          <a:p>
            <a:r>
              <a:rPr lang="da-DK" dirty="0">
                <a:solidFill>
                  <a:schemeClr val="tx1"/>
                </a:solidFill>
              </a:rPr>
              <a:t>Eksperimentmetoden giver kvantitative data.</a:t>
            </a:r>
          </a:p>
          <a:p>
            <a:r>
              <a:rPr lang="da-DK" dirty="0">
                <a:solidFill>
                  <a:schemeClr val="tx1"/>
                </a:solidFill>
              </a:rPr>
              <a:t>I eksperimentmetoden gøre man ofte brug af kontrolgrupper</a:t>
            </a:r>
          </a:p>
          <a:p>
            <a:r>
              <a:rPr lang="da-DK" dirty="0">
                <a:solidFill>
                  <a:schemeClr val="tx1"/>
                </a:solidFill>
              </a:rPr>
              <a:t>HUSK ikke det samme som observationsmetoden!</a:t>
            </a:r>
          </a:p>
        </p:txBody>
      </p:sp>
    </p:spTree>
    <p:extLst>
      <p:ext uri="{BB962C8B-B14F-4D97-AF65-F5344CB8AC3E}">
        <p14:creationId xmlns:p14="http://schemas.microsoft.com/office/powerpoint/2010/main" val="4231321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E2C9E9-8C98-3056-EB5A-0A65D1344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eksperimentmetoden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BAD21B-5EAA-15AA-259F-FC3B93102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518016"/>
          </a:xfrm>
        </p:spPr>
        <p:txBody>
          <a:bodyPr>
            <a:normAutofit fontScale="92500" lnSpcReduction="10000"/>
          </a:bodyPr>
          <a:lstStyle/>
          <a:p>
            <a:r>
              <a:rPr lang="da-DK" dirty="0">
                <a:solidFill>
                  <a:schemeClr val="tx1"/>
                </a:solidFill>
              </a:rPr>
              <a:t>Eksperimentmetoden kan blive delt op i 3 former:</a:t>
            </a:r>
          </a:p>
          <a:p>
            <a:r>
              <a:rPr lang="da-DK" dirty="0">
                <a:solidFill>
                  <a:schemeClr val="tx1"/>
                </a:solidFill>
              </a:rPr>
              <a:t>Laboratorieeksperiment: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Foregår på et psykologisk laboratorium, dvs. omgivelser som er løsrevet fra dagligdagens verden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Kontrolleret omgivelser – derfor bliver forstyrrende variabler minimeret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Kunstig opsætning – derfor kan det være svært at overføre resultater til virkeligheden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Deltager har måske svært ved at agere normalt</a:t>
            </a:r>
          </a:p>
          <a:p>
            <a:r>
              <a:rPr lang="da-DK" dirty="0">
                <a:solidFill>
                  <a:schemeClr val="tx1"/>
                </a:solidFill>
              </a:rPr>
              <a:t>Felteksperiment: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Naturlig opsætning – dvs. omgivelser hvor folk normalt opholder sig fx skoler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Mindre kontrolleret omgivelser – høj grad af forstyrrende elementer som kan påvirke dataindsamling 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Miljøet er naturligt - derfor ligner deltagernes adfærd i høj grad deres naturlig adfærd</a:t>
            </a:r>
          </a:p>
          <a:p>
            <a:r>
              <a:rPr lang="da-DK" dirty="0">
                <a:solidFill>
                  <a:schemeClr val="tx1"/>
                </a:solidFill>
              </a:rPr>
              <a:t>Naturligt eksperiment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Også kaldet </a:t>
            </a:r>
            <a:r>
              <a:rPr lang="da-DK" dirty="0" err="1">
                <a:solidFill>
                  <a:schemeClr val="tx1"/>
                </a:solidFill>
              </a:rPr>
              <a:t>kvasieksperimenter</a:t>
            </a:r>
            <a:r>
              <a:rPr lang="da-DK" dirty="0">
                <a:solidFill>
                  <a:schemeClr val="tx1"/>
                </a:solidFill>
              </a:rPr>
              <a:t> – slags uægte eksperiment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Her er det omstændighederne der er den uafhængige variabel – derfor har forskeren ingen kontrol over UV</a:t>
            </a:r>
          </a:p>
        </p:txBody>
      </p:sp>
    </p:spTree>
    <p:extLst>
      <p:ext uri="{BB962C8B-B14F-4D97-AF65-F5344CB8AC3E}">
        <p14:creationId xmlns:p14="http://schemas.microsoft.com/office/powerpoint/2010/main" val="4139421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14A4F-2949-44E3-EBCA-908C6000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Spørgeskemametoden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8F5CB8-7D1E-71D3-3AEF-5FF83291D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Spørgeskemametoden bliver oftest brugt i samfundsvidenskab</a:t>
            </a:r>
          </a:p>
          <a:p>
            <a:r>
              <a:rPr lang="da-DK" dirty="0">
                <a:solidFill>
                  <a:schemeClr val="tx1"/>
                </a:solidFill>
              </a:rPr>
              <a:t>Her er man meget interesseret i at få så mange deltager til at svarer så man kan drage en stører konklusion</a:t>
            </a:r>
          </a:p>
          <a:p>
            <a:r>
              <a:rPr lang="da-DK" dirty="0">
                <a:solidFill>
                  <a:schemeClr val="tx1"/>
                </a:solidFill>
              </a:rPr>
              <a:t>Målet med spørgeskemametoden er at kunne foretage sig generaliseringer eller angive procentfordeling</a:t>
            </a:r>
          </a:p>
          <a:p>
            <a:r>
              <a:rPr lang="da-DK" dirty="0">
                <a:solidFill>
                  <a:schemeClr val="tx1"/>
                </a:solidFill>
              </a:rPr>
              <a:t>Spørgeskemametoden giver kvantitative data</a:t>
            </a:r>
          </a:p>
          <a:p>
            <a:r>
              <a:rPr lang="da-DK" dirty="0">
                <a:solidFill>
                  <a:schemeClr val="tx1"/>
                </a:solidFill>
              </a:rPr>
              <a:t>Fordele og ulemper?</a:t>
            </a:r>
          </a:p>
        </p:txBody>
      </p:sp>
    </p:spTree>
    <p:extLst>
      <p:ext uri="{BB962C8B-B14F-4D97-AF65-F5344CB8AC3E}">
        <p14:creationId xmlns:p14="http://schemas.microsoft.com/office/powerpoint/2010/main" val="415539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6C498-78B8-C9FF-47A4-AF45DC94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Interviewmetoden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7DAF8D-3D91-8D2C-C41B-C31A4459A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Interviewmetoden bliver oftest brugt til at indsamle kvalitative data</a:t>
            </a:r>
          </a:p>
          <a:p>
            <a:r>
              <a:rPr lang="da-DK" dirty="0">
                <a:solidFill>
                  <a:schemeClr val="tx1"/>
                </a:solidFill>
              </a:rPr>
              <a:t>Denne metode bliver oftest brugt i samfundsvidenskab</a:t>
            </a:r>
          </a:p>
          <a:p>
            <a:r>
              <a:rPr lang="da-DK" dirty="0">
                <a:solidFill>
                  <a:schemeClr val="tx1"/>
                </a:solidFill>
              </a:rPr>
              <a:t>Her vil man gerne i dybden med det man vil undersøge via et interview</a:t>
            </a:r>
          </a:p>
          <a:p>
            <a:r>
              <a:rPr lang="da-DK" dirty="0">
                <a:solidFill>
                  <a:schemeClr val="tx1"/>
                </a:solidFill>
              </a:rPr>
              <a:t>Det handler ikke kun om at lytte men også om at begge parter bliver klogere på situationen</a:t>
            </a:r>
          </a:p>
          <a:p>
            <a:r>
              <a:rPr lang="da-DK" dirty="0">
                <a:solidFill>
                  <a:schemeClr val="tx1"/>
                </a:solidFill>
              </a:rPr>
              <a:t>Interviewmetoden kræver også at man skaber en tryg relation – dette gør at man kan komme ind på mere personlige og intime emner</a:t>
            </a:r>
          </a:p>
        </p:txBody>
      </p:sp>
    </p:spTree>
    <p:extLst>
      <p:ext uri="{BB962C8B-B14F-4D97-AF65-F5344CB8AC3E}">
        <p14:creationId xmlns:p14="http://schemas.microsoft.com/office/powerpoint/2010/main" val="3992553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B80DE-AB67-CF92-B5A4-A9741264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interviewmetoden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7E065B-A4CE-9B21-FFCD-B784982E9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>
                <a:solidFill>
                  <a:schemeClr val="tx1"/>
                </a:solidFill>
              </a:rPr>
              <a:t>Det lukkede interview: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Fast struktur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Spørgsmålene har samme grad af lukkethed som spørgeskemaer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Denne type interview giver mulighed for kvantificering</a:t>
            </a:r>
          </a:p>
          <a:p>
            <a:r>
              <a:rPr lang="da-DK" dirty="0">
                <a:solidFill>
                  <a:schemeClr val="tx1"/>
                </a:solidFill>
              </a:rPr>
              <a:t>Det åbne interview: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Enten semistrukturerer eller ustruktureret 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Semistruktureret = følger en interviewguide + minimal planlægning på forhånd</a:t>
            </a:r>
          </a:p>
          <a:p>
            <a:pPr lvl="1"/>
            <a:r>
              <a:rPr lang="da-DK" dirty="0">
                <a:solidFill>
                  <a:schemeClr val="tx1"/>
                </a:solidFill>
              </a:rPr>
              <a:t>Ustruktureret = man tager det som det kommer + minimal planlægning på forhånd</a:t>
            </a:r>
          </a:p>
          <a:p>
            <a:pPr lvl="1"/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Interviews kan foregå individuelt eller i grupper </a:t>
            </a:r>
          </a:p>
        </p:txBody>
      </p:sp>
    </p:spTree>
    <p:extLst>
      <p:ext uri="{BB962C8B-B14F-4D97-AF65-F5344CB8AC3E}">
        <p14:creationId xmlns:p14="http://schemas.microsoft.com/office/powerpoint/2010/main" val="400143187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Rø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2715</TotalTime>
  <Words>696</Words>
  <Application>Microsoft Macintosh PowerPoint</Application>
  <PresentationFormat>Widescreen</PresentationFormat>
  <Paragraphs>76</Paragraphs>
  <Slides>10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Aptos</vt:lpstr>
      <vt:lpstr>Gill Sans MT</vt:lpstr>
      <vt:lpstr>Noto Sans</vt:lpstr>
      <vt:lpstr>Wingdings 2</vt:lpstr>
      <vt:lpstr>Dividende</vt:lpstr>
      <vt:lpstr>Videnskabelige metoder i psykologi faget</vt:lpstr>
      <vt:lpstr>De grundlæggende  videnskabelige metoder </vt:lpstr>
      <vt:lpstr>Observationsmetoden</vt:lpstr>
      <vt:lpstr>observationsmetoden</vt:lpstr>
      <vt:lpstr>Eksperimentmetoden</vt:lpstr>
      <vt:lpstr>eksperimentmetoden</vt:lpstr>
      <vt:lpstr>Spørgeskemametoden</vt:lpstr>
      <vt:lpstr>Interviewmetoden </vt:lpstr>
      <vt:lpstr>interviewmetoden</vt:lpstr>
      <vt:lpstr>analysemetoden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Nafeesa Salehi</dc:creator>
  <cp:lastModifiedBy>Nafeesa Salehi</cp:lastModifiedBy>
  <cp:revision>11</cp:revision>
  <dcterms:created xsi:type="dcterms:W3CDTF">2025-09-07T14:15:12Z</dcterms:created>
  <dcterms:modified xsi:type="dcterms:W3CDTF">2025-09-09T21:48:01Z</dcterms:modified>
</cp:coreProperties>
</file>