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1" r:id="rId6"/>
    <p:sldId id="265" r:id="rId7"/>
    <p:sldId id="264" r:id="rId8"/>
    <p:sldId id="259" r:id="rId9"/>
    <p:sldId id="260" r:id="rId10"/>
    <p:sldId id="262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255B6-BEE7-4ECD-97FE-703793FB93ED}" v="7" dt="2023-09-05T09:20:16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ing" userId="2efc4719-bf83-4eb0-be68-ce3ec92348d5" providerId="ADAL" clId="{775255B6-BEE7-4ECD-97FE-703793FB93ED}"/>
    <pc:docChg chg="undo custSel addSld modSld">
      <pc:chgData name="Adam Ring" userId="2efc4719-bf83-4eb0-be68-ce3ec92348d5" providerId="ADAL" clId="{775255B6-BEE7-4ECD-97FE-703793FB93ED}" dt="2023-09-05T09:20:19.805" v="40" actId="478"/>
      <pc:docMkLst>
        <pc:docMk/>
      </pc:docMkLst>
      <pc:sldChg chg="addSp delSp modSp new mod setBg">
        <pc:chgData name="Adam Ring" userId="2efc4719-bf83-4eb0-be68-ce3ec92348d5" providerId="ADAL" clId="{775255B6-BEE7-4ECD-97FE-703793FB93ED}" dt="2023-09-05T09:20:19.805" v="40" actId="478"/>
        <pc:sldMkLst>
          <pc:docMk/>
          <pc:sldMk cId="632098037" sldId="265"/>
        </pc:sldMkLst>
        <pc:spChg chg="mod">
          <ac:chgData name="Adam Ring" userId="2efc4719-bf83-4eb0-be68-ce3ec92348d5" providerId="ADAL" clId="{775255B6-BEE7-4ECD-97FE-703793FB93ED}" dt="2023-09-05T09:20:16.592" v="39" actId="26606"/>
          <ac:spMkLst>
            <pc:docMk/>
            <pc:sldMk cId="632098037" sldId="265"/>
            <ac:spMk id="2" creationId="{FE87BA22-10E7-8972-0630-02D90D851125}"/>
          </ac:spMkLst>
        </pc:spChg>
        <pc:spChg chg="add del">
          <ac:chgData name="Adam Ring" userId="2efc4719-bf83-4eb0-be68-ce3ec92348d5" providerId="ADAL" clId="{775255B6-BEE7-4ECD-97FE-703793FB93ED}" dt="2023-09-05T09:20:19.805" v="40" actId="478"/>
          <ac:spMkLst>
            <pc:docMk/>
            <pc:sldMk cId="632098037" sldId="265"/>
            <ac:spMk id="3" creationId="{7294A2E3-D1E2-0574-A068-3E75C05E6CD4}"/>
          </ac:spMkLst>
        </pc:spChg>
        <pc:spChg chg="add del">
          <ac:chgData name="Adam Ring" userId="2efc4719-bf83-4eb0-be68-ce3ec92348d5" providerId="ADAL" clId="{775255B6-BEE7-4ECD-97FE-703793FB93ED}" dt="2023-09-05T09:20:16.592" v="39" actId="26606"/>
          <ac:spMkLst>
            <pc:docMk/>
            <pc:sldMk cId="632098037" sldId="265"/>
            <ac:spMk id="1031" creationId="{435959F4-53DA-47FF-BC24-1E5B75C69876}"/>
          </ac:spMkLst>
        </pc:spChg>
        <pc:spChg chg="add del">
          <ac:chgData name="Adam Ring" userId="2efc4719-bf83-4eb0-be68-ce3ec92348d5" providerId="ADAL" clId="{775255B6-BEE7-4ECD-97FE-703793FB93ED}" dt="2023-09-05T09:20:16.592" v="39" actId="26606"/>
          <ac:spMkLst>
            <pc:docMk/>
            <pc:sldMk cId="632098037" sldId="265"/>
            <ac:spMk id="1042" creationId="{59226104-0061-4319-8237-9C001BF85D49}"/>
          </ac:spMkLst>
        </pc:spChg>
        <pc:spChg chg="add del">
          <ac:chgData name="Adam Ring" userId="2efc4719-bf83-4eb0-be68-ce3ec92348d5" providerId="ADAL" clId="{775255B6-BEE7-4ECD-97FE-703793FB93ED}" dt="2023-09-05T09:20:16.592" v="39" actId="26606"/>
          <ac:spMkLst>
            <pc:docMk/>
            <pc:sldMk cId="632098037" sldId="265"/>
            <ac:spMk id="1052" creationId="{A5D0B0D3-D735-4619-AA45-B57B791E1744}"/>
          </ac:spMkLst>
        </pc:spChg>
        <pc:spChg chg="add del">
          <ac:chgData name="Adam Ring" userId="2efc4719-bf83-4eb0-be68-ce3ec92348d5" providerId="ADAL" clId="{775255B6-BEE7-4ECD-97FE-703793FB93ED}" dt="2023-09-05T09:20:16.592" v="39" actId="26606"/>
          <ac:spMkLst>
            <pc:docMk/>
            <pc:sldMk cId="632098037" sldId="265"/>
            <ac:spMk id="1062" creationId="{752C2BA4-3BBE-4D22-A0D9-8D2A7B8F1C71}"/>
          </ac:spMkLst>
        </pc:spChg>
        <pc:spChg chg="add del">
          <ac:chgData name="Adam Ring" userId="2efc4719-bf83-4eb0-be68-ce3ec92348d5" providerId="ADAL" clId="{775255B6-BEE7-4ECD-97FE-703793FB93ED}" dt="2023-09-05T09:20:16.592" v="39" actId="26606"/>
          <ac:spMkLst>
            <pc:docMk/>
            <pc:sldMk cId="632098037" sldId="265"/>
            <ac:spMk id="1064" creationId="{82AA7049-B18D-49D6-AD7D-DBB9E19FBB78}"/>
          </ac:spMkLst>
        </pc:spChg>
        <pc:grpChg chg="add del">
          <ac:chgData name="Adam Ring" userId="2efc4719-bf83-4eb0-be68-ce3ec92348d5" providerId="ADAL" clId="{775255B6-BEE7-4ECD-97FE-703793FB93ED}" dt="2023-09-05T09:20:16.592" v="39" actId="26606"/>
          <ac:grpSpMkLst>
            <pc:docMk/>
            <pc:sldMk cId="632098037" sldId="265"/>
            <ac:grpSpMk id="1033" creationId="{A7CF83E8-F6F0-41E3-B580-7412A04DDFB5}"/>
          </ac:grpSpMkLst>
        </pc:grpChg>
        <pc:grpChg chg="add del">
          <ac:chgData name="Adam Ring" userId="2efc4719-bf83-4eb0-be68-ce3ec92348d5" providerId="ADAL" clId="{775255B6-BEE7-4ECD-97FE-703793FB93ED}" dt="2023-09-05T09:20:16.592" v="39" actId="26606"/>
          <ac:grpSpMkLst>
            <pc:docMk/>
            <pc:sldMk cId="632098037" sldId="265"/>
            <ac:grpSpMk id="1044" creationId="{51B01909-73B8-4486-A749-C643B1D7E361}"/>
          </ac:grpSpMkLst>
        </pc:grpChg>
        <pc:grpChg chg="add del">
          <ac:chgData name="Adam Ring" userId="2efc4719-bf83-4eb0-be68-ce3ec92348d5" providerId="ADAL" clId="{775255B6-BEE7-4ECD-97FE-703793FB93ED}" dt="2023-09-05T09:20:16.592" v="39" actId="26606"/>
          <ac:grpSpMkLst>
            <pc:docMk/>
            <pc:sldMk cId="632098037" sldId="265"/>
            <ac:grpSpMk id="1054" creationId="{06B4C967-D337-479B-87CA-7587B7FCFF5E}"/>
          </ac:grpSpMkLst>
        </pc:grpChg>
        <pc:grpChg chg="add del">
          <ac:chgData name="Adam Ring" userId="2efc4719-bf83-4eb0-be68-ce3ec92348d5" providerId="ADAL" clId="{775255B6-BEE7-4ECD-97FE-703793FB93ED}" dt="2023-09-05T09:20:16.592" v="39" actId="26606"/>
          <ac:grpSpMkLst>
            <pc:docMk/>
            <pc:sldMk cId="632098037" sldId="265"/>
            <ac:grpSpMk id="1066" creationId="{3850DB66-16D1-4953-A6E3-FCA3DC5F276F}"/>
          </ac:grpSpMkLst>
        </pc:grpChg>
        <pc:picChg chg="add mod">
          <ac:chgData name="Adam Ring" userId="2efc4719-bf83-4eb0-be68-ce3ec92348d5" providerId="ADAL" clId="{775255B6-BEE7-4ECD-97FE-703793FB93ED}" dt="2023-09-05T09:20:16.592" v="39" actId="26606"/>
          <ac:picMkLst>
            <pc:docMk/>
            <pc:sldMk cId="632098037" sldId="265"/>
            <ac:picMk id="1026" creationId="{70F9AFAB-C6B6-A08A-D90C-F6DA1EBE6D83}"/>
          </ac:picMkLst>
        </pc:picChg>
      </pc:sldChg>
    </pc:docChg>
  </pc:docChgLst>
  <pc:docChgLst>
    <pc:chgData name="Adam Ring" userId="2efc4719-bf83-4eb0-be68-ce3ec92348d5" providerId="ADAL" clId="{8089908D-A3E4-4C7B-86AF-606EC93F2BB0}"/>
    <pc:docChg chg="addSld modSld">
      <pc:chgData name="Adam Ring" userId="2efc4719-bf83-4eb0-be68-ce3ec92348d5" providerId="ADAL" clId="{8089908D-A3E4-4C7B-86AF-606EC93F2BB0}" dt="2022-09-02T08:53:34.258" v="121"/>
      <pc:docMkLst>
        <pc:docMk/>
      </pc:docMkLst>
      <pc:sldChg chg="addSp delSp modSp new mod modAnim">
        <pc:chgData name="Adam Ring" userId="2efc4719-bf83-4eb0-be68-ce3ec92348d5" providerId="ADAL" clId="{8089908D-A3E4-4C7B-86AF-606EC93F2BB0}" dt="2022-09-02T08:53:34.258" v="121"/>
        <pc:sldMkLst>
          <pc:docMk/>
          <pc:sldMk cId="1802775364" sldId="264"/>
        </pc:sldMkLst>
        <pc:spChg chg="mod">
          <ac:chgData name="Adam Ring" userId="2efc4719-bf83-4eb0-be68-ce3ec92348d5" providerId="ADAL" clId="{8089908D-A3E4-4C7B-86AF-606EC93F2BB0}" dt="2022-09-02T08:43:10.274" v="15" actId="20577"/>
          <ac:spMkLst>
            <pc:docMk/>
            <pc:sldMk cId="1802775364" sldId="264"/>
            <ac:spMk id="2" creationId="{0CA60771-8A4C-4324-A3E1-CB336D141B91}"/>
          </ac:spMkLst>
        </pc:spChg>
        <pc:spChg chg="add del mod">
          <ac:chgData name="Adam Ring" userId="2efc4719-bf83-4eb0-be68-ce3ec92348d5" providerId="ADAL" clId="{8089908D-A3E4-4C7B-86AF-606EC93F2BB0}" dt="2022-09-02T08:53:25.911" v="120" actId="255"/>
          <ac:spMkLst>
            <pc:docMk/>
            <pc:sldMk cId="1802775364" sldId="264"/>
            <ac:spMk id="3" creationId="{555C0CDC-3CC8-4B86-8566-2753A08A2237}"/>
          </ac:spMkLst>
        </pc:spChg>
        <pc:spChg chg="add del mod">
          <ac:chgData name="Adam Ring" userId="2efc4719-bf83-4eb0-be68-ce3ec92348d5" providerId="ADAL" clId="{8089908D-A3E4-4C7B-86AF-606EC93F2BB0}" dt="2022-09-02T08:50:55.662" v="35" actId="478"/>
          <ac:spMkLst>
            <pc:docMk/>
            <pc:sldMk cId="1802775364" sldId="264"/>
            <ac:spMk id="4" creationId="{37E6BF74-3E95-416A-88DE-45AD1BE37DC7}"/>
          </ac:spMkLst>
        </pc:spChg>
        <pc:spChg chg="add mod">
          <ac:chgData name="Adam Ring" userId="2efc4719-bf83-4eb0-be68-ce3ec92348d5" providerId="ADAL" clId="{8089908D-A3E4-4C7B-86AF-606EC93F2BB0}" dt="2022-09-02T08:53:19.504" v="119" actId="255"/>
          <ac:spMkLst>
            <pc:docMk/>
            <pc:sldMk cId="1802775364" sldId="264"/>
            <ac:spMk id="5" creationId="{4C8C2E28-6075-44C5-B9E4-B5B12D06A8E7}"/>
          </ac:spMkLst>
        </pc:spChg>
        <pc:picChg chg="add del mod">
          <ac:chgData name="Adam Ring" userId="2efc4719-bf83-4eb0-be68-ce3ec92348d5" providerId="ADAL" clId="{8089908D-A3E4-4C7B-86AF-606EC93F2BB0}" dt="2022-09-02T08:50:57.559" v="40"/>
          <ac:picMkLst>
            <pc:docMk/>
            <pc:sldMk cId="1802775364" sldId="264"/>
            <ac:picMk id="1026" creationId="{82F35567-8B14-4099-B461-4B19EA165B24}"/>
          </ac:picMkLst>
        </pc:picChg>
        <pc:picChg chg="add mod">
          <ac:chgData name="Adam Ring" userId="2efc4719-bf83-4eb0-be68-ce3ec92348d5" providerId="ADAL" clId="{8089908D-A3E4-4C7B-86AF-606EC93F2BB0}" dt="2022-09-02T08:51:22.653" v="45" actId="1076"/>
          <ac:picMkLst>
            <pc:docMk/>
            <pc:sldMk cId="1802775364" sldId="264"/>
            <ac:picMk id="1028" creationId="{C80D66BF-FAAF-4B00-B267-09737786214B}"/>
          </ac:picMkLst>
        </pc:picChg>
      </pc:sldChg>
    </pc:docChg>
  </pc:docChgLst>
  <pc:docChgLst>
    <pc:chgData name="Adam Ring" userId="2efc4719-bf83-4eb0-be68-ce3ec92348d5" providerId="ADAL" clId="{BA868A5E-7D34-4699-9AB6-EC8C1FA817CF}"/>
    <pc:docChg chg="undo custSel addSld modSld">
      <pc:chgData name="Adam Ring" userId="2efc4719-bf83-4eb0-be68-ce3ec92348d5" providerId="ADAL" clId="{BA868A5E-7D34-4699-9AB6-EC8C1FA817CF}" dt="2021-09-07T09:02:11.584" v="274" actId="14100"/>
      <pc:docMkLst>
        <pc:docMk/>
      </pc:docMkLst>
      <pc:sldChg chg="modSp mod">
        <pc:chgData name="Adam Ring" userId="2efc4719-bf83-4eb0-be68-ce3ec92348d5" providerId="ADAL" clId="{BA868A5E-7D34-4699-9AB6-EC8C1FA817CF}" dt="2021-09-07T08:39:54.820" v="3"/>
        <pc:sldMkLst>
          <pc:docMk/>
          <pc:sldMk cId="4129695570" sldId="260"/>
        </pc:sldMkLst>
        <pc:spChg chg="mod">
          <ac:chgData name="Adam Ring" userId="2efc4719-bf83-4eb0-be68-ce3ec92348d5" providerId="ADAL" clId="{BA868A5E-7D34-4699-9AB6-EC8C1FA817CF}" dt="2021-09-07T08:39:54.820" v="3"/>
          <ac:spMkLst>
            <pc:docMk/>
            <pc:sldMk cId="4129695570" sldId="260"/>
            <ac:spMk id="7" creationId="{7F7119FF-9760-43BA-954B-472D91201EC1}"/>
          </ac:spMkLst>
        </pc:spChg>
      </pc:sldChg>
      <pc:sldChg chg="addSp delSp modSp new mod">
        <pc:chgData name="Adam Ring" userId="2efc4719-bf83-4eb0-be68-ce3ec92348d5" providerId="ADAL" clId="{BA868A5E-7D34-4699-9AB6-EC8C1FA817CF}" dt="2021-09-07T08:51:01.391" v="170" actId="115"/>
        <pc:sldMkLst>
          <pc:docMk/>
          <pc:sldMk cId="4255763020" sldId="262"/>
        </pc:sldMkLst>
        <pc:spChg chg="del mod">
          <ac:chgData name="Adam Ring" userId="2efc4719-bf83-4eb0-be68-ce3ec92348d5" providerId="ADAL" clId="{BA868A5E-7D34-4699-9AB6-EC8C1FA817CF}" dt="2021-09-07T08:42:27.674" v="55" actId="478"/>
          <ac:spMkLst>
            <pc:docMk/>
            <pc:sldMk cId="4255763020" sldId="262"/>
            <ac:spMk id="2" creationId="{548D11BB-3FFE-43D7-9BD1-8919C7422BC4}"/>
          </ac:spMkLst>
        </pc:spChg>
        <pc:spChg chg="del">
          <ac:chgData name="Adam Ring" userId="2efc4719-bf83-4eb0-be68-ce3ec92348d5" providerId="ADAL" clId="{BA868A5E-7D34-4699-9AB6-EC8C1FA817CF}" dt="2021-09-07T08:43:11.727" v="104" actId="478"/>
          <ac:spMkLst>
            <pc:docMk/>
            <pc:sldMk cId="4255763020" sldId="262"/>
            <ac:spMk id="3" creationId="{62793789-1B7C-42F6-9BFD-9599EF238D3C}"/>
          </ac:spMkLst>
        </pc:spChg>
        <pc:spChg chg="add mod">
          <ac:chgData name="Adam Ring" userId="2efc4719-bf83-4eb0-be68-ce3ec92348d5" providerId="ADAL" clId="{BA868A5E-7D34-4699-9AB6-EC8C1FA817CF}" dt="2021-09-07T08:51:01.391" v="170" actId="115"/>
          <ac:spMkLst>
            <pc:docMk/>
            <pc:sldMk cId="4255763020" sldId="262"/>
            <ac:spMk id="5" creationId="{86B50A60-6106-454E-A3C3-DCAD81287939}"/>
          </ac:spMkLst>
        </pc:spChg>
        <pc:picChg chg="add mod">
          <ac:chgData name="Adam Ring" userId="2efc4719-bf83-4eb0-be68-ce3ec92348d5" providerId="ADAL" clId="{BA868A5E-7D34-4699-9AB6-EC8C1FA817CF}" dt="2021-09-07T08:50:25.360" v="133" actId="14100"/>
          <ac:picMkLst>
            <pc:docMk/>
            <pc:sldMk cId="4255763020" sldId="262"/>
            <ac:picMk id="1026" creationId="{B2CEEA5F-07B6-4AA7-A6D3-0FE3D7E3AE43}"/>
          </ac:picMkLst>
        </pc:picChg>
        <pc:picChg chg="add mod">
          <ac:chgData name="Adam Ring" userId="2efc4719-bf83-4eb0-be68-ce3ec92348d5" providerId="ADAL" clId="{BA868A5E-7D34-4699-9AB6-EC8C1FA817CF}" dt="2021-09-07T08:50:22.086" v="132" actId="1076"/>
          <ac:picMkLst>
            <pc:docMk/>
            <pc:sldMk cId="4255763020" sldId="262"/>
            <ac:picMk id="1027" creationId="{9526DE89-2414-4291-9003-B23ED805D09C}"/>
          </ac:picMkLst>
        </pc:picChg>
      </pc:sldChg>
      <pc:sldChg chg="addSp delSp modSp new mod">
        <pc:chgData name="Adam Ring" userId="2efc4719-bf83-4eb0-be68-ce3ec92348d5" providerId="ADAL" clId="{BA868A5E-7D34-4699-9AB6-EC8C1FA817CF}" dt="2021-09-07T09:02:11.584" v="274" actId="14100"/>
        <pc:sldMkLst>
          <pc:docMk/>
          <pc:sldMk cId="155993725" sldId="263"/>
        </pc:sldMkLst>
        <pc:spChg chg="mod">
          <ac:chgData name="Adam Ring" userId="2efc4719-bf83-4eb0-be68-ce3ec92348d5" providerId="ADAL" clId="{BA868A5E-7D34-4699-9AB6-EC8C1FA817CF}" dt="2021-09-07T09:02:06.008" v="272" actId="20577"/>
          <ac:spMkLst>
            <pc:docMk/>
            <pc:sldMk cId="155993725" sldId="263"/>
            <ac:spMk id="2" creationId="{4F85354C-8677-42F8-B156-7091684FA011}"/>
          </ac:spMkLst>
        </pc:spChg>
        <pc:spChg chg="del">
          <ac:chgData name="Adam Ring" userId="2efc4719-bf83-4eb0-be68-ce3ec92348d5" providerId="ADAL" clId="{BA868A5E-7D34-4699-9AB6-EC8C1FA817CF}" dt="2021-09-07T09:01:34.200" v="243" actId="478"/>
          <ac:spMkLst>
            <pc:docMk/>
            <pc:sldMk cId="155993725" sldId="263"/>
            <ac:spMk id="3" creationId="{4ECAC9FA-9104-4C6B-8C84-21185DA50B6E}"/>
          </ac:spMkLst>
        </pc:spChg>
        <pc:picChg chg="add mod">
          <ac:chgData name="Adam Ring" userId="2efc4719-bf83-4eb0-be68-ce3ec92348d5" providerId="ADAL" clId="{BA868A5E-7D34-4699-9AB6-EC8C1FA817CF}" dt="2021-09-07T09:02:11.584" v="274" actId="14100"/>
          <ac:picMkLst>
            <pc:docMk/>
            <pc:sldMk cId="155993725" sldId="263"/>
            <ac:picMk id="2050" creationId="{81B5BD86-0F1E-441C-B8A1-F7B8F4AD89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511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607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009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9/5/2023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30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9/5/2023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7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9/5/2023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51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9/5/2023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6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9/5/2023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926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9/5/2023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774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026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018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3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a.wikipedia.org/wiki/Varmeledningsevne" TargetMode="External"/><Relationship Id="rId2" Type="http://schemas.openxmlformats.org/officeDocument/2006/relationships/hyperlink" Target="https://da.wikipedia.org/wiki/Varmefyl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8067" y="1122362"/>
            <a:ext cx="4172205" cy="4135437"/>
          </a:xfrm>
        </p:spPr>
        <p:txBody>
          <a:bodyPr>
            <a:normAutofit/>
          </a:bodyPr>
          <a:lstStyle/>
          <a:p>
            <a:r>
              <a:rPr lang="da-DK" dirty="0"/>
              <a:t>Dagens figur (kyst- og fastlandsklima)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Pladsholder til indho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850" y="589787"/>
            <a:ext cx="7567771" cy="634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2498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15B846-4FD4-4811-A065-A6EA6988E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7" y="250248"/>
            <a:ext cx="5653376" cy="1038225"/>
          </a:xfrm>
        </p:spPr>
        <p:txBody>
          <a:bodyPr/>
          <a:lstStyle/>
          <a:p>
            <a:r>
              <a:rPr lang="da-DK" dirty="0"/>
              <a:t>Danmark – et kystklima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44A5A0-7B29-4E73-BC4E-9382F3B02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1551709"/>
            <a:ext cx="10959701" cy="1877291"/>
          </a:xfrm>
        </p:spPr>
        <p:txBody>
          <a:bodyPr>
            <a:normAutofit lnSpcReduction="10000"/>
          </a:bodyPr>
          <a:lstStyle/>
          <a:p>
            <a:r>
              <a:rPr lang="da-DK" sz="2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Det betyder helt præcist at forskellen mellem den koldeste og varmeste måned er mindre end </a:t>
            </a:r>
            <a:r>
              <a:rPr lang="da-DK" sz="2400" b="0" i="0" u="sng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18°C</a:t>
            </a:r>
            <a:r>
              <a:rPr lang="da-DK" sz="2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sz="2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 milde vintre og somre</a:t>
            </a:r>
          </a:p>
          <a:p>
            <a:endParaRPr lang="da-DK" sz="2400" dirty="0">
              <a:solidFill>
                <a:srgbClr val="4D5156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a-DK" sz="2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 Mindre temperaturudsving</a:t>
            </a:r>
          </a:p>
          <a:p>
            <a:endParaRPr lang="da-DK" sz="2400" u="sng" dirty="0">
              <a:solidFill>
                <a:srgbClr val="4D5156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endParaRPr lang="da-DK" sz="2400" u="sng" dirty="0"/>
          </a:p>
        </p:txBody>
      </p:sp>
      <p:pic>
        <p:nvPicPr>
          <p:cNvPr id="1026" name="Picture 2" descr="Danmark - Danmark - Vægkort - Nordisk Korthandel - Nordisk Korthandel">
            <a:extLst>
              <a:ext uri="{FF2B5EF4-FFF2-40B4-BE49-F238E27FC236}">
                <a16:creationId xmlns:a16="http://schemas.microsoft.com/office/drawing/2014/main" id="{B80B4854-AD9F-4AAF-83E6-CB89ABE28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85" y="2036618"/>
            <a:ext cx="4571134" cy="457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26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F7FCE-3B78-4BB3-BE60-74C4B7B7B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235528"/>
            <a:ext cx="10077557" cy="817417"/>
          </a:xfrm>
        </p:spPr>
        <p:txBody>
          <a:bodyPr/>
          <a:lstStyle/>
          <a:p>
            <a:r>
              <a:rPr lang="da-DK" dirty="0"/>
              <a:t>Moskva – et fastlandsklima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A0F5A7-DE1A-432C-BE42-33B4B5035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1052945"/>
            <a:ext cx="10077557" cy="5017986"/>
          </a:xfrm>
        </p:spPr>
        <p:txBody>
          <a:bodyPr/>
          <a:lstStyle/>
          <a:p>
            <a:r>
              <a:rPr lang="da-DK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Fastlandsklima</a:t>
            </a:r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eller </a:t>
            </a:r>
            <a:r>
              <a:rPr lang="da-DK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kontinentalt klima, </a:t>
            </a:r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der er præget af, at tørre materialer (jord, sten, klipper) har lav </a:t>
            </a:r>
            <a:r>
              <a:rPr lang="da-DK" b="0" i="0" u="none" strike="noStrike" dirty="0">
                <a:effectLst/>
                <a:latin typeface="Arial" panose="020B0604020202020204" pitchFamily="34" charset="0"/>
                <a:hlinkClick r:id="rId2" tooltip="Varmefyl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varmefylde</a:t>
            </a:r>
            <a:r>
              <a:rPr lang="da-DK" b="0" i="0" dirty="0">
                <a:effectLst/>
                <a:latin typeface="Arial" panose="020B0604020202020204" pitchFamily="34" charset="0"/>
              </a:rPr>
              <a:t> og ringe </a:t>
            </a:r>
            <a:r>
              <a:rPr lang="da-DK" b="0" i="0" u="none" strike="noStrike" dirty="0">
                <a:effectLst/>
                <a:latin typeface="Arial" panose="020B0604020202020204" pitchFamily="34" charset="0"/>
                <a:hlinkClick r:id="rId3" tooltip="Varmeledningsev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varmeledningsevne</a:t>
            </a:r>
            <a:r>
              <a:rPr lang="da-DK" b="0" i="0" dirty="0">
                <a:effectLst/>
                <a:latin typeface="Arial" panose="020B0604020202020204" pitchFamily="34" charset="0"/>
              </a:rPr>
              <a:t>. </a:t>
            </a:r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 et fastlandsklima skal forskellene mellem gennemsnitstemperaturerne i den koldeste og den varmeste måned er større end ca. 18° C </a:t>
            </a:r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 Store årlige temperaturudsving </a:t>
            </a:r>
            <a:endParaRPr lang="da-DK" dirty="0"/>
          </a:p>
        </p:txBody>
      </p:sp>
      <p:pic>
        <p:nvPicPr>
          <p:cNvPr id="2050" name="Picture 2" descr="Moscow Russia on map - Moscow on map of Russia (Russia)">
            <a:extLst>
              <a:ext uri="{FF2B5EF4-FFF2-40B4-BE49-F238E27FC236}">
                <a16:creationId xmlns:a16="http://schemas.microsoft.com/office/drawing/2014/main" id="{2BBB6174-84C8-4451-AC5E-E1A343317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437" y="2618394"/>
            <a:ext cx="7897024" cy="349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16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5354C-8677-42F8-B156-7091684FA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8156"/>
            <a:ext cx="12191999" cy="1514475"/>
          </a:xfrm>
        </p:spPr>
        <p:txBody>
          <a:bodyPr/>
          <a:lstStyle/>
          <a:p>
            <a:r>
              <a:rPr lang="da-DK" dirty="0"/>
              <a:t>Kyst- og fastlandsklima</a:t>
            </a:r>
            <a:r>
              <a:rPr lang="da-DK" dirty="0">
                <a:sym typeface="Wingdings" panose="05000000000000000000" pitchFamily="2" charset="2"/>
              </a:rPr>
              <a:t>  den tempererede klimazone</a:t>
            </a:r>
            <a:endParaRPr lang="da-DK" dirty="0"/>
          </a:p>
        </p:txBody>
      </p:sp>
      <p:pic>
        <p:nvPicPr>
          <p:cNvPr id="2050" name="Picture 2" descr="Galapagos.dk">
            <a:extLst>
              <a:ext uri="{FF2B5EF4-FFF2-40B4-BE49-F238E27FC236}">
                <a16:creationId xmlns:a16="http://schemas.microsoft.com/office/drawing/2014/main" id="{81B5BD86-0F1E-441C-B8A1-F7B8F4AD8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9" y="2112631"/>
            <a:ext cx="8825346" cy="442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9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F04B8-66C1-4CDE-8957-C8B42F2FC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07" y="417250"/>
            <a:ext cx="10511161" cy="1935333"/>
          </a:xfrm>
        </p:spPr>
        <p:txBody>
          <a:bodyPr>
            <a:normAutofit/>
          </a:bodyPr>
          <a:lstStyle/>
          <a:p>
            <a:r>
              <a:rPr lang="da-DK" dirty="0"/>
              <a:t>Slå op på s. 92-93 i GO Atlas og find eksempler på </a:t>
            </a:r>
            <a:r>
              <a:rPr lang="da-DK" dirty="0" err="1"/>
              <a:t>hydrotermfigurer</a:t>
            </a:r>
            <a:r>
              <a:rPr lang="da-DK" dirty="0"/>
              <a:t> med hhv. kyst og fastlandsklima 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621AFB-3D0D-4559-B245-1557C8B01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521886"/>
            <a:ext cx="4294858" cy="1570720"/>
          </a:xfrm>
        </p:spPr>
        <p:txBody>
          <a:bodyPr>
            <a:normAutofit/>
          </a:bodyPr>
          <a:lstStyle/>
          <a:p>
            <a:r>
              <a:rPr lang="da-DK" sz="3200" dirty="0" err="1"/>
              <a:t>Karaganda</a:t>
            </a:r>
            <a:r>
              <a:rPr lang="da-DK" sz="3200" dirty="0"/>
              <a:t>, </a:t>
            </a:r>
            <a:r>
              <a:rPr lang="da-DK" sz="3200" dirty="0" err="1"/>
              <a:t>Kazakhstan</a:t>
            </a:r>
            <a:endParaRPr lang="da-DK" sz="3200" dirty="0"/>
          </a:p>
        </p:txBody>
      </p:sp>
      <p:pic>
        <p:nvPicPr>
          <p:cNvPr id="1028" name="Picture 4" descr="Geografi klimatologi Øvelse i klimaklassifikation og -analyse - PDF Free  Download">
            <a:extLst>
              <a:ext uri="{FF2B5EF4-FFF2-40B4-BE49-F238E27FC236}">
                <a16:creationId xmlns:a16="http://schemas.microsoft.com/office/drawing/2014/main" id="{EF29CC62-CBCB-4C25-A05F-5405C3F27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49" y="1814512"/>
            <a:ext cx="3366957" cy="441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88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7BA22-10E7-8972-0630-02D90D851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363" y="1015824"/>
            <a:ext cx="7784371" cy="551196"/>
          </a:xfrm>
        </p:spPr>
        <p:txBody>
          <a:bodyPr>
            <a:normAutofit fontScale="90000"/>
          </a:bodyPr>
          <a:lstStyle/>
          <a:p>
            <a:r>
              <a:rPr lang="da-DK"/>
              <a:t>Hydrotermfigur Bergen i Norge</a:t>
            </a:r>
            <a:endParaRPr lang="da-DK" dirty="0"/>
          </a:p>
        </p:txBody>
      </p:sp>
      <p:pic>
        <p:nvPicPr>
          <p:cNvPr id="1026" name="Picture 2" descr="Hydrotermfigur, Bergen">
            <a:extLst>
              <a:ext uri="{FF2B5EF4-FFF2-40B4-BE49-F238E27FC236}">
                <a16:creationId xmlns:a16="http://schemas.microsoft.com/office/drawing/2014/main" id="{70F9AFAB-C6B6-A08A-D90C-F6DA1EBE6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1783777"/>
            <a:ext cx="6151026" cy="461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098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60771-8A4C-4324-A3E1-CB336D141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Varmekapacitet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5C0CDC-3CC8-4B86-8566-2753A08A2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8" y="2521886"/>
            <a:ext cx="9214028" cy="1325564"/>
          </a:xfrm>
        </p:spPr>
        <p:txBody>
          <a:bodyPr>
            <a:normAutofit/>
          </a:bodyPr>
          <a:lstStyle/>
          <a:p>
            <a:r>
              <a:rPr lang="da-DK" sz="2400" dirty="0"/>
              <a:t>Definition </a:t>
            </a:r>
            <a:r>
              <a:rPr lang="da-DK" sz="2400" b="0" i="0" dirty="0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Varmekapacitet er et mål for, hvor meget varme et materiale kan gemme </a:t>
            </a:r>
            <a:endParaRPr lang="da-DK" sz="2400" dirty="0"/>
          </a:p>
        </p:txBody>
      </p:sp>
      <p:pic>
        <p:nvPicPr>
          <p:cNvPr id="1028" name="Picture 4" descr="Varmefylde - stoffers varmefylde">
            <a:extLst>
              <a:ext uri="{FF2B5EF4-FFF2-40B4-BE49-F238E27FC236}">
                <a16:creationId xmlns:a16="http://schemas.microsoft.com/office/drawing/2014/main" id="{C80D66BF-FAAF-4B00-B267-097377862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933" y="3184668"/>
            <a:ext cx="29432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C8C2E28-6075-44C5-B9E4-B5B12D06A8E7}"/>
              </a:ext>
            </a:extLst>
          </p:cNvPr>
          <p:cNvSpPr txBox="1"/>
          <p:nvPr/>
        </p:nvSpPr>
        <p:spPr>
          <a:xfrm>
            <a:off x="817417" y="4350326"/>
            <a:ext cx="68302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Vands varmekapacitet er 2-3 større end jords</a:t>
            </a:r>
          </a:p>
        </p:txBody>
      </p:sp>
    </p:spTree>
    <p:extLst>
      <p:ext uri="{BB962C8B-B14F-4D97-AF65-F5344CB8AC3E}">
        <p14:creationId xmlns:p14="http://schemas.microsoft.com/office/powerpoint/2010/main" val="180277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9DAEC-BAC5-4284-960A-936A3FBB9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228601"/>
            <a:ext cx="10841938" cy="838200"/>
          </a:xfrm>
        </p:spPr>
        <p:txBody>
          <a:bodyPr>
            <a:normAutofit/>
          </a:bodyPr>
          <a:lstStyle/>
          <a:p>
            <a:r>
              <a:rPr lang="da-DK" dirty="0"/>
              <a:t>Vejrkorset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209459-ABB8-48AB-8D5C-38317CACF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7" y="1066801"/>
            <a:ext cx="10340038" cy="5004129"/>
          </a:xfrm>
        </p:spPr>
        <p:txBody>
          <a:bodyPr/>
          <a:lstStyle/>
          <a:p>
            <a:r>
              <a:rPr lang="da-DK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Det danske </a:t>
            </a:r>
            <a:r>
              <a:rPr lang="da-DK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vejrkors</a:t>
            </a:r>
            <a:r>
              <a:rPr lang="da-DK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. Det danske </a:t>
            </a:r>
            <a:r>
              <a:rPr lang="da-DK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vejrkors</a:t>
            </a:r>
            <a:r>
              <a:rPr lang="da-DK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, der viser de generelle lufttyper, der kan nå frem til Danmark og hver især skabe ret ensartet vejr.</a:t>
            </a:r>
            <a:endParaRPr lang="da-DK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89EDDDA-0E2A-4ACE-9923-6109BB555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27" y="1905001"/>
            <a:ext cx="6825529" cy="4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6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7A8B-9C88-43B7-9D67-DE572B2CC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263237"/>
            <a:ext cx="10447083" cy="789708"/>
          </a:xfrm>
        </p:spPr>
        <p:txBody>
          <a:bodyPr>
            <a:normAutofit/>
          </a:bodyPr>
          <a:lstStyle/>
          <a:p>
            <a:r>
              <a:rPr lang="da-DK" dirty="0"/>
              <a:t>Vejrsituationer i Danmark om vinteren 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5995B93-0311-4F3F-80E6-1497BFCA5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364" y="1219201"/>
            <a:ext cx="3823854" cy="2327563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FRA VEST</a:t>
            </a:r>
          </a:p>
          <a:p>
            <a:pPr algn="l"/>
            <a:r>
              <a:rPr lang="da-DK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Vejrkort: Lun luft fra vest. Om vinteren vil den lune luft fra vest betyde, at vi får en mild vinter med mange skyer og også ret tåget vejr.</a:t>
            </a:r>
          </a:p>
          <a:p>
            <a:r>
              <a:rPr lang="da-DK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Martin </a:t>
            </a:r>
            <a:r>
              <a:rPr lang="da-DK" b="0" i="0" dirty="0" err="1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Bassett</a:t>
            </a:r>
            <a:endParaRPr lang="da-DK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46FC6BC-4BEA-4278-A895-35DC9BAFF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64" y="3518941"/>
            <a:ext cx="3823853" cy="300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F7119FF-9760-43BA-954B-472D91201EC1}"/>
              </a:ext>
            </a:extLst>
          </p:cNvPr>
          <p:cNvSpPr txBox="1">
            <a:spLocks/>
          </p:cNvSpPr>
          <p:nvPr/>
        </p:nvSpPr>
        <p:spPr>
          <a:xfrm>
            <a:off x="5613819" y="1135719"/>
            <a:ext cx="4527708" cy="2383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FRA ØST</a:t>
            </a:r>
          </a:p>
          <a:p>
            <a:r>
              <a:rPr lang="da-DK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Kold og tør luft fra nordøst. Kold, tør luft fra nordøst med masser af sol, men også lave temperaturer.</a:t>
            </a:r>
            <a:endParaRPr lang="da-DK" dirty="0"/>
          </a:p>
          <a:p>
            <a:r>
              <a:rPr lang="da-DK" dirty="0">
                <a:solidFill>
                  <a:srgbClr val="666666"/>
                </a:solidFill>
                <a:latin typeface="arial" panose="020B0604020202020204" pitchFamily="34" charset="0"/>
              </a:rPr>
              <a:t>Vejrkort:  </a:t>
            </a:r>
            <a:r>
              <a:rPr lang="da-DK" dirty="0">
                <a:solidFill>
                  <a:srgbClr val="777777"/>
                </a:solidFill>
                <a:latin typeface="arial" panose="020B0604020202020204" pitchFamily="34" charset="0"/>
              </a:rPr>
              <a:t>Martin </a:t>
            </a:r>
            <a:r>
              <a:rPr lang="da-DK" dirty="0" err="1">
                <a:solidFill>
                  <a:srgbClr val="777777"/>
                </a:solidFill>
                <a:latin typeface="arial" panose="020B0604020202020204" pitchFamily="34" charset="0"/>
              </a:rPr>
              <a:t>Bassett</a:t>
            </a:r>
            <a:endParaRPr lang="da-DK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C46E0DD-AE65-4ED7-B2C5-E1C760C66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817" y="3518941"/>
            <a:ext cx="3823853" cy="300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695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B2CEC1B-CEF7-4AE2-8109-45D10B99321D">
            <a:extLst>
              <a:ext uri="{FF2B5EF4-FFF2-40B4-BE49-F238E27FC236}">
                <a16:creationId xmlns:a16="http://schemas.microsoft.com/office/drawing/2014/main" id="{B2CEEA5F-07B6-4AA7-A6D3-0FE3D7E3A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" y="2131827"/>
            <a:ext cx="5112327" cy="383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6B50A60-6106-454E-A3C3-DCAD81287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09" y="574937"/>
            <a:ext cx="11388435" cy="949063"/>
          </a:xfrm>
        </p:spPr>
        <p:txBody>
          <a:bodyPr>
            <a:normAutofit fontScale="90000"/>
          </a:bodyPr>
          <a:lstStyle/>
          <a:p>
            <a:r>
              <a:rPr lang="da-DK" dirty="0"/>
              <a:t>Danmark mellem </a:t>
            </a:r>
            <a:r>
              <a:rPr lang="da-DK" u="sng" dirty="0"/>
              <a:t>kyst</a:t>
            </a:r>
            <a:r>
              <a:rPr lang="da-DK" dirty="0"/>
              <a:t> og </a:t>
            </a:r>
            <a:r>
              <a:rPr lang="da-DK" u="sng" dirty="0"/>
              <a:t>fastlandsklima</a:t>
            </a:r>
            <a:r>
              <a:rPr lang="da-DK" dirty="0"/>
              <a:t>  </a:t>
            </a:r>
            <a:r>
              <a:rPr lang="da-DK" dirty="0">
                <a:sym typeface="Wingdings" panose="05000000000000000000" pitchFamily="2" charset="2"/>
              </a:rPr>
              <a:t> et overgangsklima</a:t>
            </a:r>
            <a:endParaRPr lang="da-DK" dirty="0"/>
          </a:p>
        </p:txBody>
      </p:sp>
      <p:pic>
        <p:nvPicPr>
          <p:cNvPr id="1027" name="A3061794-1D62-4E3E-ABC3-281DB1ABD75F">
            <a:extLst>
              <a:ext uri="{FF2B5EF4-FFF2-40B4-BE49-F238E27FC236}">
                <a16:creationId xmlns:a16="http://schemas.microsoft.com/office/drawing/2014/main" id="{9526DE89-2414-4291-9003-B23ED805D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726" y="1964676"/>
            <a:ext cx="5250813" cy="393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763020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257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Arial</vt:lpstr>
      <vt:lpstr>Arial</vt:lpstr>
      <vt:lpstr>Avenir Next LT Pro</vt:lpstr>
      <vt:lpstr>Avenir Next LT Pro Light</vt:lpstr>
      <vt:lpstr>Georgia Pro Semibold</vt:lpstr>
      <vt:lpstr>Open Sans</vt:lpstr>
      <vt:lpstr>RocaVTI</vt:lpstr>
      <vt:lpstr>Dagens figur (kyst- og fastlandsklima)</vt:lpstr>
      <vt:lpstr>Danmark – et kystklima</vt:lpstr>
      <vt:lpstr>Moskva – et fastlandsklima</vt:lpstr>
      <vt:lpstr>Kyst- og fastlandsklima  den tempererede klimazone</vt:lpstr>
      <vt:lpstr>Slå op på s. 92-93 i GO Atlas og find eksempler på hydrotermfigurer med hhv. kyst og fastlandsklima  </vt:lpstr>
      <vt:lpstr>Hydrotermfigur Bergen i Norge</vt:lpstr>
      <vt:lpstr>Varmekapacitet </vt:lpstr>
      <vt:lpstr>Vejrkorset</vt:lpstr>
      <vt:lpstr>Vejrsituationer i Danmark om vinteren </vt:lpstr>
      <vt:lpstr>Danmark mellem kyst og fastlandsklima   et overgangsklima</vt:lpstr>
    </vt:vector>
  </TitlesOfParts>
  <Company>EFIF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figur (kyst- og fastlandsklima)</dc:title>
  <dc:creator>Adam Ring (NGHRR - Underviser - NGH)</dc:creator>
  <cp:lastModifiedBy>Adam Ring</cp:lastModifiedBy>
  <cp:revision>7</cp:revision>
  <dcterms:created xsi:type="dcterms:W3CDTF">2020-09-01T07:41:03Z</dcterms:created>
  <dcterms:modified xsi:type="dcterms:W3CDTF">2023-09-05T09:20:23Z</dcterms:modified>
</cp:coreProperties>
</file>