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828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97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3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919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09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394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529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805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80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306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1579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BDC6B-759B-4C90-BBD0-44A81EC83FA9}" type="datetimeFigureOut">
              <a:rPr lang="da-DK" smtClean="0"/>
              <a:t>21-09-2021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E8311-2835-4F12-8501-7C7EC32909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771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728191"/>
          </a:xfrm>
        </p:spPr>
        <p:txBody>
          <a:bodyPr>
            <a:normAutofit/>
          </a:bodyPr>
          <a:lstStyle/>
          <a:p>
            <a:r>
              <a:rPr lang="da-DK" dirty="0"/>
              <a:t>Kondenseringsforsøg – nedbør i Danmark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014521"/>
            <a:ext cx="5184576" cy="342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2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Dagens spørgsmål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Hvorfor falder der mest nedbør i sommermånederne i Danmark? </a:t>
            </a:r>
          </a:p>
          <a:p>
            <a:endParaRPr lang="da-DK" dirty="0"/>
          </a:p>
          <a:p>
            <a:r>
              <a:rPr lang="da-DK" dirty="0"/>
              <a:t>Hvilke typer nedbør har vi i Danmark?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u="sng" dirty="0"/>
              <a:t>Kernebegreber</a:t>
            </a:r>
            <a:r>
              <a:rPr lang="da-DK" dirty="0"/>
              <a:t>: Kondensering, konvektionsnedbør, Stigningsregn, Frontnedbør, Luftens mætningskurve, Vandets kredsløb</a:t>
            </a:r>
          </a:p>
        </p:txBody>
      </p:sp>
    </p:spTree>
    <p:extLst>
      <p:ext uri="{BB962C8B-B14F-4D97-AF65-F5344CB8AC3E}">
        <p14:creationId xmlns:p14="http://schemas.microsoft.com/office/powerpoint/2010/main" val="191643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1: Vandets kredsløb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00200"/>
            <a:ext cx="61926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07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Bilag 2: Luftens mætningskurve s. 40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79" y="1600200"/>
            <a:ext cx="416444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90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3: Konvektionsnedbør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88087"/>
            <a:ext cx="4896544" cy="530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150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4: Stigningsregn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9" y="2060848"/>
            <a:ext cx="7903459" cy="407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26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5: Frontregn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00580"/>
            <a:ext cx="3672408" cy="541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698" y="2763996"/>
            <a:ext cx="4871302" cy="325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828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6: Topografisk kort Danmark</a:t>
            </a:r>
          </a:p>
        </p:txBody>
      </p:sp>
      <p:pic>
        <p:nvPicPr>
          <p:cNvPr id="4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0768"/>
            <a:ext cx="6076026" cy="4975265"/>
          </a:xfrm>
        </p:spPr>
      </p:pic>
    </p:spTree>
    <p:extLst>
      <p:ext uri="{BB962C8B-B14F-4D97-AF65-F5344CB8AC3E}">
        <p14:creationId xmlns:p14="http://schemas.microsoft.com/office/powerpoint/2010/main" val="334946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Bilag 7: Nedbørskort Danmark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92" y="1628801"/>
            <a:ext cx="6777722" cy="4812492"/>
          </a:xfrm>
        </p:spPr>
      </p:pic>
    </p:spTree>
    <p:extLst>
      <p:ext uri="{BB962C8B-B14F-4D97-AF65-F5344CB8AC3E}">
        <p14:creationId xmlns:p14="http://schemas.microsoft.com/office/powerpoint/2010/main" val="167680295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76</Words>
  <Application>Microsoft Office PowerPoint</Application>
  <PresentationFormat>Skærmshow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Kondenseringsforsøg – nedbør i Danmark </vt:lpstr>
      <vt:lpstr>Dagens spørgsmål</vt:lpstr>
      <vt:lpstr>Bilag 1: Vandets kredsløb</vt:lpstr>
      <vt:lpstr>Bilag 2: Luftens mætningskurve s. 40</vt:lpstr>
      <vt:lpstr>Bilag 3: Konvektionsnedbør</vt:lpstr>
      <vt:lpstr>Bilag 4: Stigningsregn</vt:lpstr>
      <vt:lpstr>Bilag 5: Frontregn</vt:lpstr>
      <vt:lpstr>Bilag 6: Topografisk kort Danmark</vt:lpstr>
      <vt:lpstr>Bilag 7: Nedbørskort Danmark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Kondenseringsforsøg – nedbør i Danmark</dc:title>
  <dc:creator>ngh</dc:creator>
  <cp:lastModifiedBy>Adam Ring</cp:lastModifiedBy>
  <cp:revision>4</cp:revision>
  <dcterms:created xsi:type="dcterms:W3CDTF">2017-09-06T12:11:08Z</dcterms:created>
  <dcterms:modified xsi:type="dcterms:W3CDTF">2021-09-21T04:56:01Z</dcterms:modified>
</cp:coreProperties>
</file>