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61" r:id="rId2"/>
    <p:sldId id="256" r:id="rId3"/>
    <p:sldId id="262" r:id="rId4"/>
    <p:sldId id="270" r:id="rId5"/>
    <p:sldId id="260" r:id="rId6"/>
    <p:sldId id="257" r:id="rId7"/>
    <p:sldId id="258" r:id="rId8"/>
    <p:sldId id="259" r:id="rId9"/>
    <p:sldId id="266" r:id="rId10"/>
    <p:sldId id="263" r:id="rId11"/>
    <p:sldId id="264" r:id="rId12"/>
    <p:sldId id="265" r:id="rId13"/>
    <p:sldId id="268" r:id="rId14"/>
    <p:sldId id="271" r:id="rId15"/>
    <p:sldId id="274" r:id="rId16"/>
    <p:sldId id="272" r:id="rId17"/>
    <p:sldId id="277" r:id="rId18"/>
    <p:sldId id="273" r:id="rId19"/>
    <p:sldId id="275" r:id="rId20"/>
    <p:sldId id="276" r:id="rId21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14F2E3C-A236-4AD4-B834-A2A759B1E3B2}" v="25" dt="2023-09-13T08:32:59.50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191" autoAdjust="0"/>
    <p:restoredTop sz="83754" autoAdjust="0"/>
  </p:normalViewPr>
  <p:slideViewPr>
    <p:cSldViewPr>
      <p:cViewPr varScale="1">
        <p:scale>
          <a:sx n="55" d="100"/>
          <a:sy n="55" d="100"/>
        </p:scale>
        <p:origin x="772" y="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nne Holmelund von Sehested" userId="b92cad2f-4ea1-43fa-a59c-1f9b0eb09d8b" providerId="ADAL" clId="{D3E57F59-88B9-46A8-B9C4-4AF98FF5942F}"/>
    <pc:docChg chg="addSld modSld">
      <pc:chgData name="Hanne Holmelund von Sehested" userId="b92cad2f-4ea1-43fa-a59c-1f9b0eb09d8b" providerId="ADAL" clId="{D3E57F59-88B9-46A8-B9C4-4AF98FF5942F}" dt="2021-08-31T10:50:37.401" v="110" actId="1076"/>
      <pc:docMkLst>
        <pc:docMk/>
      </pc:docMkLst>
      <pc:sldChg chg="addSp modSp new mod">
        <pc:chgData name="Hanne Holmelund von Sehested" userId="b92cad2f-4ea1-43fa-a59c-1f9b0eb09d8b" providerId="ADAL" clId="{D3E57F59-88B9-46A8-B9C4-4AF98FF5942F}" dt="2021-08-31T10:50:37.401" v="110" actId="1076"/>
        <pc:sldMkLst>
          <pc:docMk/>
          <pc:sldMk cId="243651467" sldId="263"/>
        </pc:sldMkLst>
        <pc:spChg chg="add mod">
          <ac:chgData name="Hanne Holmelund von Sehested" userId="b92cad2f-4ea1-43fa-a59c-1f9b0eb09d8b" providerId="ADAL" clId="{D3E57F59-88B9-46A8-B9C4-4AF98FF5942F}" dt="2021-08-31T10:50:14.522" v="109" actId="1076"/>
          <ac:spMkLst>
            <pc:docMk/>
            <pc:sldMk cId="243651467" sldId="263"/>
            <ac:spMk id="3" creationId="{82B620DB-A538-4A87-A867-A4ED6F0A29B4}"/>
          </ac:spMkLst>
        </pc:spChg>
        <pc:picChg chg="add mod">
          <ac:chgData name="Hanne Holmelund von Sehested" userId="b92cad2f-4ea1-43fa-a59c-1f9b0eb09d8b" providerId="ADAL" clId="{D3E57F59-88B9-46A8-B9C4-4AF98FF5942F}" dt="2021-08-31T10:50:37.401" v="110" actId="1076"/>
          <ac:picMkLst>
            <pc:docMk/>
            <pc:sldMk cId="243651467" sldId="263"/>
            <ac:picMk id="2" creationId="{9A27F45F-7C5A-4339-9CA5-757839E7CE75}"/>
          </ac:picMkLst>
        </pc:picChg>
      </pc:sldChg>
    </pc:docChg>
  </pc:docChgLst>
  <pc:docChgLst>
    <pc:chgData name="Hanne Holmelund von Sehested" userId="b92cad2f-4ea1-43fa-a59c-1f9b0eb09d8b" providerId="ADAL" clId="{50386235-883B-4A65-AF34-47052332AC05}"/>
    <pc:docChg chg="undo redo custSel addSld delSld modSld">
      <pc:chgData name="Hanne Holmelund von Sehested" userId="b92cad2f-4ea1-43fa-a59c-1f9b0eb09d8b" providerId="ADAL" clId="{50386235-883B-4A65-AF34-47052332AC05}" dt="2022-09-08T11:28:09.999" v="312" actId="732"/>
      <pc:docMkLst>
        <pc:docMk/>
      </pc:docMkLst>
      <pc:sldChg chg="modSp mod">
        <pc:chgData name="Hanne Holmelund von Sehested" userId="b92cad2f-4ea1-43fa-a59c-1f9b0eb09d8b" providerId="ADAL" clId="{50386235-883B-4A65-AF34-47052332AC05}" dt="2022-09-08T11:28:09.999" v="312" actId="732"/>
        <pc:sldMkLst>
          <pc:docMk/>
          <pc:sldMk cId="635303330" sldId="256"/>
        </pc:sldMkLst>
        <pc:spChg chg="mod">
          <ac:chgData name="Hanne Holmelund von Sehested" userId="b92cad2f-4ea1-43fa-a59c-1f9b0eb09d8b" providerId="ADAL" clId="{50386235-883B-4A65-AF34-47052332AC05}" dt="2022-09-08T11:11:01.434" v="194" actId="2711"/>
          <ac:spMkLst>
            <pc:docMk/>
            <pc:sldMk cId="635303330" sldId="256"/>
            <ac:spMk id="4" creationId="{00000000-0000-0000-0000-000000000000}"/>
          </ac:spMkLst>
        </pc:spChg>
        <pc:picChg chg="mod">
          <ac:chgData name="Hanne Holmelund von Sehested" userId="b92cad2f-4ea1-43fa-a59c-1f9b0eb09d8b" providerId="ADAL" clId="{50386235-883B-4A65-AF34-47052332AC05}" dt="2022-09-08T11:28:09.999" v="312" actId="732"/>
          <ac:picMkLst>
            <pc:docMk/>
            <pc:sldMk cId="635303330" sldId="256"/>
            <ac:picMk id="4098" creationId="{00000000-0000-0000-0000-000000000000}"/>
          </ac:picMkLst>
        </pc:picChg>
      </pc:sldChg>
      <pc:sldChg chg="modSp mod">
        <pc:chgData name="Hanne Holmelund von Sehested" userId="b92cad2f-4ea1-43fa-a59c-1f9b0eb09d8b" providerId="ADAL" clId="{50386235-883B-4A65-AF34-47052332AC05}" dt="2022-09-08T11:27:35.177" v="309" actId="1076"/>
        <pc:sldMkLst>
          <pc:docMk/>
          <pc:sldMk cId="3376009830" sldId="257"/>
        </pc:sldMkLst>
        <pc:spChg chg="mod">
          <ac:chgData name="Hanne Holmelund von Sehested" userId="b92cad2f-4ea1-43fa-a59c-1f9b0eb09d8b" providerId="ADAL" clId="{50386235-883B-4A65-AF34-47052332AC05}" dt="2022-09-08T11:27:35.177" v="309" actId="1076"/>
          <ac:spMkLst>
            <pc:docMk/>
            <pc:sldMk cId="3376009830" sldId="257"/>
            <ac:spMk id="2" creationId="{00000000-0000-0000-0000-000000000000}"/>
          </ac:spMkLst>
        </pc:spChg>
      </pc:sldChg>
      <pc:sldChg chg="modSp mod">
        <pc:chgData name="Hanne Holmelund von Sehested" userId="b92cad2f-4ea1-43fa-a59c-1f9b0eb09d8b" providerId="ADAL" clId="{50386235-883B-4A65-AF34-47052332AC05}" dt="2022-09-08T11:11:38.289" v="198" actId="2711"/>
        <pc:sldMkLst>
          <pc:docMk/>
          <pc:sldMk cId="619831926" sldId="258"/>
        </pc:sldMkLst>
        <pc:spChg chg="mod">
          <ac:chgData name="Hanne Holmelund von Sehested" userId="b92cad2f-4ea1-43fa-a59c-1f9b0eb09d8b" providerId="ADAL" clId="{50386235-883B-4A65-AF34-47052332AC05}" dt="2022-09-08T11:11:38.289" v="198" actId="2711"/>
          <ac:spMkLst>
            <pc:docMk/>
            <pc:sldMk cId="619831926" sldId="258"/>
            <ac:spMk id="2" creationId="{00000000-0000-0000-0000-000000000000}"/>
          </ac:spMkLst>
        </pc:spChg>
      </pc:sldChg>
      <pc:sldChg chg="modSp mod">
        <pc:chgData name="Hanne Holmelund von Sehested" userId="b92cad2f-4ea1-43fa-a59c-1f9b0eb09d8b" providerId="ADAL" clId="{50386235-883B-4A65-AF34-47052332AC05}" dt="2022-09-08T11:27:07.636" v="308" actId="1076"/>
        <pc:sldMkLst>
          <pc:docMk/>
          <pc:sldMk cId="3318421829" sldId="259"/>
        </pc:sldMkLst>
        <pc:spChg chg="mod">
          <ac:chgData name="Hanne Holmelund von Sehested" userId="b92cad2f-4ea1-43fa-a59c-1f9b0eb09d8b" providerId="ADAL" clId="{50386235-883B-4A65-AF34-47052332AC05}" dt="2022-09-08T11:27:07.636" v="308" actId="1076"/>
          <ac:spMkLst>
            <pc:docMk/>
            <pc:sldMk cId="3318421829" sldId="259"/>
            <ac:spMk id="2" creationId="{00000000-0000-0000-0000-000000000000}"/>
          </ac:spMkLst>
        </pc:spChg>
      </pc:sldChg>
      <pc:sldChg chg="modSp mod">
        <pc:chgData name="Hanne Holmelund von Sehested" userId="b92cad2f-4ea1-43fa-a59c-1f9b0eb09d8b" providerId="ADAL" clId="{50386235-883B-4A65-AF34-47052332AC05}" dt="2022-09-08T11:11:24.331" v="196" actId="2711"/>
        <pc:sldMkLst>
          <pc:docMk/>
          <pc:sldMk cId="1287372964" sldId="260"/>
        </pc:sldMkLst>
        <pc:spChg chg="mod">
          <ac:chgData name="Hanne Holmelund von Sehested" userId="b92cad2f-4ea1-43fa-a59c-1f9b0eb09d8b" providerId="ADAL" clId="{50386235-883B-4A65-AF34-47052332AC05}" dt="2022-09-08T11:11:24.331" v="196" actId="2711"/>
          <ac:spMkLst>
            <pc:docMk/>
            <pc:sldMk cId="1287372964" sldId="260"/>
            <ac:spMk id="2" creationId="{00000000-0000-0000-0000-000000000000}"/>
          </ac:spMkLst>
        </pc:spChg>
      </pc:sldChg>
      <pc:sldChg chg="modSp mod">
        <pc:chgData name="Hanne Holmelund von Sehested" userId="b92cad2f-4ea1-43fa-a59c-1f9b0eb09d8b" providerId="ADAL" clId="{50386235-883B-4A65-AF34-47052332AC05}" dt="2022-09-08T11:10:25.788" v="193" actId="1076"/>
        <pc:sldMkLst>
          <pc:docMk/>
          <pc:sldMk cId="1032050933" sldId="261"/>
        </pc:sldMkLst>
        <pc:spChg chg="mod">
          <ac:chgData name="Hanne Holmelund von Sehested" userId="b92cad2f-4ea1-43fa-a59c-1f9b0eb09d8b" providerId="ADAL" clId="{50386235-883B-4A65-AF34-47052332AC05}" dt="2022-09-08T11:10:25.788" v="193" actId="1076"/>
          <ac:spMkLst>
            <pc:docMk/>
            <pc:sldMk cId="1032050933" sldId="261"/>
            <ac:spMk id="2" creationId="{00000000-0000-0000-0000-000000000000}"/>
          </ac:spMkLst>
        </pc:spChg>
      </pc:sldChg>
      <pc:sldChg chg="modSp mod">
        <pc:chgData name="Hanne Holmelund von Sehested" userId="b92cad2f-4ea1-43fa-a59c-1f9b0eb09d8b" providerId="ADAL" clId="{50386235-883B-4A65-AF34-47052332AC05}" dt="2022-09-08T11:27:45.083" v="310" actId="20577"/>
        <pc:sldMkLst>
          <pc:docMk/>
          <pc:sldMk cId="268979411" sldId="262"/>
        </pc:sldMkLst>
        <pc:spChg chg="mod">
          <ac:chgData name="Hanne Holmelund von Sehested" userId="b92cad2f-4ea1-43fa-a59c-1f9b0eb09d8b" providerId="ADAL" clId="{50386235-883B-4A65-AF34-47052332AC05}" dt="2022-09-08T11:27:45.083" v="310" actId="20577"/>
          <ac:spMkLst>
            <pc:docMk/>
            <pc:sldMk cId="268979411" sldId="262"/>
            <ac:spMk id="2" creationId="{00000000-0000-0000-0000-000000000000}"/>
          </ac:spMkLst>
        </pc:spChg>
      </pc:sldChg>
      <pc:sldChg chg="modSp mod">
        <pc:chgData name="Hanne Holmelund von Sehested" userId="b92cad2f-4ea1-43fa-a59c-1f9b0eb09d8b" providerId="ADAL" clId="{50386235-883B-4A65-AF34-47052332AC05}" dt="2022-09-08T11:12:27.069" v="203" actId="2711"/>
        <pc:sldMkLst>
          <pc:docMk/>
          <pc:sldMk cId="243651467" sldId="263"/>
        </pc:sldMkLst>
        <pc:spChg chg="mod">
          <ac:chgData name="Hanne Holmelund von Sehested" userId="b92cad2f-4ea1-43fa-a59c-1f9b0eb09d8b" providerId="ADAL" clId="{50386235-883B-4A65-AF34-47052332AC05}" dt="2022-09-08T11:12:27.069" v="203" actId="2711"/>
          <ac:spMkLst>
            <pc:docMk/>
            <pc:sldMk cId="243651467" sldId="263"/>
            <ac:spMk id="3" creationId="{82B620DB-A538-4A87-A867-A4ED6F0A29B4}"/>
          </ac:spMkLst>
        </pc:spChg>
      </pc:sldChg>
      <pc:sldChg chg="addSp delSp modSp new mod">
        <pc:chgData name="Hanne Holmelund von Sehested" userId="b92cad2f-4ea1-43fa-a59c-1f9b0eb09d8b" providerId="ADAL" clId="{50386235-883B-4A65-AF34-47052332AC05}" dt="2022-09-08T11:15:34.662" v="283" actId="20577"/>
        <pc:sldMkLst>
          <pc:docMk/>
          <pc:sldMk cId="3707620004" sldId="264"/>
        </pc:sldMkLst>
        <pc:spChg chg="add mod">
          <ac:chgData name="Hanne Holmelund von Sehested" userId="b92cad2f-4ea1-43fa-a59c-1f9b0eb09d8b" providerId="ADAL" clId="{50386235-883B-4A65-AF34-47052332AC05}" dt="2022-09-08T11:15:34.662" v="283" actId="20577"/>
          <ac:spMkLst>
            <pc:docMk/>
            <pc:sldMk cId="3707620004" sldId="264"/>
            <ac:spMk id="4" creationId="{6BE4A8C2-93A0-47AB-A446-468768FDDDBF}"/>
          </ac:spMkLst>
        </pc:spChg>
        <pc:picChg chg="add">
          <ac:chgData name="Hanne Holmelund von Sehested" userId="b92cad2f-4ea1-43fa-a59c-1f9b0eb09d8b" providerId="ADAL" clId="{50386235-883B-4A65-AF34-47052332AC05}" dt="2022-09-08T10:44:07.309" v="4"/>
          <ac:picMkLst>
            <pc:docMk/>
            <pc:sldMk cId="3707620004" sldId="264"/>
            <ac:picMk id="2" creationId="{157FD988-90E9-4D29-AB49-E39A7B191EAD}"/>
          </ac:picMkLst>
        </pc:picChg>
        <pc:picChg chg="add del mod">
          <ac:chgData name="Hanne Holmelund von Sehested" userId="b92cad2f-4ea1-43fa-a59c-1f9b0eb09d8b" providerId="ADAL" clId="{50386235-883B-4A65-AF34-47052332AC05}" dt="2022-09-08T10:45:40.105" v="7" actId="21"/>
          <ac:picMkLst>
            <pc:docMk/>
            <pc:sldMk cId="3707620004" sldId="264"/>
            <ac:picMk id="3" creationId="{53F3E005-1229-4FF9-B022-63B2524EFBEB}"/>
          </ac:picMkLst>
        </pc:picChg>
      </pc:sldChg>
      <pc:sldChg chg="addSp modSp new mod">
        <pc:chgData name="Hanne Holmelund von Sehested" userId="b92cad2f-4ea1-43fa-a59c-1f9b0eb09d8b" providerId="ADAL" clId="{50386235-883B-4A65-AF34-47052332AC05}" dt="2022-09-08T10:45:49.504" v="10" actId="14100"/>
        <pc:sldMkLst>
          <pc:docMk/>
          <pc:sldMk cId="2974740299" sldId="265"/>
        </pc:sldMkLst>
        <pc:picChg chg="add mod">
          <ac:chgData name="Hanne Holmelund von Sehested" userId="b92cad2f-4ea1-43fa-a59c-1f9b0eb09d8b" providerId="ADAL" clId="{50386235-883B-4A65-AF34-47052332AC05}" dt="2022-09-08T10:45:49.504" v="10" actId="14100"/>
          <ac:picMkLst>
            <pc:docMk/>
            <pc:sldMk cId="2974740299" sldId="265"/>
            <ac:picMk id="2" creationId="{2AEFCCAC-D010-4D4C-93F8-8E9905D747C0}"/>
          </ac:picMkLst>
        </pc:picChg>
      </pc:sldChg>
      <pc:sldChg chg="modSp new mod">
        <pc:chgData name="Hanne Holmelund von Sehested" userId="b92cad2f-4ea1-43fa-a59c-1f9b0eb09d8b" providerId="ADAL" clId="{50386235-883B-4A65-AF34-47052332AC05}" dt="2022-09-08T11:12:13.703" v="202" actId="14100"/>
        <pc:sldMkLst>
          <pc:docMk/>
          <pc:sldMk cId="2423030272" sldId="266"/>
        </pc:sldMkLst>
        <pc:spChg chg="mod">
          <ac:chgData name="Hanne Holmelund von Sehested" userId="b92cad2f-4ea1-43fa-a59c-1f9b0eb09d8b" providerId="ADAL" clId="{50386235-883B-4A65-AF34-47052332AC05}" dt="2022-09-08T11:12:13.703" v="202" actId="14100"/>
          <ac:spMkLst>
            <pc:docMk/>
            <pc:sldMk cId="2423030272" sldId="266"/>
            <ac:spMk id="2" creationId="{AC1900B8-3085-453C-A6B2-426B9282D098}"/>
          </ac:spMkLst>
        </pc:spChg>
        <pc:spChg chg="mod">
          <ac:chgData name="Hanne Holmelund von Sehested" userId="b92cad2f-4ea1-43fa-a59c-1f9b0eb09d8b" providerId="ADAL" clId="{50386235-883B-4A65-AF34-47052332AC05}" dt="2022-09-08T11:12:05.719" v="201" actId="2711"/>
          <ac:spMkLst>
            <pc:docMk/>
            <pc:sldMk cId="2423030272" sldId="266"/>
            <ac:spMk id="3" creationId="{3E8996C4-1129-40AC-BDEF-A2F7E458D29E}"/>
          </ac:spMkLst>
        </pc:spChg>
      </pc:sldChg>
      <pc:sldChg chg="addSp new del">
        <pc:chgData name="Hanne Holmelund von Sehested" userId="b92cad2f-4ea1-43fa-a59c-1f9b0eb09d8b" providerId="ADAL" clId="{50386235-883B-4A65-AF34-47052332AC05}" dt="2022-09-08T10:58:43.641" v="183" actId="2696"/>
        <pc:sldMkLst>
          <pc:docMk/>
          <pc:sldMk cId="2140878396" sldId="267"/>
        </pc:sldMkLst>
        <pc:picChg chg="add">
          <ac:chgData name="Hanne Holmelund von Sehested" userId="b92cad2f-4ea1-43fa-a59c-1f9b0eb09d8b" providerId="ADAL" clId="{50386235-883B-4A65-AF34-47052332AC05}" dt="2022-09-08T10:56:47.786" v="175"/>
          <ac:picMkLst>
            <pc:docMk/>
            <pc:sldMk cId="2140878396" sldId="267"/>
            <ac:picMk id="2" creationId="{52A1D9A4-B2A3-4B93-953E-EE4328407D31}"/>
          </ac:picMkLst>
        </pc:picChg>
      </pc:sldChg>
      <pc:sldChg chg="addSp modSp new mod">
        <pc:chgData name="Hanne Holmelund von Sehested" userId="b92cad2f-4ea1-43fa-a59c-1f9b0eb09d8b" providerId="ADAL" clId="{50386235-883B-4A65-AF34-47052332AC05}" dt="2022-09-08T11:14:19.177" v="246" actId="14100"/>
        <pc:sldMkLst>
          <pc:docMk/>
          <pc:sldMk cId="3924587177" sldId="268"/>
        </pc:sldMkLst>
        <pc:spChg chg="add mod">
          <ac:chgData name="Hanne Holmelund von Sehested" userId="b92cad2f-4ea1-43fa-a59c-1f9b0eb09d8b" providerId="ADAL" clId="{50386235-883B-4A65-AF34-47052332AC05}" dt="2022-09-08T11:14:19.177" v="246" actId="14100"/>
          <ac:spMkLst>
            <pc:docMk/>
            <pc:sldMk cId="3924587177" sldId="268"/>
            <ac:spMk id="3" creationId="{857A3182-25B8-4388-86C6-E4DC8EC8008F}"/>
          </ac:spMkLst>
        </pc:spChg>
        <pc:picChg chg="add mod modCrop">
          <ac:chgData name="Hanne Holmelund von Sehested" userId="b92cad2f-4ea1-43fa-a59c-1f9b0eb09d8b" providerId="ADAL" clId="{50386235-883B-4A65-AF34-47052332AC05}" dt="2022-09-08T10:58:23.009" v="182" actId="1076"/>
          <ac:picMkLst>
            <pc:docMk/>
            <pc:sldMk cId="3924587177" sldId="268"/>
            <ac:picMk id="2" creationId="{39171DE3-E417-44CE-ACE9-84D497C7B91D}"/>
          </ac:picMkLst>
        </pc:picChg>
      </pc:sldChg>
      <pc:sldChg chg="addSp delSp modSp new mod">
        <pc:chgData name="Hanne Holmelund von Sehested" userId="b92cad2f-4ea1-43fa-a59c-1f9b0eb09d8b" providerId="ADAL" clId="{50386235-883B-4A65-AF34-47052332AC05}" dt="2022-09-08T11:26:44.251" v="307" actId="1076"/>
        <pc:sldMkLst>
          <pc:docMk/>
          <pc:sldMk cId="3448051767" sldId="269"/>
        </pc:sldMkLst>
        <pc:spChg chg="add mod">
          <ac:chgData name="Hanne Holmelund von Sehested" userId="b92cad2f-4ea1-43fa-a59c-1f9b0eb09d8b" providerId="ADAL" clId="{50386235-883B-4A65-AF34-47052332AC05}" dt="2022-09-08T11:26:44.251" v="307" actId="1076"/>
          <ac:spMkLst>
            <pc:docMk/>
            <pc:sldMk cId="3448051767" sldId="269"/>
            <ac:spMk id="3" creationId="{5060944A-84FC-47F7-923F-D1ABA1664E34}"/>
          </ac:spMkLst>
        </pc:spChg>
        <pc:picChg chg="add del">
          <ac:chgData name="Hanne Holmelund von Sehested" userId="b92cad2f-4ea1-43fa-a59c-1f9b0eb09d8b" providerId="ADAL" clId="{50386235-883B-4A65-AF34-47052332AC05}" dt="2022-09-08T11:26:34.090" v="305" actId="478"/>
          <ac:picMkLst>
            <pc:docMk/>
            <pc:sldMk cId="3448051767" sldId="269"/>
            <ac:picMk id="2" creationId="{AAF16201-4B85-4E41-8E56-C9ACDCD770D6}"/>
          </ac:picMkLst>
        </pc:picChg>
        <pc:picChg chg="add del">
          <ac:chgData name="Hanne Holmelund von Sehested" userId="b92cad2f-4ea1-43fa-a59c-1f9b0eb09d8b" providerId="ADAL" clId="{50386235-883B-4A65-AF34-47052332AC05}" dt="2022-09-08T11:26:33.267" v="304"/>
          <ac:picMkLst>
            <pc:docMk/>
            <pc:sldMk cId="3448051767" sldId="269"/>
            <ac:picMk id="4" creationId="{C0DB2CBD-65D6-4F89-981D-591339CB6C07}"/>
          </ac:picMkLst>
        </pc:picChg>
      </pc:sldChg>
    </pc:docChg>
  </pc:docChgLst>
  <pc:docChgLst>
    <pc:chgData name="Hanne Holmelund von Sehested" userId="b92cad2f-4ea1-43fa-a59c-1f9b0eb09d8b" providerId="ADAL" clId="{A14F2E3C-A236-4AD4-B834-A2A759B1E3B2}"/>
    <pc:docChg chg="undo custSel addSld delSld modSld">
      <pc:chgData name="Hanne Holmelund von Sehested" userId="b92cad2f-4ea1-43fa-a59c-1f9b0eb09d8b" providerId="ADAL" clId="{A14F2E3C-A236-4AD4-B834-A2A759B1E3B2}" dt="2023-09-13T08:40:25.697" v="419" actId="20577"/>
      <pc:docMkLst>
        <pc:docMk/>
      </pc:docMkLst>
      <pc:sldChg chg="modSp">
        <pc:chgData name="Hanne Holmelund von Sehested" userId="b92cad2f-4ea1-43fa-a59c-1f9b0eb09d8b" providerId="ADAL" clId="{A14F2E3C-A236-4AD4-B834-A2A759B1E3B2}" dt="2023-09-11T14:17:37.234" v="0" actId="14100"/>
        <pc:sldMkLst>
          <pc:docMk/>
          <pc:sldMk cId="3376009830" sldId="257"/>
        </pc:sldMkLst>
        <pc:picChg chg="mod">
          <ac:chgData name="Hanne Holmelund von Sehested" userId="b92cad2f-4ea1-43fa-a59c-1f9b0eb09d8b" providerId="ADAL" clId="{A14F2E3C-A236-4AD4-B834-A2A759B1E3B2}" dt="2023-09-11T14:17:37.234" v="0" actId="14100"/>
          <ac:picMkLst>
            <pc:docMk/>
            <pc:sldMk cId="3376009830" sldId="257"/>
            <ac:picMk id="3074" creationId="{00000000-0000-0000-0000-000000000000}"/>
          </ac:picMkLst>
        </pc:picChg>
      </pc:sldChg>
      <pc:sldChg chg="modSp mod">
        <pc:chgData name="Hanne Holmelund von Sehested" userId="b92cad2f-4ea1-43fa-a59c-1f9b0eb09d8b" providerId="ADAL" clId="{A14F2E3C-A236-4AD4-B834-A2A759B1E3B2}" dt="2023-09-11T15:07:54.489" v="106" actId="113"/>
        <pc:sldMkLst>
          <pc:docMk/>
          <pc:sldMk cId="3707620004" sldId="264"/>
        </pc:sldMkLst>
        <pc:spChg chg="mod">
          <ac:chgData name="Hanne Holmelund von Sehested" userId="b92cad2f-4ea1-43fa-a59c-1f9b0eb09d8b" providerId="ADAL" clId="{A14F2E3C-A236-4AD4-B834-A2A759B1E3B2}" dt="2023-09-11T15:07:54.489" v="106" actId="113"/>
          <ac:spMkLst>
            <pc:docMk/>
            <pc:sldMk cId="3707620004" sldId="264"/>
            <ac:spMk id="4" creationId="{6BE4A8C2-93A0-47AB-A446-468768FDDDBF}"/>
          </ac:spMkLst>
        </pc:spChg>
      </pc:sldChg>
      <pc:sldChg chg="delSp del mod">
        <pc:chgData name="Hanne Holmelund von Sehested" userId="b92cad2f-4ea1-43fa-a59c-1f9b0eb09d8b" providerId="ADAL" clId="{A14F2E3C-A236-4AD4-B834-A2A759B1E3B2}" dt="2023-09-13T08:38:49.290" v="386" actId="2696"/>
        <pc:sldMkLst>
          <pc:docMk/>
          <pc:sldMk cId="3448051767" sldId="269"/>
        </pc:sldMkLst>
        <pc:picChg chg="del">
          <ac:chgData name="Hanne Holmelund von Sehested" userId="b92cad2f-4ea1-43fa-a59c-1f9b0eb09d8b" providerId="ADAL" clId="{A14F2E3C-A236-4AD4-B834-A2A759B1E3B2}" dt="2023-09-13T08:36:18.498" v="385" actId="21"/>
          <ac:picMkLst>
            <pc:docMk/>
            <pc:sldMk cId="3448051767" sldId="269"/>
            <ac:picMk id="2" creationId="{AAF16201-4B85-4E41-8E56-C9ACDCD770D6}"/>
          </ac:picMkLst>
        </pc:picChg>
      </pc:sldChg>
      <pc:sldChg chg="addSp modSp new mod modNotesTx">
        <pc:chgData name="Hanne Holmelund von Sehested" userId="b92cad2f-4ea1-43fa-a59c-1f9b0eb09d8b" providerId="ADAL" clId="{A14F2E3C-A236-4AD4-B834-A2A759B1E3B2}" dt="2023-09-13T08:40:25.697" v="419" actId="20577"/>
        <pc:sldMkLst>
          <pc:docMk/>
          <pc:sldMk cId="1221763671" sldId="270"/>
        </pc:sldMkLst>
        <pc:spChg chg="add mod">
          <ac:chgData name="Hanne Holmelund von Sehested" userId="b92cad2f-4ea1-43fa-a59c-1f9b0eb09d8b" providerId="ADAL" clId="{A14F2E3C-A236-4AD4-B834-A2A759B1E3B2}" dt="2023-09-11T14:55:13.556" v="101" actId="20577"/>
          <ac:spMkLst>
            <pc:docMk/>
            <pc:sldMk cId="1221763671" sldId="270"/>
            <ac:spMk id="3" creationId="{A6DDA632-AE5E-38FE-BBB5-062AF67E631C}"/>
          </ac:spMkLst>
        </pc:spChg>
        <pc:picChg chg="add mod">
          <ac:chgData name="Hanne Holmelund von Sehested" userId="b92cad2f-4ea1-43fa-a59c-1f9b0eb09d8b" providerId="ADAL" clId="{A14F2E3C-A236-4AD4-B834-A2A759B1E3B2}" dt="2023-09-11T14:54:33.262" v="5" actId="1076"/>
          <ac:picMkLst>
            <pc:docMk/>
            <pc:sldMk cId="1221763671" sldId="270"/>
            <ac:picMk id="2" creationId="{DBE7FDAC-7233-A27D-BAFE-DE6A68B24917}"/>
          </ac:picMkLst>
        </pc:picChg>
      </pc:sldChg>
      <pc:sldChg chg="modSp new mod">
        <pc:chgData name="Hanne Holmelund von Sehested" userId="b92cad2f-4ea1-43fa-a59c-1f9b0eb09d8b" providerId="ADAL" clId="{A14F2E3C-A236-4AD4-B834-A2A759B1E3B2}" dt="2023-09-11T15:08:31.222" v="119" actId="20577"/>
        <pc:sldMkLst>
          <pc:docMk/>
          <pc:sldMk cId="220673022" sldId="271"/>
        </pc:sldMkLst>
        <pc:spChg chg="mod">
          <ac:chgData name="Hanne Holmelund von Sehested" userId="b92cad2f-4ea1-43fa-a59c-1f9b0eb09d8b" providerId="ADAL" clId="{A14F2E3C-A236-4AD4-B834-A2A759B1E3B2}" dt="2023-09-11T15:08:31.222" v="119" actId="20577"/>
          <ac:spMkLst>
            <pc:docMk/>
            <pc:sldMk cId="220673022" sldId="271"/>
            <ac:spMk id="2" creationId="{2E3EB3D4-15F9-0C54-97D6-BA5BB6820469}"/>
          </ac:spMkLst>
        </pc:spChg>
      </pc:sldChg>
      <pc:sldChg chg="addSp new">
        <pc:chgData name="Hanne Holmelund von Sehested" userId="b92cad2f-4ea1-43fa-a59c-1f9b0eb09d8b" providerId="ADAL" clId="{A14F2E3C-A236-4AD4-B834-A2A759B1E3B2}" dt="2023-09-11T15:08:55.205" v="121"/>
        <pc:sldMkLst>
          <pc:docMk/>
          <pc:sldMk cId="3226565582" sldId="272"/>
        </pc:sldMkLst>
        <pc:picChg chg="add">
          <ac:chgData name="Hanne Holmelund von Sehested" userId="b92cad2f-4ea1-43fa-a59c-1f9b0eb09d8b" providerId="ADAL" clId="{A14F2E3C-A236-4AD4-B834-A2A759B1E3B2}" dt="2023-09-11T15:08:55.205" v="121"/>
          <ac:picMkLst>
            <pc:docMk/>
            <pc:sldMk cId="3226565582" sldId="272"/>
            <ac:picMk id="1026" creationId="{F31EC604-AE3B-54B9-0F8F-DB6B9EA44605}"/>
          </ac:picMkLst>
        </pc:picChg>
      </pc:sldChg>
      <pc:sldChg chg="addSp modSp new modNotesTx">
        <pc:chgData name="Hanne Holmelund von Sehested" userId="b92cad2f-4ea1-43fa-a59c-1f9b0eb09d8b" providerId="ADAL" clId="{A14F2E3C-A236-4AD4-B834-A2A759B1E3B2}" dt="2023-09-11T15:09:56.281" v="126"/>
        <pc:sldMkLst>
          <pc:docMk/>
          <pc:sldMk cId="3952161622" sldId="273"/>
        </pc:sldMkLst>
        <pc:picChg chg="add mod">
          <ac:chgData name="Hanne Holmelund von Sehested" userId="b92cad2f-4ea1-43fa-a59c-1f9b0eb09d8b" providerId="ADAL" clId="{A14F2E3C-A236-4AD4-B834-A2A759B1E3B2}" dt="2023-09-11T15:09:40.885" v="125" actId="1076"/>
          <ac:picMkLst>
            <pc:docMk/>
            <pc:sldMk cId="3952161622" sldId="273"/>
            <ac:picMk id="2050" creationId="{C9511E6E-5860-5D41-E9E3-9C169FCAB19A}"/>
          </ac:picMkLst>
        </pc:picChg>
      </pc:sldChg>
      <pc:sldChg chg="addSp modSp new mod modClrScheme chgLayout">
        <pc:chgData name="Hanne Holmelund von Sehested" userId="b92cad2f-4ea1-43fa-a59c-1f9b0eb09d8b" providerId="ADAL" clId="{A14F2E3C-A236-4AD4-B834-A2A759B1E3B2}" dt="2023-09-11T15:10:37.065" v="129" actId="26606"/>
        <pc:sldMkLst>
          <pc:docMk/>
          <pc:sldMk cId="1655358964" sldId="274"/>
        </pc:sldMkLst>
        <pc:picChg chg="add mod">
          <ac:chgData name="Hanne Holmelund von Sehested" userId="b92cad2f-4ea1-43fa-a59c-1f9b0eb09d8b" providerId="ADAL" clId="{A14F2E3C-A236-4AD4-B834-A2A759B1E3B2}" dt="2023-09-11T15:10:37.065" v="129" actId="26606"/>
          <ac:picMkLst>
            <pc:docMk/>
            <pc:sldMk cId="1655358964" sldId="274"/>
            <ac:picMk id="3073" creationId="{6A00A239-E902-3E33-5725-1D82A8B19835}"/>
          </ac:picMkLst>
        </pc:picChg>
      </pc:sldChg>
      <pc:sldChg chg="addSp delSp modSp new mod">
        <pc:chgData name="Hanne Holmelund von Sehested" userId="b92cad2f-4ea1-43fa-a59c-1f9b0eb09d8b" providerId="ADAL" clId="{A14F2E3C-A236-4AD4-B834-A2A759B1E3B2}" dt="2023-09-13T08:33:38.479" v="290" actId="20577"/>
        <pc:sldMkLst>
          <pc:docMk/>
          <pc:sldMk cId="4231559065" sldId="275"/>
        </pc:sldMkLst>
        <pc:spChg chg="add del mod">
          <ac:chgData name="Hanne Holmelund von Sehested" userId="b92cad2f-4ea1-43fa-a59c-1f9b0eb09d8b" providerId="ADAL" clId="{A14F2E3C-A236-4AD4-B834-A2A759B1E3B2}" dt="2023-09-11T15:13:35.072" v="143" actId="478"/>
          <ac:spMkLst>
            <pc:docMk/>
            <pc:sldMk cId="4231559065" sldId="275"/>
            <ac:spMk id="3" creationId="{ED36F44F-B360-6EE9-9586-1EF5FD7724FA}"/>
          </ac:spMkLst>
        </pc:spChg>
        <pc:spChg chg="add del mod">
          <ac:chgData name="Hanne Holmelund von Sehested" userId="b92cad2f-4ea1-43fa-a59c-1f9b0eb09d8b" providerId="ADAL" clId="{A14F2E3C-A236-4AD4-B834-A2A759B1E3B2}" dt="2023-09-13T08:31:56.297" v="244" actId="21"/>
          <ac:spMkLst>
            <pc:docMk/>
            <pc:sldMk cId="4231559065" sldId="275"/>
            <ac:spMk id="4" creationId="{A5ED8BAC-E9C5-1D33-8396-81FD4579F305}"/>
          </ac:spMkLst>
        </pc:spChg>
        <pc:spChg chg="add mod">
          <ac:chgData name="Hanne Holmelund von Sehested" userId="b92cad2f-4ea1-43fa-a59c-1f9b0eb09d8b" providerId="ADAL" clId="{A14F2E3C-A236-4AD4-B834-A2A759B1E3B2}" dt="2023-09-13T08:33:38.479" v="290" actId="20577"/>
          <ac:spMkLst>
            <pc:docMk/>
            <pc:sldMk cId="4231559065" sldId="275"/>
            <ac:spMk id="5" creationId="{3A3CCB3A-0777-C486-6526-EB6FABE47CF7}"/>
          </ac:spMkLst>
        </pc:spChg>
        <pc:picChg chg="add del mod">
          <ac:chgData name="Hanne Holmelund von Sehested" userId="b92cad2f-4ea1-43fa-a59c-1f9b0eb09d8b" providerId="ADAL" clId="{A14F2E3C-A236-4AD4-B834-A2A759B1E3B2}" dt="2023-09-13T08:31:21.548" v="238" actId="21"/>
          <ac:picMkLst>
            <pc:docMk/>
            <pc:sldMk cId="4231559065" sldId="275"/>
            <ac:picMk id="2" creationId="{B8C90ADC-D335-1EA0-7B28-414061D60212}"/>
          </ac:picMkLst>
        </pc:picChg>
        <pc:picChg chg="add mod">
          <ac:chgData name="Hanne Holmelund von Sehested" userId="b92cad2f-4ea1-43fa-a59c-1f9b0eb09d8b" providerId="ADAL" clId="{A14F2E3C-A236-4AD4-B834-A2A759B1E3B2}" dt="2023-09-13T08:32:59.499" v="254" actId="1076"/>
          <ac:picMkLst>
            <pc:docMk/>
            <pc:sldMk cId="4231559065" sldId="275"/>
            <ac:picMk id="4098" creationId="{52C8CFC1-A86C-C817-B4BC-4742BD9E3178}"/>
          </ac:picMkLst>
        </pc:picChg>
      </pc:sldChg>
      <pc:sldChg chg="addSp modSp new mod modClrScheme chgLayout">
        <pc:chgData name="Hanne Holmelund von Sehested" userId="b92cad2f-4ea1-43fa-a59c-1f9b0eb09d8b" providerId="ADAL" clId="{A14F2E3C-A236-4AD4-B834-A2A759B1E3B2}" dt="2023-09-13T08:32:19.379" v="250" actId="20577"/>
        <pc:sldMkLst>
          <pc:docMk/>
          <pc:sldMk cId="1509371322" sldId="276"/>
        </pc:sldMkLst>
        <pc:spChg chg="add mod">
          <ac:chgData name="Hanne Holmelund von Sehested" userId="b92cad2f-4ea1-43fa-a59c-1f9b0eb09d8b" providerId="ADAL" clId="{A14F2E3C-A236-4AD4-B834-A2A759B1E3B2}" dt="2023-09-13T08:32:19.379" v="250" actId="20577"/>
          <ac:spMkLst>
            <pc:docMk/>
            <pc:sldMk cId="1509371322" sldId="276"/>
            <ac:spMk id="3" creationId="{5460D0DD-963C-124E-2D80-58DF1B1954C9}"/>
          </ac:spMkLst>
        </pc:spChg>
        <pc:picChg chg="add mod">
          <ac:chgData name="Hanne Holmelund von Sehested" userId="b92cad2f-4ea1-43fa-a59c-1f9b0eb09d8b" providerId="ADAL" clId="{A14F2E3C-A236-4AD4-B834-A2A759B1E3B2}" dt="2023-09-13T08:31:46.305" v="243" actId="1076"/>
          <ac:picMkLst>
            <pc:docMk/>
            <pc:sldMk cId="1509371322" sldId="276"/>
            <ac:picMk id="2" creationId="{ECB5C93D-6A11-6AF3-9708-4E39212BEC52}"/>
          </ac:picMkLst>
        </pc:picChg>
        <pc:picChg chg="add mod">
          <ac:chgData name="Hanne Holmelund von Sehested" userId="b92cad2f-4ea1-43fa-a59c-1f9b0eb09d8b" providerId="ADAL" clId="{A14F2E3C-A236-4AD4-B834-A2A759B1E3B2}" dt="2023-09-13T08:32:04.383" v="247" actId="1076"/>
          <ac:picMkLst>
            <pc:docMk/>
            <pc:sldMk cId="1509371322" sldId="276"/>
            <ac:picMk id="5122" creationId="{17A4D68C-9C23-2E82-2077-6A37EC4C194C}"/>
          </ac:picMkLst>
        </pc:picChg>
      </pc:sldChg>
      <pc:sldChg chg="addSp delSp modSp new mod">
        <pc:chgData name="Hanne Holmelund von Sehested" userId="b92cad2f-4ea1-43fa-a59c-1f9b0eb09d8b" providerId="ADAL" clId="{A14F2E3C-A236-4AD4-B834-A2A759B1E3B2}" dt="2023-09-13T08:35:42.152" v="384" actId="692"/>
        <pc:sldMkLst>
          <pc:docMk/>
          <pc:sldMk cId="79183125" sldId="277"/>
        </pc:sldMkLst>
        <pc:spChg chg="mod">
          <ac:chgData name="Hanne Holmelund von Sehested" userId="b92cad2f-4ea1-43fa-a59c-1f9b0eb09d8b" providerId="ADAL" clId="{A14F2E3C-A236-4AD4-B834-A2A759B1E3B2}" dt="2023-09-13T08:35:42.152" v="384" actId="692"/>
          <ac:spMkLst>
            <pc:docMk/>
            <pc:sldMk cId="79183125" sldId="277"/>
            <ac:spMk id="2" creationId="{17CFC822-0F6E-89B9-5BB0-B3E3B53EA862}"/>
          </ac:spMkLst>
        </pc:spChg>
        <pc:spChg chg="add del mod">
          <ac:chgData name="Hanne Holmelund von Sehested" userId="b92cad2f-4ea1-43fa-a59c-1f9b0eb09d8b" providerId="ADAL" clId="{A14F2E3C-A236-4AD4-B834-A2A759B1E3B2}" dt="2023-09-13T08:34:58.677" v="347" actId="403"/>
          <ac:spMkLst>
            <pc:docMk/>
            <pc:sldMk cId="79183125" sldId="277"/>
            <ac:spMk id="3" creationId="{918174B2-E300-4FD4-71D5-F4BDE699721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550EE1-BD10-4BAE-9DF6-35FFD7DAB8E4}" type="datetimeFigureOut">
              <a:rPr lang="da-DK" smtClean="0"/>
              <a:t>11-09-2023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EBC66C-0677-4E57-9F36-B29E060CBF5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026493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nyheder.tv2.dk/samfund/2018-11-14-nyt-dsb-skilt-skal-udskiftes-sendte-forkerte-signaler" TargetMode="External"/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Måske </a:t>
            </a:r>
            <a:r>
              <a:rPr lang="da-DK"/>
              <a:t>mere display-typografi?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EBC66C-0677-4E57-9F36-B29E060CBF59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846221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da-DK" sz="1800" dirty="0">
                <a:effectLst/>
                <a:latin typeface="Calibri" panose="020F0502020204030204" pitchFamily="34" charset="0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da-DK" sz="1800" dirty="0">
                <a:effectLst/>
                <a:latin typeface="Calibri" panose="020F0502020204030204" pitchFamily="34" charset="0"/>
              </a:rPr>
              <a:t>VS: Det gamle piktogram var ret kønsdiskriminerende. Jeg tænker, at det nye piktogram yder kvinden mere retfærdighed.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da-DK" sz="1800" dirty="0">
                <a:effectLst/>
                <a:latin typeface="Calibri" panose="020F0502020204030204" pitchFamily="34" charset="0"/>
              </a:rPr>
              <a:t>VS. Jf. Debatten om </a:t>
            </a:r>
            <a:r>
              <a:rPr lang="da-DK" sz="1800" dirty="0" err="1">
                <a:effectLst/>
                <a:latin typeface="Calibri" panose="020F0502020204030204" pitchFamily="34" charset="0"/>
              </a:rPr>
              <a:t>DSBs</a:t>
            </a:r>
            <a:r>
              <a:rPr lang="da-DK" sz="1800" dirty="0">
                <a:effectLst/>
                <a:latin typeface="Calibri" panose="020F0502020204030204" pitchFamily="34" charset="0"/>
              </a:rPr>
              <a:t> brug af piktogrammer, 2018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da-DK" sz="1800" dirty="0">
                <a:effectLst/>
                <a:latin typeface="Calibri" panose="020F0502020204030204" pitchFamily="34" charset="0"/>
                <a:hlinkClick r:id="rId3"/>
              </a:rPr>
              <a:t>https://nyheder.tv2.dk/samfund/2018-11-14-nyt-dsb-skilt-skal-udskiftes-sendte-forkerte-signaler</a:t>
            </a:r>
            <a:endParaRPr lang="da-DK" sz="1800" dirty="0">
              <a:effectLst/>
              <a:latin typeface="Calibri" panose="020F0502020204030204" pitchFamily="34" charset="0"/>
            </a:endParaRP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EBC66C-0677-4E57-9F36-B29E060CBF59}" type="slidenum">
              <a:rPr lang="da-DK" smtClean="0"/>
              <a:t>18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953645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9B23E-2EC4-4625-935C-1B17CFB09AFF}" type="datetimeFigureOut">
              <a:rPr lang="da-DK" smtClean="0"/>
              <a:t>11-09-2023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386CD-9CC9-49BC-AFDD-3FA6C4FF1BC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77104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9B23E-2EC4-4625-935C-1B17CFB09AFF}" type="datetimeFigureOut">
              <a:rPr lang="da-DK" smtClean="0"/>
              <a:t>11-09-2023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386CD-9CC9-49BC-AFDD-3FA6C4FF1BC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28342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9B23E-2EC4-4625-935C-1B17CFB09AFF}" type="datetimeFigureOut">
              <a:rPr lang="da-DK" smtClean="0"/>
              <a:t>11-09-2023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386CD-9CC9-49BC-AFDD-3FA6C4FF1BC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4699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9B23E-2EC4-4625-935C-1B17CFB09AFF}" type="datetimeFigureOut">
              <a:rPr lang="da-DK" smtClean="0"/>
              <a:t>11-09-2023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386CD-9CC9-49BC-AFDD-3FA6C4FF1BC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234434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9B23E-2EC4-4625-935C-1B17CFB09AFF}" type="datetimeFigureOut">
              <a:rPr lang="da-DK" smtClean="0"/>
              <a:t>11-09-2023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386CD-9CC9-49BC-AFDD-3FA6C4FF1BC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552162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9B23E-2EC4-4625-935C-1B17CFB09AFF}" type="datetimeFigureOut">
              <a:rPr lang="da-DK" smtClean="0"/>
              <a:t>11-09-2023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386CD-9CC9-49BC-AFDD-3FA6C4FF1BC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252657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9B23E-2EC4-4625-935C-1B17CFB09AFF}" type="datetimeFigureOut">
              <a:rPr lang="da-DK" smtClean="0"/>
              <a:t>11-09-2023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386CD-9CC9-49BC-AFDD-3FA6C4FF1BC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406481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9B23E-2EC4-4625-935C-1B17CFB09AFF}" type="datetimeFigureOut">
              <a:rPr lang="da-DK" smtClean="0"/>
              <a:t>11-09-2023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386CD-9CC9-49BC-AFDD-3FA6C4FF1BC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76097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9B23E-2EC4-4625-935C-1B17CFB09AFF}" type="datetimeFigureOut">
              <a:rPr lang="da-DK" smtClean="0"/>
              <a:t>11-09-2023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386CD-9CC9-49BC-AFDD-3FA6C4FF1BC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41293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9B23E-2EC4-4625-935C-1B17CFB09AFF}" type="datetimeFigureOut">
              <a:rPr lang="da-DK" smtClean="0"/>
              <a:t>11-09-2023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386CD-9CC9-49BC-AFDD-3FA6C4FF1BC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63367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9B23E-2EC4-4625-935C-1B17CFB09AFF}" type="datetimeFigureOut">
              <a:rPr lang="da-DK" smtClean="0"/>
              <a:t>11-09-2023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386CD-9CC9-49BC-AFDD-3FA6C4FF1BC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28715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F9B23E-2EC4-4625-935C-1B17CFB09AFF}" type="datetimeFigureOut">
              <a:rPr lang="da-DK" smtClean="0"/>
              <a:t>11-09-2023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B386CD-9CC9-49BC-AFDD-3FA6C4FF1BC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11547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e-types.com/work/all/sundhedsstyrelsen-iconography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188639"/>
            <a:ext cx="3226990" cy="2720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kstboks 1"/>
          <p:cNvSpPr txBox="1"/>
          <p:nvPr/>
        </p:nvSpPr>
        <p:spPr>
          <a:xfrm>
            <a:off x="1979712" y="1194035"/>
            <a:ext cx="6768752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a-DK" sz="2800" b="1" dirty="0">
                <a:latin typeface="Biome Light" panose="020B0303030204020804" pitchFamily="34" charset="0"/>
                <a:cs typeface="Biome Light" panose="020B0303030204020804" pitchFamily="34" charset="0"/>
              </a:rPr>
              <a:t>       Opgave: Kombinér billede og tekst</a:t>
            </a:r>
          </a:p>
          <a:p>
            <a:pPr algn="r"/>
            <a:endParaRPr lang="da-DK" dirty="0"/>
          </a:p>
          <a:p>
            <a:pPr algn="r"/>
            <a:endParaRPr lang="da-DK" dirty="0"/>
          </a:p>
          <a:p>
            <a:pPr algn="r"/>
            <a:endParaRPr lang="da-DK" dirty="0"/>
          </a:p>
          <a:p>
            <a:pPr algn="r"/>
            <a:endParaRPr lang="da-DK" dirty="0"/>
          </a:p>
          <a:p>
            <a:pPr algn="r"/>
            <a:endParaRPr lang="da-DK" dirty="0"/>
          </a:p>
          <a:p>
            <a:pPr algn="r"/>
            <a:endParaRPr lang="da-DK" dirty="0"/>
          </a:p>
          <a:p>
            <a:pPr algn="r"/>
            <a:r>
              <a:rPr lang="da-DK" dirty="0">
                <a:latin typeface="Biome Light" panose="020B0303030204020804" pitchFamily="34" charset="0"/>
                <a:cs typeface="Biome Light" panose="020B0303030204020804" pitchFamily="34" charset="0"/>
              </a:rPr>
              <a:t>Et ansigt eller et udsnit af et ansigt skal kombineres med lidt tekst – ét ord, et navn eller maksimalt en sætning.</a:t>
            </a:r>
          </a:p>
          <a:p>
            <a:pPr algn="r"/>
            <a:endParaRPr lang="da-DK" dirty="0">
              <a:latin typeface="Biome Light" panose="020B0303030204020804" pitchFamily="34" charset="0"/>
              <a:cs typeface="Biome Light" panose="020B0303030204020804" pitchFamily="34" charset="0"/>
            </a:endParaRPr>
          </a:p>
          <a:p>
            <a:pPr algn="r"/>
            <a:endParaRPr lang="da-DK" dirty="0">
              <a:latin typeface="Biome Light" panose="020B0303030204020804" pitchFamily="34" charset="0"/>
              <a:cs typeface="Biome Light" panose="020B0303030204020804" pitchFamily="34" charset="0"/>
            </a:endParaRPr>
          </a:p>
          <a:p>
            <a:pPr algn="r"/>
            <a:r>
              <a:rPr lang="da-DK" dirty="0">
                <a:latin typeface="Biome Light" panose="020B0303030204020804" pitchFamily="34" charset="0"/>
                <a:cs typeface="Biome Light" panose="020B0303030204020804" pitchFamily="34" charset="0"/>
              </a:rPr>
              <a:t>Søg efter et udtryk, der er iøjnefaldende, anderledes, udfordrende, måske smukt, måske vildt og grimt.</a:t>
            </a:r>
          </a:p>
          <a:p>
            <a:pPr algn="r"/>
            <a:r>
              <a:rPr lang="da-DK" dirty="0">
                <a:latin typeface="Biome Light" panose="020B0303030204020804" pitchFamily="34" charset="0"/>
                <a:cs typeface="Biome Light" panose="020B0303030204020804" pitchFamily="34" charset="0"/>
              </a:rPr>
              <a:t>Vigtigst er, at I opnår en grafisk helhed.</a:t>
            </a:r>
          </a:p>
          <a:p>
            <a:pPr algn="r"/>
            <a:endParaRPr lang="da-DK" dirty="0">
              <a:latin typeface="Biome Light" panose="020B0303030204020804" pitchFamily="34" charset="0"/>
              <a:cs typeface="Biome Light" panose="020B0303030204020804" pitchFamily="34" charset="0"/>
            </a:endParaRPr>
          </a:p>
          <a:p>
            <a:pPr algn="r"/>
            <a:endParaRPr lang="da-DK" dirty="0">
              <a:latin typeface="Biome Light" panose="020B0303030204020804" pitchFamily="34" charset="0"/>
              <a:cs typeface="Biome Light" panose="020B0303030204020804" pitchFamily="34" charset="0"/>
            </a:endParaRPr>
          </a:p>
          <a:p>
            <a:pPr algn="r"/>
            <a:r>
              <a:rPr lang="da-DK" dirty="0">
                <a:latin typeface="Biome Light" panose="020B0303030204020804" pitchFamily="34" charset="0"/>
                <a:cs typeface="Biome Light" panose="020B0303030204020804" pitchFamily="34" charset="0"/>
              </a:rPr>
              <a:t>Formålet og genren er mindre vigtigt – det kan være  en plakat, et albumcover eller et bogomslag for en fiktiv musiker eller film. </a:t>
            </a:r>
          </a:p>
        </p:txBody>
      </p:sp>
    </p:spTree>
    <p:extLst>
      <p:ext uri="{BB962C8B-B14F-4D97-AF65-F5344CB8AC3E}">
        <p14:creationId xmlns:p14="http://schemas.microsoft.com/office/powerpoint/2010/main" val="10320509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-387424"/>
            <a:ext cx="6381750" cy="773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kstboks 3"/>
          <p:cNvSpPr txBox="1"/>
          <p:nvPr/>
        </p:nvSpPr>
        <p:spPr>
          <a:xfrm>
            <a:off x="7518283" y="5445224"/>
            <a:ext cx="14401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err="1">
                <a:latin typeface="Biome Light" panose="020B0303030204020804" pitchFamily="34" charset="0"/>
                <a:cs typeface="Biome Light" panose="020B0303030204020804" pitchFamily="34" charset="0"/>
              </a:rPr>
              <a:t>Studiokxx</a:t>
            </a:r>
            <a:r>
              <a:rPr lang="da-DK" dirty="0">
                <a:latin typeface="Biome Light" panose="020B0303030204020804" pitchFamily="34" charset="0"/>
                <a:cs typeface="Biome Light" panose="020B0303030204020804" pitchFamily="34" charset="0"/>
              </a:rPr>
              <a:t>,  plakat, 2009</a:t>
            </a:r>
          </a:p>
        </p:txBody>
      </p:sp>
    </p:spTree>
    <p:extLst>
      <p:ext uri="{BB962C8B-B14F-4D97-AF65-F5344CB8AC3E}">
        <p14:creationId xmlns:p14="http://schemas.microsoft.com/office/powerpoint/2010/main" val="6353033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-36135"/>
            <a:ext cx="4752528" cy="6894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kstboks 1"/>
          <p:cNvSpPr txBox="1"/>
          <p:nvPr/>
        </p:nvSpPr>
        <p:spPr>
          <a:xfrm>
            <a:off x="6228184" y="5157192"/>
            <a:ext cx="22322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>
                <a:latin typeface="Biome Light" panose="020B0303030204020804" pitchFamily="34" charset="0"/>
                <a:cs typeface="Biome Light" panose="020B0303030204020804" pitchFamily="34" charset="0"/>
              </a:rPr>
              <a:t>Stefan </a:t>
            </a:r>
            <a:r>
              <a:rPr lang="da-DK" dirty="0" err="1">
                <a:latin typeface="Biome Light" panose="020B0303030204020804" pitchFamily="34" charset="0"/>
                <a:cs typeface="Biome Light" panose="020B0303030204020804" pitchFamily="34" charset="0"/>
              </a:rPr>
              <a:t>Sagmeister</a:t>
            </a:r>
            <a:r>
              <a:rPr lang="da-DK" dirty="0">
                <a:latin typeface="Biome Light" panose="020B0303030204020804" pitchFamily="34" charset="0"/>
                <a:cs typeface="Biome Light" panose="020B0303030204020804" pitchFamily="34" charset="0"/>
              </a:rPr>
              <a:t>, Albumcover for Lou Reed, 1996</a:t>
            </a:r>
          </a:p>
        </p:txBody>
      </p:sp>
    </p:spTree>
    <p:extLst>
      <p:ext uri="{BB962C8B-B14F-4D97-AF65-F5344CB8AC3E}">
        <p14:creationId xmlns:p14="http://schemas.microsoft.com/office/powerpoint/2010/main" val="2689794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DBE7FDAC-7233-A27D-BAFE-DE6A68B249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616" y="0"/>
            <a:ext cx="4572000" cy="6858000"/>
          </a:xfrm>
          <a:prstGeom prst="rect">
            <a:avLst/>
          </a:prstGeom>
        </p:spPr>
      </p:pic>
      <p:sp>
        <p:nvSpPr>
          <p:cNvPr id="3" name="Tekstboks 1">
            <a:extLst>
              <a:ext uri="{FF2B5EF4-FFF2-40B4-BE49-F238E27FC236}">
                <a16:creationId xmlns:a16="http://schemas.microsoft.com/office/drawing/2014/main" id="{A6DDA632-AE5E-38FE-BBB5-062AF67E631C}"/>
              </a:ext>
            </a:extLst>
          </p:cNvPr>
          <p:cNvSpPr txBox="1"/>
          <p:nvPr/>
        </p:nvSpPr>
        <p:spPr>
          <a:xfrm>
            <a:off x="6228184" y="5157192"/>
            <a:ext cx="22322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err="1">
                <a:latin typeface="Biome Light" panose="020B0303030204020804" pitchFamily="34" charset="0"/>
                <a:cs typeface="Biome Light" panose="020B0303030204020804" pitchFamily="34" charset="0"/>
              </a:rPr>
              <a:t>Breaking</a:t>
            </a:r>
            <a:r>
              <a:rPr lang="da-DK" dirty="0">
                <a:latin typeface="Biome Light" panose="020B0303030204020804" pitchFamily="34" charset="0"/>
                <a:cs typeface="Biome Light" panose="020B0303030204020804" pitchFamily="34" charset="0"/>
              </a:rPr>
              <a:t> Bad, </a:t>
            </a:r>
          </a:p>
          <a:p>
            <a:r>
              <a:rPr lang="da-DK" dirty="0" err="1">
                <a:latin typeface="Biome Light" panose="020B0303030204020804" pitchFamily="34" charset="0"/>
                <a:cs typeface="Biome Light" panose="020B0303030204020804" pitchFamily="34" charset="0"/>
              </a:rPr>
              <a:t>TV-serie</a:t>
            </a:r>
            <a:r>
              <a:rPr lang="da-DK" dirty="0">
                <a:latin typeface="Biome Light" panose="020B0303030204020804" pitchFamily="34" charset="0"/>
                <a:cs typeface="Biome Light" panose="020B0303030204020804" pitchFamily="34" charset="0"/>
              </a:rPr>
              <a:t> 2008-2013</a:t>
            </a:r>
          </a:p>
        </p:txBody>
      </p:sp>
    </p:spTree>
    <p:extLst>
      <p:ext uri="{BB962C8B-B14F-4D97-AF65-F5344CB8AC3E}">
        <p14:creationId xmlns:p14="http://schemas.microsoft.com/office/powerpoint/2010/main" val="12217636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0"/>
            <a:ext cx="457428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kstboks 1"/>
          <p:cNvSpPr txBox="1"/>
          <p:nvPr/>
        </p:nvSpPr>
        <p:spPr>
          <a:xfrm>
            <a:off x="5724128" y="5301208"/>
            <a:ext cx="3419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>
                <a:latin typeface="Biome Light" panose="020B0303030204020804" pitchFamily="34" charset="0"/>
                <a:cs typeface="Biome Light" panose="020B0303030204020804" pitchFamily="34" charset="0"/>
              </a:rPr>
              <a:t>Studio </a:t>
            </a:r>
            <a:r>
              <a:rPr lang="da-DK" dirty="0" err="1">
                <a:latin typeface="Biome Light" panose="020B0303030204020804" pitchFamily="34" charset="0"/>
                <a:cs typeface="Biome Light" panose="020B0303030204020804" pitchFamily="34" charset="0"/>
              </a:rPr>
              <a:t>Newwork</a:t>
            </a:r>
            <a:r>
              <a:rPr lang="da-DK" dirty="0">
                <a:latin typeface="Biome Light" panose="020B0303030204020804" pitchFamily="34" charset="0"/>
                <a:cs typeface="Biome Light" panose="020B0303030204020804" pitchFamily="34" charset="0"/>
              </a:rPr>
              <a:t>, New York, Magasinforside, 2012</a:t>
            </a:r>
          </a:p>
        </p:txBody>
      </p:sp>
    </p:spTree>
    <p:extLst>
      <p:ext uri="{BB962C8B-B14F-4D97-AF65-F5344CB8AC3E}">
        <p14:creationId xmlns:p14="http://schemas.microsoft.com/office/powerpoint/2010/main" val="12873729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0"/>
            <a:ext cx="4608512" cy="6809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kstboks 1"/>
          <p:cNvSpPr txBox="1"/>
          <p:nvPr/>
        </p:nvSpPr>
        <p:spPr>
          <a:xfrm>
            <a:off x="6084168" y="5877272"/>
            <a:ext cx="2376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>
                <a:latin typeface="Biome Light" panose="020B0303030204020804" pitchFamily="34" charset="0"/>
                <a:cs typeface="Biome Light" panose="020B0303030204020804" pitchFamily="34" charset="0"/>
              </a:rPr>
              <a:t>Neil Kellerhouse, filmplakat. </a:t>
            </a:r>
          </a:p>
        </p:txBody>
      </p:sp>
    </p:spTree>
    <p:extLst>
      <p:ext uri="{BB962C8B-B14F-4D97-AF65-F5344CB8AC3E}">
        <p14:creationId xmlns:p14="http://schemas.microsoft.com/office/powerpoint/2010/main" val="33760098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-11665"/>
            <a:ext cx="4896544" cy="6906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kstboks 1"/>
          <p:cNvSpPr txBox="1"/>
          <p:nvPr/>
        </p:nvSpPr>
        <p:spPr>
          <a:xfrm>
            <a:off x="6444208" y="4725144"/>
            <a:ext cx="194421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>
                <a:latin typeface="Biome Light" panose="020B0303030204020804" pitchFamily="34" charset="0"/>
                <a:cs typeface="Biome Light" panose="020B0303030204020804" pitchFamily="34" charset="0"/>
              </a:rPr>
              <a:t>Uwe </a:t>
            </a:r>
            <a:r>
              <a:rPr lang="da-DK" dirty="0" err="1">
                <a:latin typeface="Biome Light" panose="020B0303030204020804" pitchFamily="34" charset="0"/>
                <a:cs typeface="Biome Light" panose="020B0303030204020804" pitchFamily="34" charset="0"/>
              </a:rPr>
              <a:t>Loesch</a:t>
            </a:r>
            <a:r>
              <a:rPr lang="da-DK" dirty="0">
                <a:latin typeface="Biome Light" panose="020B0303030204020804" pitchFamily="34" charset="0"/>
                <a:cs typeface="Biome Light" panose="020B0303030204020804" pitchFamily="34" charset="0"/>
              </a:rPr>
              <a:t>, ‘</a:t>
            </a:r>
            <a:r>
              <a:rPr lang="da-DK" dirty="0" err="1">
                <a:latin typeface="Biome Light" panose="020B0303030204020804" pitchFamily="34" charset="0"/>
                <a:cs typeface="Biome Light" panose="020B0303030204020804" pitchFamily="34" charset="0"/>
              </a:rPr>
              <a:t>Children</a:t>
            </a:r>
            <a:r>
              <a:rPr lang="da-DK" dirty="0">
                <a:latin typeface="Biome Light" panose="020B0303030204020804" pitchFamily="34" charset="0"/>
                <a:cs typeface="Biome Light" panose="020B0303030204020804" pitchFamily="34" charset="0"/>
              </a:rPr>
              <a:t> </a:t>
            </a:r>
            <a:r>
              <a:rPr lang="da-DK" dirty="0" err="1">
                <a:latin typeface="Biome Light" panose="020B0303030204020804" pitchFamily="34" charset="0"/>
                <a:cs typeface="Biome Light" panose="020B0303030204020804" pitchFamily="34" charset="0"/>
              </a:rPr>
              <a:t>are</a:t>
            </a:r>
            <a:r>
              <a:rPr lang="da-DK" dirty="0">
                <a:latin typeface="Biome Light" panose="020B0303030204020804" pitchFamily="34" charset="0"/>
                <a:cs typeface="Biome Light" panose="020B0303030204020804" pitchFamily="34" charset="0"/>
              </a:rPr>
              <a:t> the </a:t>
            </a:r>
            <a:r>
              <a:rPr lang="da-DK" dirty="0" err="1">
                <a:latin typeface="Biome Light" panose="020B0303030204020804" pitchFamily="34" charset="0"/>
                <a:cs typeface="Biome Light" panose="020B0303030204020804" pitchFamily="34" charset="0"/>
              </a:rPr>
              <a:t>Rythm</a:t>
            </a:r>
            <a:r>
              <a:rPr lang="da-DK" dirty="0">
                <a:latin typeface="Biome Light" panose="020B0303030204020804" pitchFamily="34" charset="0"/>
                <a:cs typeface="Biome Light" panose="020B0303030204020804" pitchFamily="34" charset="0"/>
              </a:rPr>
              <a:t> of the World’, 2002</a:t>
            </a:r>
          </a:p>
        </p:txBody>
      </p:sp>
    </p:spTree>
    <p:extLst>
      <p:ext uri="{BB962C8B-B14F-4D97-AF65-F5344CB8AC3E}">
        <p14:creationId xmlns:p14="http://schemas.microsoft.com/office/powerpoint/2010/main" val="6198319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0"/>
            <a:ext cx="4788024" cy="6830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kstboks 1"/>
          <p:cNvSpPr txBox="1"/>
          <p:nvPr/>
        </p:nvSpPr>
        <p:spPr>
          <a:xfrm>
            <a:off x="6228184" y="6021288"/>
            <a:ext cx="2592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>
                <a:latin typeface="Biome Light" panose="020B0303030204020804" pitchFamily="34" charset="0"/>
                <a:cs typeface="Biome Light" panose="020B0303030204020804" pitchFamily="34" charset="0"/>
              </a:rPr>
              <a:t>Reza </a:t>
            </a:r>
            <a:r>
              <a:rPr lang="da-DK" dirty="0" err="1">
                <a:latin typeface="Biome Light" panose="020B0303030204020804" pitchFamily="34" charset="0"/>
                <a:cs typeface="Biome Light" panose="020B0303030204020804" pitchFamily="34" charset="0"/>
              </a:rPr>
              <a:t>Abedini</a:t>
            </a:r>
            <a:r>
              <a:rPr lang="da-DK" dirty="0">
                <a:latin typeface="Biome Light" panose="020B0303030204020804" pitchFamily="34" charset="0"/>
                <a:cs typeface="Biome Light" panose="020B0303030204020804" pitchFamily="34" charset="0"/>
              </a:rPr>
              <a:t>, Filmplakat, 2003</a:t>
            </a:r>
          </a:p>
        </p:txBody>
      </p:sp>
    </p:spTree>
    <p:extLst>
      <p:ext uri="{BB962C8B-B14F-4D97-AF65-F5344CB8AC3E}">
        <p14:creationId xmlns:p14="http://schemas.microsoft.com/office/powerpoint/2010/main" val="33184218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1900B8-3085-453C-A6B2-426B9282D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4509120"/>
            <a:ext cx="7772400" cy="1259855"/>
          </a:xfrm>
        </p:spPr>
        <p:txBody>
          <a:bodyPr/>
          <a:lstStyle/>
          <a:p>
            <a:r>
              <a:rPr lang="da-DK" dirty="0">
                <a:latin typeface="Biome Light" panose="020B0303030204020804" pitchFamily="34" charset="0"/>
                <a:cs typeface="Biome Light" panose="020B0303030204020804" pitchFamily="34" charset="0"/>
              </a:rPr>
              <a:t>Provokation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E8996C4-1129-40AC-BDEF-A2F7E458D2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2312" y="2906713"/>
            <a:ext cx="7882135" cy="1602407"/>
          </a:xfrm>
        </p:spPr>
        <p:txBody>
          <a:bodyPr/>
          <a:lstStyle/>
          <a:p>
            <a:r>
              <a:rPr lang="da-DK" dirty="0">
                <a:latin typeface="Biome Light" panose="020B0303030204020804" pitchFamily="34" charset="0"/>
                <a:cs typeface="Biome Light" panose="020B0303030204020804" pitchFamily="34" charset="0"/>
              </a:rPr>
              <a:t>Forsider der sætter gang i en debat eller provokerer….</a:t>
            </a:r>
          </a:p>
        </p:txBody>
      </p:sp>
    </p:spTree>
    <p:extLst>
      <p:ext uri="{BB962C8B-B14F-4D97-AF65-F5344CB8AC3E}">
        <p14:creationId xmlns:p14="http://schemas.microsoft.com/office/powerpoint/2010/main" val="24230302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9A27F45F-7C5A-4339-9CA5-757839E7CE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524" y="376815"/>
            <a:ext cx="7885493" cy="5312332"/>
          </a:xfrm>
          <a:prstGeom prst="rect">
            <a:avLst/>
          </a:prstGeom>
        </p:spPr>
      </p:pic>
      <p:sp>
        <p:nvSpPr>
          <p:cNvPr id="3" name="Tekstboks 1">
            <a:extLst>
              <a:ext uri="{FF2B5EF4-FFF2-40B4-BE49-F238E27FC236}">
                <a16:creationId xmlns:a16="http://schemas.microsoft.com/office/drawing/2014/main" id="{82B620DB-A538-4A87-A867-A4ED6F0A29B4}"/>
              </a:ext>
            </a:extLst>
          </p:cNvPr>
          <p:cNvSpPr txBox="1"/>
          <p:nvPr/>
        </p:nvSpPr>
        <p:spPr>
          <a:xfrm>
            <a:off x="287524" y="5716996"/>
            <a:ext cx="85689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b="0" i="0" dirty="0">
                <a:effectLst/>
                <a:latin typeface="Biome Light" panose="020B0303030204020804" pitchFamily="34" charset="0"/>
                <a:cs typeface="Biome Light" panose="020B0303030204020804" pitchFamily="34" charset="0"/>
              </a:rPr>
              <a:t>#RoccamoreRebel was shot by Danish award-winning photographer Marie </a:t>
            </a:r>
            <a:r>
              <a:rPr lang="en-US" sz="1600" b="0" i="0" dirty="0" err="1">
                <a:effectLst/>
                <a:latin typeface="Biome Light" panose="020B0303030204020804" pitchFamily="34" charset="0"/>
                <a:cs typeface="Biome Light" panose="020B0303030204020804" pitchFamily="34" charset="0"/>
              </a:rPr>
              <a:t>Hald</a:t>
            </a:r>
            <a:r>
              <a:rPr lang="en-US" sz="1600" b="0" i="0" dirty="0">
                <a:effectLst/>
                <a:latin typeface="Biome Light" panose="020B0303030204020804" pitchFamily="34" charset="0"/>
                <a:cs typeface="Biome Light" panose="020B0303030204020804" pitchFamily="34" charset="0"/>
              </a:rPr>
              <a:t>. Her photos tells stories about our society, the human body and mental illness.</a:t>
            </a:r>
          </a:p>
          <a:p>
            <a:pPr algn="l"/>
            <a:r>
              <a:rPr lang="en-US" sz="1600" b="0" i="0" dirty="0">
                <a:effectLst/>
                <a:latin typeface="Biome Light" panose="020B0303030204020804" pitchFamily="34" charset="0"/>
                <a:cs typeface="Biome Light" panose="020B0303030204020804" pitchFamily="34" charset="0"/>
              </a:rPr>
              <a:t>Marie has won reputable prizes such as </a:t>
            </a:r>
            <a:r>
              <a:rPr lang="en-US" sz="1600" b="0" i="0" dirty="0" err="1">
                <a:effectLst/>
                <a:latin typeface="Biome Light" panose="020B0303030204020804" pitchFamily="34" charset="0"/>
                <a:cs typeface="Biome Light" panose="020B0303030204020804" pitchFamily="34" charset="0"/>
              </a:rPr>
              <a:t>Femina's</a:t>
            </a:r>
            <a:r>
              <a:rPr lang="en-US" sz="1600" b="0" i="0" dirty="0">
                <a:effectLst/>
                <a:latin typeface="Biome Light" panose="020B0303030204020804" pitchFamily="34" charset="0"/>
                <a:cs typeface="Biome Light" panose="020B0303030204020804" pitchFamily="34" charset="0"/>
              </a:rPr>
              <a:t> </a:t>
            </a:r>
            <a:r>
              <a:rPr lang="en-US" sz="1600" b="0" i="1" dirty="0">
                <a:effectLst/>
                <a:latin typeface="Biome Light" panose="020B0303030204020804" pitchFamily="34" charset="0"/>
                <a:cs typeface="Biome Light" panose="020B0303030204020804" pitchFamily="34" charset="0"/>
              </a:rPr>
              <a:t>Feminist of the Year</a:t>
            </a:r>
            <a:r>
              <a:rPr lang="en-US" sz="1600" b="0" i="0" dirty="0">
                <a:effectLst/>
                <a:latin typeface="Biome Light" panose="020B0303030204020804" pitchFamily="34" charset="0"/>
                <a:cs typeface="Biome Light" panose="020B0303030204020804" pitchFamily="34" charset="0"/>
              </a:rPr>
              <a:t> and Nikon's </a:t>
            </a:r>
            <a:r>
              <a:rPr lang="en-US" sz="1600" b="0" i="1" dirty="0">
                <a:effectLst/>
                <a:latin typeface="Biome Light" panose="020B0303030204020804" pitchFamily="34" charset="0"/>
                <a:cs typeface="Biome Light" panose="020B0303030204020804" pitchFamily="34" charset="0"/>
              </a:rPr>
              <a:t>Women Photograph</a:t>
            </a:r>
            <a:r>
              <a:rPr lang="en-US" sz="1600" b="0" i="0" dirty="0">
                <a:effectLst/>
                <a:latin typeface="Biome Light" panose="020B0303030204020804" pitchFamily="34" charset="0"/>
                <a:cs typeface="Biome Light" panose="020B0303030204020804" pitchFamily="34" charset="0"/>
              </a:rPr>
              <a:t> (both in 2019)</a:t>
            </a:r>
            <a:r>
              <a:rPr lang="da-DK" sz="1600" dirty="0">
                <a:latin typeface="Biome Light" panose="020B0303030204020804" pitchFamily="34" charset="0"/>
                <a:cs typeface="Biome Light" panose="020B0303030204020804" pitchFamily="34" charset="0"/>
              </a:rPr>
              <a:t>, Reklame, 2020</a:t>
            </a:r>
          </a:p>
        </p:txBody>
      </p:sp>
    </p:spTree>
    <p:extLst>
      <p:ext uri="{BB962C8B-B14F-4D97-AF65-F5344CB8AC3E}">
        <p14:creationId xmlns:p14="http://schemas.microsoft.com/office/powerpoint/2010/main" val="2436514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157FD988-90E9-4D29-AB49-E39A7B191E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6BE4A8C2-93A0-47AB-A446-468768FDDDBF}"/>
              </a:ext>
            </a:extLst>
          </p:cNvPr>
          <p:cNvSpPr txBox="1"/>
          <p:nvPr/>
        </p:nvSpPr>
        <p:spPr>
          <a:xfrm>
            <a:off x="22540" y="56891"/>
            <a:ext cx="1656184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2"/>
                </a:solidFill>
                <a:latin typeface="Biome Light" panose="020B0303030204020804" pitchFamily="34" charset="0"/>
                <a:cs typeface="Biome Light" panose="020B0303030204020804" pitchFamily="34" charset="0"/>
              </a:rPr>
              <a:t>Ukraine’s First Lady, Olena </a:t>
            </a:r>
            <a:r>
              <a:rPr lang="en-US" sz="1400" dirty="0" err="1">
                <a:solidFill>
                  <a:schemeClr val="bg2"/>
                </a:solidFill>
                <a:latin typeface="Biome Light" panose="020B0303030204020804" pitchFamily="34" charset="0"/>
                <a:cs typeface="Biome Light" panose="020B0303030204020804" pitchFamily="34" charset="0"/>
              </a:rPr>
              <a:t>Zelenska</a:t>
            </a:r>
            <a:r>
              <a:rPr lang="en-US" sz="1400" dirty="0">
                <a:solidFill>
                  <a:schemeClr val="bg2"/>
                </a:solidFill>
                <a:latin typeface="Biome Light" panose="020B0303030204020804" pitchFamily="34" charset="0"/>
                <a:cs typeface="Biome Light" panose="020B0303030204020804" pitchFamily="34" charset="0"/>
              </a:rPr>
              <a:t> has sparked an online trend of women sitting in a traditionally masculine pose. The trend is </a:t>
            </a:r>
            <a:r>
              <a:rPr lang="en-US" sz="1400" dirty="0" err="1">
                <a:solidFill>
                  <a:schemeClr val="bg2"/>
                </a:solidFill>
                <a:latin typeface="Biome Light" panose="020B0303030204020804" pitchFamily="34" charset="0"/>
                <a:cs typeface="Biome Light" panose="020B0303030204020804" pitchFamily="34" charset="0"/>
              </a:rPr>
              <a:t>hashtagged</a:t>
            </a:r>
            <a:r>
              <a:rPr lang="en-US" sz="1400" dirty="0">
                <a:solidFill>
                  <a:schemeClr val="bg2"/>
                </a:solidFill>
                <a:latin typeface="Biome Light" panose="020B0303030204020804" pitchFamily="34" charset="0"/>
                <a:cs typeface="Biome Light" panose="020B0303030204020804" pitchFamily="34" charset="0"/>
              </a:rPr>
              <a:t> “Sit like a girl”. </a:t>
            </a:r>
            <a:r>
              <a:rPr lang="en-US" sz="1400" b="1" dirty="0">
                <a:solidFill>
                  <a:srgbClr val="FFC000"/>
                </a:solidFill>
                <a:latin typeface="Biome Light" panose="020B0303030204020804" pitchFamily="34" charset="0"/>
                <a:cs typeface="Biome Light" panose="020B0303030204020804" pitchFamily="34" charset="0"/>
              </a:rPr>
              <a:t>#sitlikeagirl </a:t>
            </a:r>
            <a:r>
              <a:rPr lang="en-US" sz="1400" dirty="0">
                <a:solidFill>
                  <a:schemeClr val="bg2"/>
                </a:solidFill>
                <a:latin typeface="Biome Light" panose="020B0303030204020804" pitchFamily="34" charset="0"/>
                <a:cs typeface="Biome Light" panose="020B0303030204020804" pitchFamily="34" charset="0"/>
              </a:rPr>
              <a:t>on Instagram and Twitter</a:t>
            </a:r>
          </a:p>
          <a:p>
            <a:endParaRPr lang="en-US" sz="1400" dirty="0">
              <a:solidFill>
                <a:schemeClr val="bg2"/>
              </a:solidFill>
              <a:latin typeface="Biome Light" panose="020B0303030204020804" pitchFamily="34" charset="0"/>
              <a:cs typeface="Biome Light" panose="020B0303030204020804" pitchFamily="34" charset="0"/>
            </a:endParaRPr>
          </a:p>
          <a:p>
            <a:r>
              <a:rPr lang="en-US" sz="1400" dirty="0">
                <a:solidFill>
                  <a:schemeClr val="bg2"/>
                </a:solidFill>
                <a:latin typeface="Biome Light" panose="020B0303030204020804" pitchFamily="34" charset="0"/>
                <a:cs typeface="Biome Light" panose="020B0303030204020804" pitchFamily="34" charset="0"/>
              </a:rPr>
              <a:t>The stance apparently provoked a wave of criticism that it wasn’t ladylike enough for a leader’s wife. </a:t>
            </a:r>
            <a:endParaRPr lang="en-US" sz="1600" dirty="0">
              <a:solidFill>
                <a:schemeClr val="bg2"/>
              </a:solidFill>
              <a:latin typeface="Biome Light" panose="020B0303030204020804" pitchFamily="34" charset="0"/>
              <a:cs typeface="Biome Light" panose="020B0303030204020804" pitchFamily="34" charset="0"/>
            </a:endParaRPr>
          </a:p>
          <a:p>
            <a:endParaRPr lang="en-US" sz="1600" dirty="0">
              <a:solidFill>
                <a:schemeClr val="bg2"/>
              </a:solidFill>
              <a:latin typeface="Biome Light" panose="020B0303030204020804" pitchFamily="34" charset="0"/>
              <a:cs typeface="Biome Light" panose="020B0303030204020804" pitchFamily="34" charset="0"/>
            </a:endParaRPr>
          </a:p>
          <a:p>
            <a:r>
              <a:rPr lang="en-US" sz="1600" dirty="0">
                <a:solidFill>
                  <a:schemeClr val="bg2"/>
                </a:solidFill>
                <a:latin typeface="Biome Light" panose="020B0303030204020804" pitchFamily="34" charset="0"/>
                <a:cs typeface="Biome Light" panose="020B0303030204020804" pitchFamily="34" charset="0"/>
              </a:rPr>
              <a:t>Annie Leibovitz, Vogue, July 2022</a:t>
            </a:r>
            <a:endParaRPr lang="da-DK" sz="1600" dirty="0">
              <a:solidFill>
                <a:schemeClr val="bg2"/>
              </a:solidFill>
              <a:latin typeface="Biome Light" panose="020B0303030204020804" pitchFamily="34" charset="0"/>
              <a:cs typeface="Biome Light" panose="020B03030302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76200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2AEFCCAC-D010-4D4C-93F8-8E9905D747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0021"/>
            <a:ext cx="9144000" cy="6537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740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39171DE3-E417-44CE-ACE9-84D497C7B9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000"/>
          <a:stretch/>
        </p:blipFill>
        <p:spPr>
          <a:xfrm>
            <a:off x="1880828" y="11211"/>
            <a:ext cx="5382344" cy="6835577"/>
          </a:xfrm>
          <a:prstGeom prst="rect">
            <a:avLst/>
          </a:prstGeom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857A3182-25B8-4388-86C6-E4DC8EC8008F}"/>
              </a:ext>
            </a:extLst>
          </p:cNvPr>
          <p:cNvSpPr txBox="1"/>
          <p:nvPr/>
        </p:nvSpPr>
        <p:spPr>
          <a:xfrm>
            <a:off x="7596336" y="5157192"/>
            <a:ext cx="13681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>
                <a:latin typeface="Biome Light" panose="020B0303030204020804" pitchFamily="34" charset="0"/>
                <a:cs typeface="Biome Light" panose="020B0303030204020804" pitchFamily="34" charset="0"/>
              </a:rPr>
              <a:t>Tyler Mitchell, Vogue, December 2019</a:t>
            </a:r>
          </a:p>
        </p:txBody>
      </p:sp>
    </p:spTree>
    <p:extLst>
      <p:ext uri="{BB962C8B-B14F-4D97-AF65-F5344CB8AC3E}">
        <p14:creationId xmlns:p14="http://schemas.microsoft.com/office/powerpoint/2010/main" val="39245871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3EB3D4-15F9-0C54-97D6-BA5BB6820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PIKTOGRAMMER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0B3FC510-CCE5-B9C0-2052-C061915352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206730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1" descr="Strømlinet affaldssortering">
            <a:extLst>
              <a:ext uri="{FF2B5EF4-FFF2-40B4-BE49-F238E27FC236}">
                <a16:creationId xmlns:a16="http://schemas.microsoft.com/office/drawing/2014/main" id="{6A00A239-E902-3E33-5725-1D82A8B198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28708" y="68263"/>
            <a:ext cx="4486584" cy="6721475"/>
          </a:xfrm>
          <a:prstGeom prst="rect">
            <a:avLst/>
          </a:prstGeom>
          <a:solidFill>
            <a:srgbClr val="FFFFFF"/>
          </a:solidFill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53589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amiliezone i i &#10;Family zone ">
            <a:extLst>
              <a:ext uri="{FF2B5EF4-FFF2-40B4-BE49-F238E27FC236}">
                <a16:creationId xmlns:a16="http://schemas.microsoft.com/office/drawing/2014/main" id="{F31EC604-AE3B-54B9-0F8F-DB6B9EA446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725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65655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CFC822-0F6E-89B9-5BB0-B3E3B53EA862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da-DK" sz="3200" dirty="0"/>
              <a:t>HVORDAN skal piktogrammet se ud?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18174B2-E300-4FD4-71D5-F4BDE69972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a-DK" sz="4400" dirty="0"/>
              <a:t>Hvordan kan problemet løses?</a:t>
            </a:r>
          </a:p>
        </p:txBody>
      </p:sp>
    </p:spTree>
    <p:extLst>
      <p:ext uri="{BB962C8B-B14F-4D97-AF65-F5344CB8AC3E}">
        <p14:creationId xmlns:p14="http://schemas.microsoft.com/office/powerpoint/2010/main" val="791831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amiliezone ">
            <a:extLst>
              <a:ext uri="{FF2B5EF4-FFF2-40B4-BE49-F238E27FC236}">
                <a16:creationId xmlns:a16="http://schemas.microsoft.com/office/drawing/2014/main" id="{C9511E6E-5860-5D41-E9E3-9C169FCAB1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3494" y="1377264"/>
            <a:ext cx="3837012" cy="4103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21616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orona handlingsplan">
            <a:extLst>
              <a:ext uri="{FF2B5EF4-FFF2-40B4-BE49-F238E27FC236}">
                <a16:creationId xmlns:a16="http://schemas.microsoft.com/office/drawing/2014/main" id="{52C8CFC1-A86C-C817-B4BC-4742BD9E31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071" y="332656"/>
            <a:ext cx="7685857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3A3CCB3A-0777-C486-6526-EB6FABE47CF7}"/>
              </a:ext>
            </a:extLst>
          </p:cNvPr>
          <p:cNvSpPr txBox="1"/>
          <p:nvPr/>
        </p:nvSpPr>
        <p:spPr>
          <a:xfrm>
            <a:off x="729071" y="5373216"/>
            <a:ext cx="72499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>
                <a:latin typeface="Biome Light" panose="020B0303030204020804" pitchFamily="34" charset="0"/>
                <a:cs typeface="Biome Light" panose="020B0303030204020804" pitchFamily="34" charset="0"/>
              </a:rPr>
              <a:t>E-types, Ikonografi til Sundhedsstyrelsen 2018</a:t>
            </a:r>
          </a:p>
          <a:p>
            <a:endParaRPr lang="da-DK" dirty="0">
              <a:latin typeface="Biome Light" panose="020B0303030204020804" pitchFamily="34" charset="0"/>
              <a:cs typeface="Biome Light" panose="020B0303030204020804" pitchFamily="34" charset="0"/>
            </a:endParaRPr>
          </a:p>
          <a:p>
            <a:r>
              <a:rPr lang="da-DK" dirty="0">
                <a:latin typeface="Biome Light" panose="020B0303030204020804" pitchFamily="34" charset="0"/>
                <a:cs typeface="Biome Light" panose="020B0303030204020804" pitchFamily="34" charset="0"/>
                <a:hlinkClick r:id="rId3"/>
              </a:rPr>
              <a:t>e-types.com/</a:t>
            </a:r>
            <a:r>
              <a:rPr lang="da-DK" dirty="0" err="1">
                <a:latin typeface="Biome Light" panose="020B0303030204020804" pitchFamily="34" charset="0"/>
                <a:cs typeface="Biome Light" panose="020B0303030204020804" pitchFamily="34" charset="0"/>
                <a:hlinkClick r:id="rId3"/>
              </a:rPr>
              <a:t>work</a:t>
            </a:r>
            <a:r>
              <a:rPr lang="da-DK" dirty="0">
                <a:latin typeface="Biome Light" panose="020B0303030204020804" pitchFamily="34" charset="0"/>
                <a:cs typeface="Biome Light" panose="020B0303030204020804" pitchFamily="34" charset="0"/>
                <a:hlinkClick r:id="rId3"/>
              </a:rPr>
              <a:t>/all/sundhedsstyrelsen-</a:t>
            </a:r>
            <a:r>
              <a:rPr lang="da-DK" dirty="0" err="1">
                <a:latin typeface="Biome Light" panose="020B0303030204020804" pitchFamily="34" charset="0"/>
                <a:cs typeface="Biome Light" panose="020B0303030204020804" pitchFamily="34" charset="0"/>
                <a:hlinkClick r:id="rId3"/>
              </a:rPr>
              <a:t>iconography</a:t>
            </a:r>
            <a:endParaRPr lang="da-DK" dirty="0">
              <a:latin typeface="Biome Light" panose="020B0303030204020804" pitchFamily="34" charset="0"/>
              <a:cs typeface="Biome Light" panose="020B03030302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15590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ie Pandemie erfordert besondere Hygiene- und Abstandsregeln im Büroalltag (Foto: PSG) ">
            <a:extLst>
              <a:ext uri="{FF2B5EF4-FFF2-40B4-BE49-F238E27FC236}">
                <a16:creationId xmlns:a16="http://schemas.microsoft.com/office/drawing/2014/main" id="{17A4D68C-9C23-2E82-2077-6A37EC4C19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94336" y="2852936"/>
            <a:ext cx="5849664" cy="3656040"/>
          </a:xfrm>
          <a:prstGeom prst="rect">
            <a:avLst/>
          </a:prstGeom>
          <a:solidFill>
            <a:srgbClr val="FFFFFF"/>
          </a:solidFill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Billede 1">
            <a:extLst>
              <a:ext uri="{FF2B5EF4-FFF2-40B4-BE49-F238E27FC236}">
                <a16:creationId xmlns:a16="http://schemas.microsoft.com/office/drawing/2014/main" id="{ECB5C93D-6A11-6AF3-9708-4E39212BEC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9" y="127788"/>
            <a:ext cx="6303810" cy="2725148"/>
          </a:xfrm>
          <a:prstGeom prst="rect">
            <a:avLst/>
          </a:prstGeom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5460D0DD-963C-124E-2D80-58DF1B1954C9}"/>
              </a:ext>
            </a:extLst>
          </p:cNvPr>
          <p:cNvSpPr txBox="1"/>
          <p:nvPr/>
        </p:nvSpPr>
        <p:spPr>
          <a:xfrm>
            <a:off x="323528" y="5308647"/>
            <a:ext cx="19489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>
                <a:latin typeface="Biome Light" panose="020B0303030204020804" pitchFamily="34" charset="0"/>
                <a:cs typeface="Biome Light" panose="020B0303030204020804" pitchFamily="34" charset="0"/>
              </a:rPr>
              <a:t>Corona-piktogrammer: Grafisk design fra Tyskland</a:t>
            </a:r>
          </a:p>
        </p:txBody>
      </p:sp>
    </p:spTree>
    <p:extLst>
      <p:ext uri="{BB962C8B-B14F-4D97-AF65-F5344CB8AC3E}">
        <p14:creationId xmlns:p14="http://schemas.microsoft.com/office/powerpoint/2010/main" val="1509371322"/>
      </p:ext>
    </p:extLst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2717</TotalTime>
  <Words>353</Words>
  <Application>Microsoft Office PowerPoint</Application>
  <PresentationFormat>Skærmshow (4:3)</PresentationFormat>
  <Paragraphs>47</Paragraphs>
  <Slides>20</Slides>
  <Notes>2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20</vt:i4>
      </vt:variant>
    </vt:vector>
  </HeadingPairs>
  <TitlesOfParts>
    <vt:vector size="24" baseType="lpstr">
      <vt:lpstr>Arial</vt:lpstr>
      <vt:lpstr>Biome Light</vt:lpstr>
      <vt:lpstr>Calibri</vt:lpstr>
      <vt:lpstr>Kontortema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Provokation</vt:lpstr>
      <vt:lpstr>PowerPoint-præsentation</vt:lpstr>
      <vt:lpstr>PowerPoint-præsentation</vt:lpstr>
      <vt:lpstr>PowerPoint-præsentation</vt:lpstr>
      <vt:lpstr>PowerPoint-præsentation</vt:lpstr>
      <vt:lpstr>PIKTOGRAMMER</vt:lpstr>
      <vt:lpstr>PowerPoint-præsentation</vt:lpstr>
      <vt:lpstr>PowerPoint-præsentation</vt:lpstr>
      <vt:lpstr>HVORDAN skal piktogrammet se ud?</vt:lpstr>
      <vt:lpstr>PowerPoint-præsentation</vt:lpstr>
      <vt:lpstr>PowerPoint-præsentation</vt:lpstr>
      <vt:lpstr>PowerPoint-præsentation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Jesper Bek</dc:creator>
  <cp:lastModifiedBy>Hanne Holmelund von Sehested</cp:lastModifiedBy>
  <cp:revision>7</cp:revision>
  <dcterms:created xsi:type="dcterms:W3CDTF">2018-08-24T13:58:21Z</dcterms:created>
  <dcterms:modified xsi:type="dcterms:W3CDTF">2023-09-13T08:40:29Z</dcterms:modified>
</cp:coreProperties>
</file>