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38" r:id="rId2"/>
  </p:sldMasterIdLst>
  <p:sldIdLst>
    <p:sldId id="256" r:id="rId3"/>
    <p:sldId id="268" r:id="rId4"/>
    <p:sldId id="269" r:id="rId5"/>
    <p:sldId id="260" r:id="rId6"/>
    <p:sldId id="259" r:id="rId7"/>
    <p:sldId id="257" r:id="rId8"/>
    <p:sldId id="258" r:id="rId9"/>
    <p:sldId id="262" r:id="rId10"/>
    <p:sldId id="290" r:id="rId11"/>
    <p:sldId id="282" r:id="rId12"/>
    <p:sldId id="283" r:id="rId13"/>
    <p:sldId id="261" r:id="rId14"/>
    <p:sldId id="272" r:id="rId15"/>
    <p:sldId id="273" r:id="rId16"/>
    <p:sldId id="274" r:id="rId17"/>
    <p:sldId id="276" r:id="rId18"/>
    <p:sldId id="277" r:id="rId19"/>
    <p:sldId id="278" r:id="rId20"/>
    <p:sldId id="281" r:id="rId21"/>
    <p:sldId id="263" r:id="rId22"/>
    <p:sldId id="284" r:id="rId23"/>
    <p:sldId id="285" r:id="rId24"/>
    <p:sldId id="264" r:id="rId25"/>
    <p:sldId id="286" r:id="rId26"/>
    <p:sldId id="265" r:id="rId27"/>
    <p:sldId id="271" r:id="rId28"/>
    <p:sldId id="288" r:id="rId29"/>
    <p:sldId id="289" r:id="rId30"/>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A5E63"/>
    <a:srgbClr val="FFFF85"/>
    <a:srgbClr val="F0FE86"/>
    <a:srgbClr val="F7717B"/>
    <a:srgbClr val="FFCE33"/>
    <a:srgbClr val="B57277"/>
    <a:srgbClr val="DD69A0"/>
    <a:srgbClr val="FFD54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CDA3B52-0F91-4DFF-BFB0-07645772E522}" v="127" dt="2024-10-08T08:48:24.044"/>
  </p1510:revLst>
</p1510:revInfo>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40" autoAdjust="0"/>
    <p:restoredTop sz="94660"/>
  </p:normalViewPr>
  <p:slideViewPr>
    <p:cSldViewPr snapToGrid="0">
      <p:cViewPr varScale="1">
        <p:scale>
          <a:sx n="66" d="100"/>
          <a:sy n="66" d="100"/>
        </p:scale>
        <p:origin x="628"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nne Holmelund von Sehested" userId="b92cad2f-4ea1-43fa-a59c-1f9b0eb09d8b" providerId="ADAL" clId="{EA891B99-6857-4074-8720-EBCCCBC88D56}"/>
    <pc:docChg chg="undo custSel addSld delSld modSld sldOrd">
      <pc:chgData name="Hanne Holmelund von Sehested" userId="b92cad2f-4ea1-43fa-a59c-1f9b0eb09d8b" providerId="ADAL" clId="{EA891B99-6857-4074-8720-EBCCCBC88D56}" dt="2022-09-27T06:50:05.337" v="908"/>
      <pc:docMkLst>
        <pc:docMk/>
      </pc:docMkLst>
      <pc:sldChg chg="addSp delSp modSp mod setBg addAnim delAnim modAnim">
        <pc:chgData name="Hanne Holmelund von Sehested" userId="b92cad2f-4ea1-43fa-a59c-1f9b0eb09d8b" providerId="ADAL" clId="{EA891B99-6857-4074-8720-EBCCCBC88D56}" dt="2022-09-26T18:24:36.029" v="569" actId="1076"/>
        <pc:sldMkLst>
          <pc:docMk/>
          <pc:sldMk cId="1954001237" sldId="256"/>
        </pc:sldMkLst>
        <pc:spChg chg="mod">
          <ac:chgData name="Hanne Holmelund von Sehested" userId="b92cad2f-4ea1-43fa-a59c-1f9b0eb09d8b" providerId="ADAL" clId="{EA891B99-6857-4074-8720-EBCCCBC88D56}" dt="2022-09-26T18:16:26.534" v="482" actId="1076"/>
          <ac:spMkLst>
            <pc:docMk/>
            <pc:sldMk cId="1954001237" sldId="256"/>
            <ac:spMk id="2" creationId="{5D782B5B-FA8E-4E7A-8613-2C4E75CE9DE1}"/>
          </ac:spMkLst>
        </pc:spChg>
        <pc:spChg chg="mod">
          <ac:chgData name="Hanne Holmelund von Sehested" userId="b92cad2f-4ea1-43fa-a59c-1f9b0eb09d8b" providerId="ADAL" clId="{EA891B99-6857-4074-8720-EBCCCBC88D56}" dt="2022-09-26T18:20:13.245" v="503" actId="20577"/>
          <ac:spMkLst>
            <pc:docMk/>
            <pc:sldMk cId="1954001237" sldId="256"/>
            <ac:spMk id="3" creationId="{5258669E-F61B-4451-8276-C825579A900E}"/>
          </ac:spMkLst>
        </pc:spChg>
        <pc:spChg chg="add mod">
          <ac:chgData name="Hanne Holmelund von Sehested" userId="b92cad2f-4ea1-43fa-a59c-1f9b0eb09d8b" providerId="ADAL" clId="{EA891B99-6857-4074-8720-EBCCCBC88D56}" dt="2022-09-26T18:24:23.555" v="568" actId="1076"/>
          <ac:spMkLst>
            <pc:docMk/>
            <pc:sldMk cId="1954001237" sldId="256"/>
            <ac:spMk id="7" creationId="{4A2BC227-4C1C-4D68-A433-A408FB1F2291}"/>
          </ac:spMkLst>
        </pc:spChg>
        <pc:spChg chg="add">
          <ac:chgData name="Hanne Holmelund von Sehested" userId="b92cad2f-4ea1-43fa-a59c-1f9b0eb09d8b" providerId="ADAL" clId="{EA891B99-6857-4074-8720-EBCCCBC88D56}" dt="2022-09-26T18:14:49.909" v="463" actId="26606"/>
          <ac:spMkLst>
            <pc:docMk/>
            <pc:sldMk cId="1954001237" sldId="256"/>
            <ac:spMk id="8" creationId="{87CC2527-562A-4F69-B487-4371E5B243E7}"/>
          </ac:spMkLst>
        </pc:spChg>
        <pc:spChg chg="add del">
          <ac:chgData name="Hanne Holmelund von Sehested" userId="b92cad2f-4ea1-43fa-a59c-1f9b0eb09d8b" providerId="ADAL" clId="{EA891B99-6857-4074-8720-EBCCCBC88D56}" dt="2022-09-26T18:14:40.421" v="461" actId="26606"/>
          <ac:spMkLst>
            <pc:docMk/>
            <pc:sldMk cId="1954001237" sldId="256"/>
            <ac:spMk id="9" creationId="{87CC2527-562A-4F69-B487-4371E5B243E7}"/>
          </ac:spMkLst>
        </pc:spChg>
        <pc:spChg chg="add mod">
          <ac:chgData name="Hanne Holmelund von Sehested" userId="b92cad2f-4ea1-43fa-a59c-1f9b0eb09d8b" providerId="ADAL" clId="{EA891B99-6857-4074-8720-EBCCCBC88D56}" dt="2022-09-26T18:24:36.029" v="569" actId="1076"/>
          <ac:spMkLst>
            <pc:docMk/>
            <pc:sldMk cId="1954001237" sldId="256"/>
            <ac:spMk id="14" creationId="{CDCDE11D-3B1D-4DAF-9A13-83592F45BD5E}"/>
          </ac:spMkLst>
        </pc:spChg>
        <pc:picChg chg="add del">
          <ac:chgData name="Hanne Holmelund von Sehested" userId="b92cad2f-4ea1-43fa-a59c-1f9b0eb09d8b" providerId="ADAL" clId="{EA891B99-6857-4074-8720-EBCCCBC88D56}" dt="2022-09-26T18:14:40.421" v="461" actId="26606"/>
          <ac:picMkLst>
            <pc:docMk/>
            <pc:sldMk cId="1954001237" sldId="256"/>
            <ac:picMk id="5" creationId="{066CF045-1EBA-1ABD-5F0B-711651E5B995}"/>
          </ac:picMkLst>
        </pc:picChg>
        <pc:picChg chg="add mod ord">
          <ac:chgData name="Hanne Holmelund von Sehested" userId="b92cad2f-4ea1-43fa-a59c-1f9b0eb09d8b" providerId="ADAL" clId="{EA891B99-6857-4074-8720-EBCCCBC88D56}" dt="2022-09-26T18:18:32.497" v="496" actId="1076"/>
          <ac:picMkLst>
            <pc:docMk/>
            <pc:sldMk cId="1954001237" sldId="256"/>
            <ac:picMk id="6" creationId="{2BEE7DA8-99F9-44FF-87EF-D4B07DDD5A93}"/>
          </ac:picMkLst>
        </pc:picChg>
        <pc:cxnChg chg="add del">
          <ac:chgData name="Hanne Holmelund von Sehested" userId="b92cad2f-4ea1-43fa-a59c-1f9b0eb09d8b" providerId="ADAL" clId="{EA891B99-6857-4074-8720-EBCCCBC88D56}" dt="2022-09-26T18:14:40.421" v="461" actId="26606"/>
          <ac:cxnSpMkLst>
            <pc:docMk/>
            <pc:sldMk cId="1954001237" sldId="256"/>
            <ac:cxnSpMk id="11" creationId="{BCDAEC91-5BCE-4B55-9CC0-43EF94CB734B}"/>
          </ac:cxnSpMkLst>
        </pc:cxnChg>
        <pc:cxnChg chg="add">
          <ac:chgData name="Hanne Holmelund von Sehested" userId="b92cad2f-4ea1-43fa-a59c-1f9b0eb09d8b" providerId="ADAL" clId="{EA891B99-6857-4074-8720-EBCCCBC88D56}" dt="2022-09-26T18:14:49.909" v="463" actId="26606"/>
          <ac:cxnSpMkLst>
            <pc:docMk/>
            <pc:sldMk cId="1954001237" sldId="256"/>
            <ac:cxnSpMk id="13" creationId="{BCDAEC91-5BCE-4B55-9CC0-43EF94CB734B}"/>
          </ac:cxnSpMkLst>
        </pc:cxnChg>
      </pc:sldChg>
      <pc:sldChg chg="modSp mod">
        <pc:chgData name="Hanne Holmelund von Sehested" userId="b92cad2f-4ea1-43fa-a59c-1f9b0eb09d8b" providerId="ADAL" clId="{EA891B99-6857-4074-8720-EBCCCBC88D56}" dt="2022-09-26T18:54:42.796" v="900" actId="207"/>
        <pc:sldMkLst>
          <pc:docMk/>
          <pc:sldMk cId="3542337572" sldId="258"/>
        </pc:sldMkLst>
        <pc:spChg chg="mod">
          <ac:chgData name="Hanne Holmelund von Sehested" userId="b92cad2f-4ea1-43fa-a59c-1f9b0eb09d8b" providerId="ADAL" clId="{EA891B99-6857-4074-8720-EBCCCBC88D56}" dt="2022-09-26T18:54:42.796" v="900" actId="207"/>
          <ac:spMkLst>
            <pc:docMk/>
            <pc:sldMk cId="3542337572" sldId="258"/>
            <ac:spMk id="4" creationId="{C83EB6EE-FDDC-4ED3-B62E-4BCE154FFFF9}"/>
          </ac:spMkLst>
        </pc:spChg>
      </pc:sldChg>
      <pc:sldChg chg="addSp modSp mod">
        <pc:chgData name="Hanne Holmelund von Sehested" userId="b92cad2f-4ea1-43fa-a59c-1f9b0eb09d8b" providerId="ADAL" clId="{EA891B99-6857-4074-8720-EBCCCBC88D56}" dt="2022-09-26T18:44:10.069" v="830" actId="1076"/>
        <pc:sldMkLst>
          <pc:docMk/>
          <pc:sldMk cId="4263464253" sldId="259"/>
        </pc:sldMkLst>
        <pc:spChg chg="mod">
          <ac:chgData name="Hanne Holmelund von Sehested" userId="b92cad2f-4ea1-43fa-a59c-1f9b0eb09d8b" providerId="ADAL" clId="{EA891B99-6857-4074-8720-EBCCCBC88D56}" dt="2022-09-26T18:29:20.649" v="619" actId="1076"/>
          <ac:spMkLst>
            <pc:docMk/>
            <pc:sldMk cId="4263464253" sldId="259"/>
            <ac:spMk id="2" creationId="{682D512F-EEAC-4D61-B4F5-EBAC0AD4525D}"/>
          </ac:spMkLst>
        </pc:spChg>
        <pc:spChg chg="mod">
          <ac:chgData name="Hanne Holmelund von Sehested" userId="b92cad2f-4ea1-43fa-a59c-1f9b0eb09d8b" providerId="ADAL" clId="{EA891B99-6857-4074-8720-EBCCCBC88D56}" dt="2022-09-26T18:44:10.069" v="830" actId="1076"/>
          <ac:spMkLst>
            <pc:docMk/>
            <pc:sldMk cId="4263464253" sldId="259"/>
            <ac:spMk id="3" creationId="{5CF2BF00-C9E4-475F-B1BD-6A2D4A368A4A}"/>
          </ac:spMkLst>
        </pc:spChg>
        <pc:picChg chg="add mod ord">
          <ac:chgData name="Hanne Holmelund von Sehested" userId="b92cad2f-4ea1-43fa-a59c-1f9b0eb09d8b" providerId="ADAL" clId="{EA891B99-6857-4074-8720-EBCCCBC88D56}" dt="2022-09-26T18:29:09.600" v="618" actId="1076"/>
          <ac:picMkLst>
            <pc:docMk/>
            <pc:sldMk cId="4263464253" sldId="259"/>
            <ac:picMk id="4" creationId="{E63BDE4C-5260-436D-A018-89BEC70F53DE}"/>
          </ac:picMkLst>
        </pc:picChg>
      </pc:sldChg>
      <pc:sldChg chg="addSp modSp mod setBg">
        <pc:chgData name="Hanne Holmelund von Sehested" userId="b92cad2f-4ea1-43fa-a59c-1f9b0eb09d8b" providerId="ADAL" clId="{EA891B99-6857-4074-8720-EBCCCBC88D56}" dt="2022-09-26T18:42:41.097" v="821" actId="1076"/>
        <pc:sldMkLst>
          <pc:docMk/>
          <pc:sldMk cId="786826982" sldId="260"/>
        </pc:sldMkLst>
        <pc:spChg chg="mod">
          <ac:chgData name="Hanne Holmelund von Sehested" userId="b92cad2f-4ea1-43fa-a59c-1f9b0eb09d8b" providerId="ADAL" clId="{EA891B99-6857-4074-8720-EBCCCBC88D56}" dt="2022-09-26T18:41:01.385" v="813" actId="121"/>
          <ac:spMkLst>
            <pc:docMk/>
            <pc:sldMk cId="786826982" sldId="260"/>
            <ac:spMk id="3" creationId="{05585CC5-64E2-4D2D-8984-896421ADB144}"/>
          </ac:spMkLst>
        </pc:spChg>
        <pc:picChg chg="add mod">
          <ac:chgData name="Hanne Holmelund von Sehested" userId="b92cad2f-4ea1-43fa-a59c-1f9b0eb09d8b" providerId="ADAL" clId="{EA891B99-6857-4074-8720-EBCCCBC88D56}" dt="2022-09-26T18:42:41.097" v="821" actId="1076"/>
          <ac:picMkLst>
            <pc:docMk/>
            <pc:sldMk cId="786826982" sldId="260"/>
            <ac:picMk id="5" creationId="{6A957E31-8C3D-47B4-82A0-B8A21BA8B6D5}"/>
          </ac:picMkLst>
        </pc:picChg>
      </pc:sldChg>
      <pc:sldChg chg="modSp mod">
        <pc:chgData name="Hanne Holmelund von Sehested" userId="b92cad2f-4ea1-43fa-a59c-1f9b0eb09d8b" providerId="ADAL" clId="{EA891B99-6857-4074-8720-EBCCCBC88D56}" dt="2022-09-26T18:50:39.629" v="883" actId="207"/>
        <pc:sldMkLst>
          <pc:docMk/>
          <pc:sldMk cId="4061058759" sldId="261"/>
        </pc:sldMkLst>
        <pc:spChg chg="mod">
          <ac:chgData name="Hanne Holmelund von Sehested" userId="b92cad2f-4ea1-43fa-a59c-1f9b0eb09d8b" providerId="ADAL" clId="{EA891B99-6857-4074-8720-EBCCCBC88D56}" dt="2022-09-26T18:50:39.629" v="883" actId="207"/>
          <ac:spMkLst>
            <pc:docMk/>
            <pc:sldMk cId="4061058759" sldId="261"/>
            <ac:spMk id="2" creationId="{F3A790C8-3A13-419B-AB1A-4046B06416DE}"/>
          </ac:spMkLst>
        </pc:spChg>
        <pc:spChg chg="mod">
          <ac:chgData name="Hanne Holmelund von Sehested" userId="b92cad2f-4ea1-43fa-a59c-1f9b0eb09d8b" providerId="ADAL" clId="{EA891B99-6857-4074-8720-EBCCCBC88D56}" dt="2022-09-26T18:39:23.779" v="808" actId="20577"/>
          <ac:spMkLst>
            <pc:docMk/>
            <pc:sldMk cId="4061058759" sldId="261"/>
            <ac:spMk id="3" creationId="{447EA857-F1E1-49C7-8F5D-3021F1EF97E6}"/>
          </ac:spMkLst>
        </pc:spChg>
      </pc:sldChg>
      <pc:sldChg chg="modSp mod">
        <pc:chgData name="Hanne Holmelund von Sehested" userId="b92cad2f-4ea1-43fa-a59c-1f9b0eb09d8b" providerId="ADAL" clId="{EA891B99-6857-4074-8720-EBCCCBC88D56}" dt="2022-09-26T18:50:55.639" v="884" actId="207"/>
        <pc:sldMkLst>
          <pc:docMk/>
          <pc:sldMk cId="3284609465" sldId="262"/>
        </pc:sldMkLst>
        <pc:spChg chg="mod">
          <ac:chgData name="Hanne Holmelund von Sehested" userId="b92cad2f-4ea1-43fa-a59c-1f9b0eb09d8b" providerId="ADAL" clId="{EA891B99-6857-4074-8720-EBCCCBC88D56}" dt="2022-09-26T18:50:55.639" v="884" actId="207"/>
          <ac:spMkLst>
            <pc:docMk/>
            <pc:sldMk cId="3284609465" sldId="262"/>
            <ac:spMk id="2" creationId="{CCC4C38F-CC05-4BC2-9986-69E0FB7B6148}"/>
          </ac:spMkLst>
        </pc:spChg>
        <pc:spChg chg="mod">
          <ac:chgData name="Hanne Holmelund von Sehested" userId="b92cad2f-4ea1-43fa-a59c-1f9b0eb09d8b" providerId="ADAL" clId="{EA891B99-6857-4074-8720-EBCCCBC88D56}" dt="2022-09-26T18:39:05.042" v="807" actId="20577"/>
          <ac:spMkLst>
            <pc:docMk/>
            <pc:sldMk cId="3284609465" sldId="262"/>
            <ac:spMk id="3" creationId="{EEB73D8B-88DC-4B51-B5A8-6F65D5F3B83D}"/>
          </ac:spMkLst>
        </pc:spChg>
      </pc:sldChg>
      <pc:sldChg chg="modSp mod">
        <pc:chgData name="Hanne Holmelund von Sehested" userId="b92cad2f-4ea1-43fa-a59c-1f9b0eb09d8b" providerId="ADAL" clId="{EA891B99-6857-4074-8720-EBCCCBC88D56}" dt="2022-09-26T18:54:58" v="901" actId="207"/>
        <pc:sldMkLst>
          <pc:docMk/>
          <pc:sldMk cId="2369089007" sldId="263"/>
        </pc:sldMkLst>
        <pc:spChg chg="mod">
          <ac:chgData name="Hanne Holmelund von Sehested" userId="b92cad2f-4ea1-43fa-a59c-1f9b0eb09d8b" providerId="ADAL" clId="{EA891B99-6857-4074-8720-EBCCCBC88D56}" dt="2022-09-26T18:54:58" v="901" actId="207"/>
          <ac:spMkLst>
            <pc:docMk/>
            <pc:sldMk cId="2369089007" sldId="263"/>
            <ac:spMk id="2" creationId="{48B5A896-423B-47D3-A4CC-074FA860066D}"/>
          </ac:spMkLst>
        </pc:spChg>
        <pc:spChg chg="mod">
          <ac:chgData name="Hanne Holmelund von Sehested" userId="b92cad2f-4ea1-43fa-a59c-1f9b0eb09d8b" providerId="ADAL" clId="{EA891B99-6857-4074-8720-EBCCCBC88D56}" dt="2022-09-26T15:36:23.188" v="8" actId="27636"/>
          <ac:spMkLst>
            <pc:docMk/>
            <pc:sldMk cId="2369089007" sldId="263"/>
            <ac:spMk id="3" creationId="{1AFA2DE8-C948-4856-9A7F-943B9A4472E9}"/>
          </ac:spMkLst>
        </pc:spChg>
      </pc:sldChg>
      <pc:sldChg chg="modSp mod">
        <pc:chgData name="Hanne Holmelund von Sehested" userId="b92cad2f-4ea1-43fa-a59c-1f9b0eb09d8b" providerId="ADAL" clId="{EA891B99-6857-4074-8720-EBCCCBC88D56}" dt="2022-09-26T18:53:40.470" v="898" actId="207"/>
        <pc:sldMkLst>
          <pc:docMk/>
          <pc:sldMk cId="172035332" sldId="264"/>
        </pc:sldMkLst>
        <pc:spChg chg="mod">
          <ac:chgData name="Hanne Holmelund von Sehested" userId="b92cad2f-4ea1-43fa-a59c-1f9b0eb09d8b" providerId="ADAL" clId="{EA891B99-6857-4074-8720-EBCCCBC88D56}" dt="2022-09-26T18:53:40.470" v="898" actId="207"/>
          <ac:spMkLst>
            <pc:docMk/>
            <pc:sldMk cId="172035332" sldId="264"/>
            <ac:spMk id="2" creationId="{7EC3D7A6-E8D8-4B5B-BD5D-6610493844DE}"/>
          </ac:spMkLst>
        </pc:spChg>
        <pc:spChg chg="mod">
          <ac:chgData name="Hanne Holmelund von Sehested" userId="b92cad2f-4ea1-43fa-a59c-1f9b0eb09d8b" providerId="ADAL" clId="{EA891B99-6857-4074-8720-EBCCCBC88D56}" dt="2022-09-26T15:38:54.770" v="160" actId="20577"/>
          <ac:spMkLst>
            <pc:docMk/>
            <pc:sldMk cId="172035332" sldId="264"/>
            <ac:spMk id="3" creationId="{29AE5EB3-CEA9-453F-926E-893E73EB7174}"/>
          </ac:spMkLst>
        </pc:spChg>
      </pc:sldChg>
      <pc:sldChg chg="modSp mod">
        <pc:chgData name="Hanne Holmelund von Sehested" userId="b92cad2f-4ea1-43fa-a59c-1f9b0eb09d8b" providerId="ADAL" clId="{EA891B99-6857-4074-8720-EBCCCBC88D56}" dt="2022-09-26T18:55:03.482" v="902" actId="207"/>
        <pc:sldMkLst>
          <pc:docMk/>
          <pc:sldMk cId="3672338301" sldId="265"/>
        </pc:sldMkLst>
        <pc:spChg chg="mod">
          <ac:chgData name="Hanne Holmelund von Sehested" userId="b92cad2f-4ea1-43fa-a59c-1f9b0eb09d8b" providerId="ADAL" clId="{EA891B99-6857-4074-8720-EBCCCBC88D56}" dt="2022-09-26T18:55:03.482" v="902" actId="207"/>
          <ac:spMkLst>
            <pc:docMk/>
            <pc:sldMk cId="3672338301" sldId="265"/>
            <ac:spMk id="2" creationId="{EF3C8710-3531-45B6-8B00-63BCDFDE8867}"/>
          </ac:spMkLst>
        </pc:spChg>
        <pc:spChg chg="mod">
          <ac:chgData name="Hanne Holmelund von Sehested" userId="b92cad2f-4ea1-43fa-a59c-1f9b0eb09d8b" providerId="ADAL" clId="{EA891B99-6857-4074-8720-EBCCCBC88D56}" dt="2022-09-26T15:36:05.476" v="5" actId="27636"/>
          <ac:spMkLst>
            <pc:docMk/>
            <pc:sldMk cId="3672338301" sldId="265"/>
            <ac:spMk id="3" creationId="{A0BDF7FC-CDFF-48DF-A5A6-51227976CC26}"/>
          </ac:spMkLst>
        </pc:spChg>
      </pc:sldChg>
      <pc:sldChg chg="addSp delSp modSp mod setBg">
        <pc:chgData name="Hanne Holmelund von Sehested" userId="b92cad2f-4ea1-43fa-a59c-1f9b0eb09d8b" providerId="ADAL" clId="{EA891B99-6857-4074-8720-EBCCCBC88D56}" dt="2022-09-26T18:49:52.716" v="882" actId="207"/>
        <pc:sldMkLst>
          <pc:docMk/>
          <pc:sldMk cId="1052217260" sldId="268"/>
        </pc:sldMkLst>
        <pc:spChg chg="mod">
          <ac:chgData name="Hanne Holmelund von Sehested" userId="b92cad2f-4ea1-43fa-a59c-1f9b0eb09d8b" providerId="ADAL" clId="{EA891B99-6857-4074-8720-EBCCCBC88D56}" dt="2022-09-26T18:49:24.731" v="878" actId="1076"/>
          <ac:spMkLst>
            <pc:docMk/>
            <pc:sldMk cId="1052217260" sldId="268"/>
            <ac:spMk id="2" creationId="{CA665FC3-F2A3-40CD-B717-8ABDBEA212DA}"/>
          </ac:spMkLst>
        </pc:spChg>
        <pc:spChg chg="mod">
          <ac:chgData name="Hanne Holmelund von Sehested" userId="b92cad2f-4ea1-43fa-a59c-1f9b0eb09d8b" providerId="ADAL" clId="{EA891B99-6857-4074-8720-EBCCCBC88D56}" dt="2022-09-26T18:49:52.716" v="882" actId="207"/>
          <ac:spMkLst>
            <pc:docMk/>
            <pc:sldMk cId="1052217260" sldId="268"/>
            <ac:spMk id="3" creationId="{3B3724C5-8771-42D9-A42C-7D9E44324338}"/>
          </ac:spMkLst>
        </pc:spChg>
        <pc:spChg chg="add del">
          <ac:chgData name="Hanne Holmelund von Sehested" userId="b92cad2f-4ea1-43fa-a59c-1f9b0eb09d8b" providerId="ADAL" clId="{EA891B99-6857-4074-8720-EBCCCBC88D56}" dt="2022-09-26T18:46:35.143" v="834" actId="26606"/>
          <ac:spMkLst>
            <pc:docMk/>
            <pc:sldMk cId="1052217260" sldId="268"/>
            <ac:spMk id="9" creationId="{3CD9DF72-87A3-404E-A828-84CBF11A8303}"/>
          </ac:spMkLst>
        </pc:spChg>
        <pc:spChg chg="add">
          <ac:chgData name="Hanne Holmelund von Sehested" userId="b92cad2f-4ea1-43fa-a59c-1f9b0eb09d8b" providerId="ADAL" clId="{EA891B99-6857-4074-8720-EBCCCBC88D56}" dt="2022-09-26T18:46:35.169" v="835" actId="26606"/>
          <ac:spMkLst>
            <pc:docMk/>
            <pc:sldMk cId="1052217260" sldId="268"/>
            <ac:spMk id="20" creationId="{D7A453D2-15D8-4403-815F-291FA16340D9}"/>
          </ac:spMkLst>
        </pc:spChg>
        <pc:spChg chg="add">
          <ac:chgData name="Hanne Holmelund von Sehested" userId="b92cad2f-4ea1-43fa-a59c-1f9b0eb09d8b" providerId="ADAL" clId="{EA891B99-6857-4074-8720-EBCCCBC88D56}" dt="2022-09-26T18:46:35.169" v="835" actId="26606"/>
          <ac:spMkLst>
            <pc:docMk/>
            <pc:sldMk cId="1052217260" sldId="268"/>
            <ac:spMk id="21" creationId="{B8114C98-A349-4111-A123-E8EAB86ABE30}"/>
          </ac:spMkLst>
        </pc:spChg>
        <pc:spChg chg="add">
          <ac:chgData name="Hanne Holmelund von Sehested" userId="b92cad2f-4ea1-43fa-a59c-1f9b0eb09d8b" providerId="ADAL" clId="{EA891B99-6857-4074-8720-EBCCCBC88D56}" dt="2022-09-26T18:46:35.169" v="835" actId="26606"/>
          <ac:spMkLst>
            <pc:docMk/>
            <pc:sldMk cId="1052217260" sldId="268"/>
            <ac:spMk id="22" creationId="{8161EA6B-09CA-445B-AB0D-8DF76FA92DEF}"/>
          </ac:spMkLst>
        </pc:spChg>
        <pc:spChg chg="add">
          <ac:chgData name="Hanne Holmelund von Sehested" userId="b92cad2f-4ea1-43fa-a59c-1f9b0eb09d8b" providerId="ADAL" clId="{EA891B99-6857-4074-8720-EBCCCBC88D56}" dt="2022-09-26T18:46:35.169" v="835" actId="26606"/>
          <ac:spMkLst>
            <pc:docMk/>
            <pc:sldMk cId="1052217260" sldId="268"/>
            <ac:spMk id="35" creationId="{E2D3D3F2-ABBB-4453-B1C5-1BEBF7E4DD56}"/>
          </ac:spMkLst>
        </pc:spChg>
        <pc:grpChg chg="add">
          <ac:chgData name="Hanne Holmelund von Sehested" userId="b92cad2f-4ea1-43fa-a59c-1f9b0eb09d8b" providerId="ADAL" clId="{EA891B99-6857-4074-8720-EBCCCBC88D56}" dt="2022-09-26T18:46:35.169" v="835" actId="26606"/>
          <ac:grpSpMkLst>
            <pc:docMk/>
            <pc:sldMk cId="1052217260" sldId="268"/>
            <ac:grpSpMk id="13" creationId="{1EA1DAFF-CECA-492F-BFA1-22C64956B8D9}"/>
          </ac:grpSpMkLst>
        </pc:grpChg>
        <pc:grpChg chg="add">
          <ac:chgData name="Hanne Holmelund von Sehested" userId="b92cad2f-4ea1-43fa-a59c-1f9b0eb09d8b" providerId="ADAL" clId="{EA891B99-6857-4074-8720-EBCCCBC88D56}" dt="2022-09-26T18:46:35.169" v="835" actId="26606"/>
          <ac:grpSpMkLst>
            <pc:docMk/>
            <pc:sldMk cId="1052217260" sldId="268"/>
            <ac:grpSpMk id="23" creationId="{670FB431-AE18-414D-92F4-1D12D1991152}"/>
          </ac:grpSpMkLst>
        </pc:grpChg>
        <pc:grpChg chg="add">
          <ac:chgData name="Hanne Holmelund von Sehested" userId="b92cad2f-4ea1-43fa-a59c-1f9b0eb09d8b" providerId="ADAL" clId="{EA891B99-6857-4074-8720-EBCCCBC88D56}" dt="2022-09-26T18:46:35.169" v="835" actId="26606"/>
          <ac:grpSpMkLst>
            <pc:docMk/>
            <pc:sldMk cId="1052217260" sldId="268"/>
            <ac:grpSpMk id="29" creationId="{AF19A774-30A5-488B-9BAF-629C6440294E}"/>
          </ac:grpSpMkLst>
        </pc:grpChg>
        <pc:grpChg chg="add">
          <ac:chgData name="Hanne Holmelund von Sehested" userId="b92cad2f-4ea1-43fa-a59c-1f9b0eb09d8b" providerId="ADAL" clId="{EA891B99-6857-4074-8720-EBCCCBC88D56}" dt="2022-09-26T18:46:35.169" v="835" actId="26606"/>
          <ac:grpSpMkLst>
            <pc:docMk/>
            <pc:sldMk cId="1052217260" sldId="268"/>
            <ac:grpSpMk id="37" creationId="{8214E4A5-A0D2-42C4-8D14-D2A7E495F041}"/>
          </ac:grpSpMkLst>
        </pc:grpChg>
        <pc:picChg chg="add mod ord">
          <ac:chgData name="Hanne Holmelund von Sehested" userId="b92cad2f-4ea1-43fa-a59c-1f9b0eb09d8b" providerId="ADAL" clId="{EA891B99-6857-4074-8720-EBCCCBC88D56}" dt="2022-09-26T18:46:35.169" v="835" actId="26606"/>
          <ac:picMkLst>
            <pc:docMk/>
            <pc:sldMk cId="1052217260" sldId="268"/>
            <ac:picMk id="4" creationId="{A1E186CC-15CD-4BFD-B1A7-CDA6875749FC}"/>
          </ac:picMkLst>
        </pc:picChg>
        <pc:cxnChg chg="add del">
          <ac:chgData name="Hanne Holmelund von Sehested" userId="b92cad2f-4ea1-43fa-a59c-1f9b0eb09d8b" providerId="ADAL" clId="{EA891B99-6857-4074-8720-EBCCCBC88D56}" dt="2022-09-26T18:46:35.143" v="834" actId="26606"/>
          <ac:cxnSpMkLst>
            <pc:docMk/>
            <pc:sldMk cId="1052217260" sldId="268"/>
            <ac:cxnSpMk id="11" creationId="{20E3A342-4D61-4E3F-AF90-1AB42AEB96CC}"/>
          </ac:cxnSpMkLst>
        </pc:cxnChg>
      </pc:sldChg>
      <pc:sldChg chg="addSp modSp mod">
        <pc:chgData name="Hanne Holmelund von Sehested" userId="b92cad2f-4ea1-43fa-a59c-1f9b0eb09d8b" providerId="ADAL" clId="{EA891B99-6857-4074-8720-EBCCCBC88D56}" dt="2022-09-26T18:27:00.622" v="610" actId="14100"/>
        <pc:sldMkLst>
          <pc:docMk/>
          <pc:sldMk cId="2865246194" sldId="269"/>
        </pc:sldMkLst>
        <pc:picChg chg="mod">
          <ac:chgData name="Hanne Holmelund von Sehested" userId="b92cad2f-4ea1-43fa-a59c-1f9b0eb09d8b" providerId="ADAL" clId="{EA891B99-6857-4074-8720-EBCCCBC88D56}" dt="2022-09-26T18:27:00.622" v="610" actId="14100"/>
          <ac:picMkLst>
            <pc:docMk/>
            <pc:sldMk cId="2865246194" sldId="269"/>
            <ac:picMk id="3" creationId="{ED9C8D9F-21B7-4967-A334-8C0A7B11DF19}"/>
          </ac:picMkLst>
        </pc:picChg>
        <pc:picChg chg="add mod ord">
          <ac:chgData name="Hanne Holmelund von Sehested" userId="b92cad2f-4ea1-43fa-a59c-1f9b0eb09d8b" providerId="ADAL" clId="{EA891B99-6857-4074-8720-EBCCCBC88D56}" dt="2022-09-26T18:26:56.262" v="609" actId="14100"/>
          <ac:picMkLst>
            <pc:docMk/>
            <pc:sldMk cId="2865246194" sldId="269"/>
            <ac:picMk id="5" creationId="{8FC5FA28-E4EB-4BE8-AE75-DA2B84EFD719}"/>
          </ac:picMkLst>
        </pc:picChg>
      </pc:sldChg>
      <pc:sldChg chg="del">
        <pc:chgData name="Hanne Holmelund von Sehested" userId="b92cad2f-4ea1-43fa-a59c-1f9b0eb09d8b" providerId="ADAL" clId="{EA891B99-6857-4074-8720-EBCCCBC88D56}" dt="2022-09-26T18:37:02.520" v="750" actId="2696"/>
        <pc:sldMkLst>
          <pc:docMk/>
          <pc:sldMk cId="1364548700" sldId="270"/>
        </pc:sldMkLst>
      </pc:sldChg>
      <pc:sldChg chg="modSp mod">
        <pc:chgData name="Hanne Holmelund von Sehested" userId="b92cad2f-4ea1-43fa-a59c-1f9b0eb09d8b" providerId="ADAL" clId="{EA891B99-6857-4074-8720-EBCCCBC88D56}" dt="2022-09-26T18:31:34.032" v="643" actId="692"/>
        <pc:sldMkLst>
          <pc:docMk/>
          <pc:sldMk cId="3457420147" sldId="271"/>
        </pc:sldMkLst>
        <pc:spChg chg="mod">
          <ac:chgData name="Hanne Holmelund von Sehested" userId="b92cad2f-4ea1-43fa-a59c-1f9b0eb09d8b" providerId="ADAL" clId="{EA891B99-6857-4074-8720-EBCCCBC88D56}" dt="2022-09-26T18:31:34.032" v="643" actId="692"/>
          <ac:spMkLst>
            <pc:docMk/>
            <pc:sldMk cId="3457420147" sldId="271"/>
            <ac:spMk id="2" creationId="{0B573ACA-6132-4FD7-A79F-CB81A2C7D892}"/>
          </ac:spMkLst>
        </pc:spChg>
        <pc:spChg chg="mod">
          <ac:chgData name="Hanne Holmelund von Sehested" userId="b92cad2f-4ea1-43fa-a59c-1f9b0eb09d8b" providerId="ADAL" clId="{EA891B99-6857-4074-8720-EBCCCBC88D56}" dt="2022-09-26T15:35:55.363" v="2" actId="20577"/>
          <ac:spMkLst>
            <pc:docMk/>
            <pc:sldMk cId="3457420147" sldId="271"/>
            <ac:spMk id="3" creationId="{FB4F3E53-D716-4748-A778-47E21E07C621}"/>
          </ac:spMkLst>
        </pc:spChg>
      </pc:sldChg>
      <pc:sldChg chg="addSp delSp modSp new mod setBg">
        <pc:chgData name="Hanne Holmelund von Sehested" userId="b92cad2f-4ea1-43fa-a59c-1f9b0eb09d8b" providerId="ADAL" clId="{EA891B99-6857-4074-8720-EBCCCBC88D56}" dt="2022-09-26T18:09:16.871" v="433" actId="1076"/>
        <pc:sldMkLst>
          <pc:docMk/>
          <pc:sldMk cId="2882117003" sldId="272"/>
        </pc:sldMkLst>
        <pc:picChg chg="add mod modCrop">
          <ac:chgData name="Hanne Holmelund von Sehested" userId="b92cad2f-4ea1-43fa-a59c-1f9b0eb09d8b" providerId="ADAL" clId="{EA891B99-6857-4074-8720-EBCCCBC88D56}" dt="2022-09-26T18:08:22.481" v="432" actId="1076"/>
          <ac:picMkLst>
            <pc:docMk/>
            <pc:sldMk cId="2882117003" sldId="272"/>
            <ac:picMk id="2" creationId="{8508E206-FE27-46FB-B05B-1D050DFD6015}"/>
          </ac:picMkLst>
        </pc:picChg>
        <pc:picChg chg="add mod ord modCrop">
          <ac:chgData name="Hanne Holmelund von Sehested" userId="b92cad2f-4ea1-43fa-a59c-1f9b0eb09d8b" providerId="ADAL" clId="{EA891B99-6857-4074-8720-EBCCCBC88D56}" dt="2022-09-26T18:09:16.871" v="433" actId="1076"/>
          <ac:picMkLst>
            <pc:docMk/>
            <pc:sldMk cId="2882117003" sldId="272"/>
            <ac:picMk id="3" creationId="{34D2E534-0632-405A-8123-116F0BC29947}"/>
          </ac:picMkLst>
        </pc:picChg>
        <pc:picChg chg="add mod modCrop">
          <ac:chgData name="Hanne Holmelund von Sehested" userId="b92cad2f-4ea1-43fa-a59c-1f9b0eb09d8b" providerId="ADAL" clId="{EA891B99-6857-4074-8720-EBCCCBC88D56}" dt="2022-09-26T17:47:42.004" v="253" actId="1076"/>
          <ac:picMkLst>
            <pc:docMk/>
            <pc:sldMk cId="2882117003" sldId="272"/>
            <ac:picMk id="4" creationId="{F9FBB853-FA1C-4B5F-8487-6FEB334936F2}"/>
          </ac:picMkLst>
        </pc:picChg>
        <pc:cxnChg chg="add del">
          <ac:chgData name="Hanne Holmelund von Sehested" userId="b92cad2f-4ea1-43fa-a59c-1f9b0eb09d8b" providerId="ADAL" clId="{EA891B99-6857-4074-8720-EBCCCBC88D56}" dt="2022-09-26T17:47:07.217" v="248" actId="26606"/>
          <ac:cxnSpMkLst>
            <pc:docMk/>
            <pc:sldMk cId="2882117003" sldId="272"/>
            <ac:cxnSpMk id="9" creationId="{DCD67800-37AC-4E14-89B0-F79DCB3FB86D}"/>
          </ac:cxnSpMkLst>
        </pc:cxnChg>
        <pc:cxnChg chg="add del">
          <ac:chgData name="Hanne Holmelund von Sehested" userId="b92cad2f-4ea1-43fa-a59c-1f9b0eb09d8b" providerId="ADAL" clId="{EA891B99-6857-4074-8720-EBCCCBC88D56}" dt="2022-09-26T17:47:07.217" v="248" actId="26606"/>
          <ac:cxnSpMkLst>
            <pc:docMk/>
            <pc:sldMk cId="2882117003" sldId="272"/>
            <ac:cxnSpMk id="11" creationId="{20F1788F-A5AE-4188-8274-F7F2E3833ECD}"/>
          </ac:cxnSpMkLst>
        </pc:cxnChg>
      </pc:sldChg>
      <pc:sldChg chg="addSp modSp new mod">
        <pc:chgData name="Hanne Holmelund von Sehested" userId="b92cad2f-4ea1-43fa-a59c-1f9b0eb09d8b" providerId="ADAL" clId="{EA891B99-6857-4074-8720-EBCCCBC88D56}" dt="2022-09-26T17:48:45.131" v="264" actId="1076"/>
        <pc:sldMkLst>
          <pc:docMk/>
          <pc:sldMk cId="2373642700" sldId="273"/>
        </pc:sldMkLst>
        <pc:picChg chg="add mod">
          <ac:chgData name="Hanne Holmelund von Sehested" userId="b92cad2f-4ea1-43fa-a59c-1f9b0eb09d8b" providerId="ADAL" clId="{EA891B99-6857-4074-8720-EBCCCBC88D56}" dt="2022-09-26T17:48:45.131" v="264" actId="1076"/>
          <ac:picMkLst>
            <pc:docMk/>
            <pc:sldMk cId="2373642700" sldId="273"/>
            <ac:picMk id="2" creationId="{3A891BA2-7B91-4ADE-A55D-E8A4E4A86858}"/>
          </ac:picMkLst>
        </pc:picChg>
        <pc:picChg chg="add mod">
          <ac:chgData name="Hanne Holmelund von Sehested" userId="b92cad2f-4ea1-43fa-a59c-1f9b0eb09d8b" providerId="ADAL" clId="{EA891B99-6857-4074-8720-EBCCCBC88D56}" dt="2022-09-26T17:48:29.816" v="263" actId="1076"/>
          <ac:picMkLst>
            <pc:docMk/>
            <pc:sldMk cId="2373642700" sldId="273"/>
            <ac:picMk id="3" creationId="{F56D546F-D7F4-4A60-8DA1-BA38F51EB62B}"/>
          </ac:picMkLst>
        </pc:picChg>
      </pc:sldChg>
      <pc:sldChg chg="addSp modSp new mod">
        <pc:chgData name="Hanne Holmelund von Sehested" userId="b92cad2f-4ea1-43fa-a59c-1f9b0eb09d8b" providerId="ADAL" clId="{EA891B99-6857-4074-8720-EBCCCBC88D56}" dt="2022-09-26T18:09:53.468" v="436" actId="1076"/>
        <pc:sldMkLst>
          <pc:docMk/>
          <pc:sldMk cId="840154041" sldId="274"/>
        </pc:sldMkLst>
        <pc:picChg chg="add mod modCrop">
          <ac:chgData name="Hanne Holmelund von Sehested" userId="b92cad2f-4ea1-43fa-a59c-1f9b0eb09d8b" providerId="ADAL" clId="{EA891B99-6857-4074-8720-EBCCCBC88D56}" dt="2022-09-26T18:09:53.468" v="436" actId="1076"/>
          <ac:picMkLst>
            <pc:docMk/>
            <pc:sldMk cId="840154041" sldId="274"/>
            <ac:picMk id="2" creationId="{69E93661-CF56-43C2-BED2-0A226157711F}"/>
          </ac:picMkLst>
        </pc:picChg>
        <pc:picChg chg="add mod modCrop">
          <ac:chgData name="Hanne Holmelund von Sehested" userId="b92cad2f-4ea1-43fa-a59c-1f9b0eb09d8b" providerId="ADAL" clId="{EA891B99-6857-4074-8720-EBCCCBC88D56}" dt="2022-09-26T18:09:37.947" v="435" actId="1076"/>
          <ac:picMkLst>
            <pc:docMk/>
            <pc:sldMk cId="840154041" sldId="274"/>
            <ac:picMk id="3" creationId="{2260CB03-4030-46CB-84A3-5703A4723020}"/>
          </ac:picMkLst>
        </pc:picChg>
      </pc:sldChg>
      <pc:sldChg chg="addSp delSp modSp new del mod">
        <pc:chgData name="Hanne Holmelund von Sehested" userId="b92cad2f-4ea1-43fa-a59c-1f9b0eb09d8b" providerId="ADAL" clId="{EA891B99-6857-4074-8720-EBCCCBC88D56}" dt="2022-09-26T17:50:22.029" v="273" actId="2696"/>
        <pc:sldMkLst>
          <pc:docMk/>
          <pc:sldMk cId="869155923" sldId="275"/>
        </pc:sldMkLst>
        <pc:picChg chg="add del mod">
          <ac:chgData name="Hanne Holmelund von Sehested" userId="b92cad2f-4ea1-43fa-a59c-1f9b0eb09d8b" providerId="ADAL" clId="{EA891B99-6857-4074-8720-EBCCCBC88D56}" dt="2022-09-26T17:46:51.232" v="245" actId="21"/>
          <ac:picMkLst>
            <pc:docMk/>
            <pc:sldMk cId="869155923" sldId="275"/>
            <ac:picMk id="2" creationId="{DD5EFD67-E698-45A9-8603-CA12C0DC5C7A}"/>
          </ac:picMkLst>
        </pc:picChg>
      </pc:sldChg>
      <pc:sldChg chg="addSp modSp new mod">
        <pc:chgData name="Hanne Holmelund von Sehested" userId="b92cad2f-4ea1-43fa-a59c-1f9b0eb09d8b" providerId="ADAL" clId="{EA891B99-6857-4074-8720-EBCCCBC88D56}" dt="2022-09-26T18:10:47.722" v="442" actId="1076"/>
        <pc:sldMkLst>
          <pc:docMk/>
          <pc:sldMk cId="2421614283" sldId="276"/>
        </pc:sldMkLst>
        <pc:picChg chg="add mod modCrop">
          <ac:chgData name="Hanne Holmelund von Sehested" userId="b92cad2f-4ea1-43fa-a59c-1f9b0eb09d8b" providerId="ADAL" clId="{EA891B99-6857-4074-8720-EBCCCBC88D56}" dt="2022-09-26T18:10:47.722" v="442" actId="1076"/>
          <ac:picMkLst>
            <pc:docMk/>
            <pc:sldMk cId="2421614283" sldId="276"/>
            <ac:picMk id="2" creationId="{73D3074E-FDD5-4620-8BC1-A06DA725FCB1}"/>
          </ac:picMkLst>
        </pc:picChg>
        <pc:picChg chg="add mod">
          <ac:chgData name="Hanne Holmelund von Sehested" userId="b92cad2f-4ea1-43fa-a59c-1f9b0eb09d8b" providerId="ADAL" clId="{EA891B99-6857-4074-8720-EBCCCBC88D56}" dt="2022-09-26T17:51:51.222" v="289" actId="14100"/>
          <ac:picMkLst>
            <pc:docMk/>
            <pc:sldMk cId="2421614283" sldId="276"/>
            <ac:picMk id="3" creationId="{F84C8D18-7384-4D21-B8F9-AACE090B4670}"/>
          </ac:picMkLst>
        </pc:picChg>
      </pc:sldChg>
      <pc:sldChg chg="addSp delSp modSp new mod">
        <pc:chgData name="Hanne Holmelund von Sehested" userId="b92cad2f-4ea1-43fa-a59c-1f9b0eb09d8b" providerId="ADAL" clId="{EA891B99-6857-4074-8720-EBCCCBC88D56}" dt="2022-09-26T17:57:35.783" v="334" actId="1076"/>
        <pc:sldMkLst>
          <pc:docMk/>
          <pc:sldMk cId="2181872110" sldId="277"/>
        </pc:sldMkLst>
        <pc:picChg chg="add mod modCrop">
          <ac:chgData name="Hanne Holmelund von Sehested" userId="b92cad2f-4ea1-43fa-a59c-1f9b0eb09d8b" providerId="ADAL" clId="{EA891B99-6857-4074-8720-EBCCCBC88D56}" dt="2022-09-26T17:57:32.927" v="333" actId="1076"/>
          <ac:picMkLst>
            <pc:docMk/>
            <pc:sldMk cId="2181872110" sldId="277"/>
            <ac:picMk id="2" creationId="{97EA4707-9036-4F69-A9F7-E401B66F9F55}"/>
          </ac:picMkLst>
        </pc:picChg>
        <pc:picChg chg="add del mod modCrop">
          <ac:chgData name="Hanne Holmelund von Sehested" userId="b92cad2f-4ea1-43fa-a59c-1f9b0eb09d8b" providerId="ADAL" clId="{EA891B99-6857-4074-8720-EBCCCBC88D56}" dt="2022-09-26T17:53:31.023" v="299" actId="21"/>
          <ac:picMkLst>
            <pc:docMk/>
            <pc:sldMk cId="2181872110" sldId="277"/>
            <ac:picMk id="3" creationId="{1693B8A7-0D7D-4DA4-A47C-3EB9910642F2}"/>
          </ac:picMkLst>
        </pc:picChg>
        <pc:picChg chg="add mod modCrop">
          <ac:chgData name="Hanne Holmelund von Sehested" userId="b92cad2f-4ea1-43fa-a59c-1f9b0eb09d8b" providerId="ADAL" clId="{EA891B99-6857-4074-8720-EBCCCBC88D56}" dt="2022-09-26T17:57:28.205" v="332" actId="1076"/>
          <ac:picMkLst>
            <pc:docMk/>
            <pc:sldMk cId="2181872110" sldId="277"/>
            <ac:picMk id="4" creationId="{0DE896E3-ADA3-4965-9885-C28BEF4A5BD2}"/>
          </ac:picMkLst>
        </pc:picChg>
        <pc:picChg chg="add del mod modCrop">
          <ac:chgData name="Hanne Holmelund von Sehested" userId="b92cad2f-4ea1-43fa-a59c-1f9b0eb09d8b" providerId="ADAL" clId="{EA891B99-6857-4074-8720-EBCCCBC88D56}" dt="2022-09-26T17:56:10.326" v="321"/>
          <ac:picMkLst>
            <pc:docMk/>
            <pc:sldMk cId="2181872110" sldId="277"/>
            <ac:picMk id="5" creationId="{F5331B2E-2C8B-4781-8A57-37C0E8E02F96}"/>
          </ac:picMkLst>
        </pc:picChg>
        <pc:picChg chg="add mod modCrop">
          <ac:chgData name="Hanne Holmelund von Sehested" userId="b92cad2f-4ea1-43fa-a59c-1f9b0eb09d8b" providerId="ADAL" clId="{EA891B99-6857-4074-8720-EBCCCBC88D56}" dt="2022-09-26T17:57:35.783" v="334" actId="1076"/>
          <ac:picMkLst>
            <pc:docMk/>
            <pc:sldMk cId="2181872110" sldId="277"/>
            <ac:picMk id="6" creationId="{4BD1174D-0821-42C5-8B2A-6B0BA76EFB2A}"/>
          </ac:picMkLst>
        </pc:picChg>
      </pc:sldChg>
      <pc:sldChg chg="addSp delSp modSp new mod">
        <pc:chgData name="Hanne Holmelund von Sehested" userId="b92cad2f-4ea1-43fa-a59c-1f9b0eb09d8b" providerId="ADAL" clId="{EA891B99-6857-4074-8720-EBCCCBC88D56}" dt="2022-09-26T18:01:09.434" v="364" actId="1076"/>
        <pc:sldMkLst>
          <pc:docMk/>
          <pc:sldMk cId="382729850" sldId="278"/>
        </pc:sldMkLst>
        <pc:picChg chg="add del">
          <ac:chgData name="Hanne Holmelund von Sehested" userId="b92cad2f-4ea1-43fa-a59c-1f9b0eb09d8b" providerId="ADAL" clId="{EA891B99-6857-4074-8720-EBCCCBC88D56}" dt="2022-09-26T17:53:44.455" v="301" actId="21"/>
          <ac:picMkLst>
            <pc:docMk/>
            <pc:sldMk cId="382729850" sldId="278"/>
            <ac:picMk id="2" creationId="{F497454F-F25F-44E9-99AD-2A24CBF2E7DC}"/>
          </ac:picMkLst>
        </pc:picChg>
        <pc:picChg chg="add del mod">
          <ac:chgData name="Hanne Holmelund von Sehested" userId="b92cad2f-4ea1-43fa-a59c-1f9b0eb09d8b" providerId="ADAL" clId="{EA891B99-6857-4074-8720-EBCCCBC88D56}" dt="2022-09-26T17:55:09.531" v="307" actId="21"/>
          <ac:picMkLst>
            <pc:docMk/>
            <pc:sldMk cId="382729850" sldId="278"/>
            <ac:picMk id="3" creationId="{1FDCEF94-2FBA-4341-9338-1F4109DD5DC3}"/>
          </ac:picMkLst>
        </pc:picChg>
        <pc:picChg chg="add mod">
          <ac:chgData name="Hanne Holmelund von Sehested" userId="b92cad2f-4ea1-43fa-a59c-1f9b0eb09d8b" providerId="ADAL" clId="{EA891B99-6857-4074-8720-EBCCCBC88D56}" dt="2022-09-26T17:57:50.689" v="335" actId="1076"/>
          <ac:picMkLst>
            <pc:docMk/>
            <pc:sldMk cId="382729850" sldId="278"/>
            <ac:picMk id="4" creationId="{A9CDC568-908F-4E8B-BF06-0F51E5BDCD53}"/>
          </ac:picMkLst>
        </pc:picChg>
        <pc:picChg chg="add mod modCrop">
          <ac:chgData name="Hanne Holmelund von Sehested" userId="b92cad2f-4ea1-43fa-a59c-1f9b0eb09d8b" providerId="ADAL" clId="{EA891B99-6857-4074-8720-EBCCCBC88D56}" dt="2022-09-26T17:59:41.071" v="350" actId="732"/>
          <ac:picMkLst>
            <pc:docMk/>
            <pc:sldMk cId="382729850" sldId="278"/>
            <ac:picMk id="5" creationId="{9B1116A2-F9DC-41CA-B0E0-3AEA341BE4EE}"/>
          </ac:picMkLst>
        </pc:picChg>
        <pc:picChg chg="add mod modCrop">
          <ac:chgData name="Hanne Holmelund von Sehested" userId="b92cad2f-4ea1-43fa-a59c-1f9b0eb09d8b" providerId="ADAL" clId="{EA891B99-6857-4074-8720-EBCCCBC88D56}" dt="2022-09-26T18:01:09.434" v="364" actId="1076"/>
          <ac:picMkLst>
            <pc:docMk/>
            <pc:sldMk cId="382729850" sldId="278"/>
            <ac:picMk id="6" creationId="{22E1B239-FE66-4926-A3EC-63E7D6733D18}"/>
          </ac:picMkLst>
        </pc:picChg>
        <pc:picChg chg="add mod">
          <ac:chgData name="Hanne Holmelund von Sehested" userId="b92cad2f-4ea1-43fa-a59c-1f9b0eb09d8b" providerId="ADAL" clId="{EA891B99-6857-4074-8720-EBCCCBC88D56}" dt="2022-09-26T17:59:23.627" v="347" actId="1076"/>
          <ac:picMkLst>
            <pc:docMk/>
            <pc:sldMk cId="382729850" sldId="278"/>
            <ac:picMk id="7" creationId="{BB4A10B4-F9A7-40B0-A210-8E5F3A381F85}"/>
          </ac:picMkLst>
        </pc:picChg>
        <pc:picChg chg="add mod modCrop">
          <ac:chgData name="Hanne Holmelund von Sehested" userId="b92cad2f-4ea1-43fa-a59c-1f9b0eb09d8b" providerId="ADAL" clId="{EA891B99-6857-4074-8720-EBCCCBC88D56}" dt="2022-09-26T18:00:26.020" v="360" actId="1076"/>
          <ac:picMkLst>
            <pc:docMk/>
            <pc:sldMk cId="382729850" sldId="278"/>
            <ac:picMk id="8" creationId="{93B99581-918C-4848-8C43-C3A26BEC3A8E}"/>
          </ac:picMkLst>
        </pc:picChg>
      </pc:sldChg>
      <pc:sldChg chg="addSp delSp new del mod">
        <pc:chgData name="Hanne Holmelund von Sehested" userId="b92cad2f-4ea1-43fa-a59c-1f9b0eb09d8b" providerId="ADAL" clId="{EA891B99-6857-4074-8720-EBCCCBC88D56}" dt="2022-09-26T18:01:15.753" v="365" actId="2696"/>
        <pc:sldMkLst>
          <pc:docMk/>
          <pc:sldMk cId="1078012739" sldId="279"/>
        </pc:sldMkLst>
        <pc:picChg chg="add del">
          <ac:chgData name="Hanne Holmelund von Sehested" userId="b92cad2f-4ea1-43fa-a59c-1f9b0eb09d8b" providerId="ADAL" clId="{EA891B99-6857-4074-8720-EBCCCBC88D56}" dt="2022-09-26T17:58:47.532" v="341" actId="21"/>
          <ac:picMkLst>
            <pc:docMk/>
            <pc:sldMk cId="1078012739" sldId="279"/>
            <ac:picMk id="2" creationId="{A5576FAB-9225-40BE-AFB7-F25F9B5A2D9F}"/>
          </ac:picMkLst>
        </pc:picChg>
        <pc:picChg chg="add del">
          <ac:chgData name="Hanne Holmelund von Sehested" userId="b92cad2f-4ea1-43fa-a59c-1f9b0eb09d8b" providerId="ADAL" clId="{EA891B99-6857-4074-8720-EBCCCBC88D56}" dt="2022-09-26T17:57:54.101" v="336" actId="21"/>
          <ac:picMkLst>
            <pc:docMk/>
            <pc:sldMk cId="1078012739" sldId="279"/>
            <ac:picMk id="3" creationId="{A7DF6278-AACE-4990-B1DA-E4C7044F31F8}"/>
          </ac:picMkLst>
        </pc:picChg>
      </pc:sldChg>
      <pc:sldChg chg="addSp delSp modSp new del mod">
        <pc:chgData name="Hanne Holmelund von Sehested" userId="b92cad2f-4ea1-43fa-a59c-1f9b0eb09d8b" providerId="ADAL" clId="{EA891B99-6857-4074-8720-EBCCCBC88D56}" dt="2022-09-26T18:01:18.379" v="366" actId="2696"/>
        <pc:sldMkLst>
          <pc:docMk/>
          <pc:sldMk cId="2774177669" sldId="280"/>
        </pc:sldMkLst>
        <pc:picChg chg="add del">
          <ac:chgData name="Hanne Holmelund von Sehested" userId="b92cad2f-4ea1-43fa-a59c-1f9b0eb09d8b" providerId="ADAL" clId="{EA891B99-6857-4074-8720-EBCCCBC88D56}" dt="2022-09-26T17:59:49.593" v="352" actId="21"/>
          <ac:picMkLst>
            <pc:docMk/>
            <pc:sldMk cId="2774177669" sldId="280"/>
            <ac:picMk id="2" creationId="{373EF641-99DC-49BA-8E65-516607D503D8}"/>
          </ac:picMkLst>
        </pc:picChg>
        <pc:picChg chg="add del mod">
          <ac:chgData name="Hanne Holmelund von Sehested" userId="b92cad2f-4ea1-43fa-a59c-1f9b0eb09d8b" providerId="ADAL" clId="{EA891B99-6857-4074-8720-EBCCCBC88D56}" dt="2022-09-26T17:59:11.999" v="344" actId="21"/>
          <ac:picMkLst>
            <pc:docMk/>
            <pc:sldMk cId="2774177669" sldId="280"/>
            <ac:picMk id="3" creationId="{2CDA68C4-DF76-4F02-937C-333B26883CD0}"/>
          </ac:picMkLst>
        </pc:picChg>
      </pc:sldChg>
      <pc:sldChg chg="addSp delSp modSp new mod">
        <pc:chgData name="Hanne Holmelund von Sehested" userId="b92cad2f-4ea1-43fa-a59c-1f9b0eb09d8b" providerId="ADAL" clId="{EA891B99-6857-4074-8720-EBCCCBC88D56}" dt="2022-09-26T18:12:10.973" v="456" actId="1035"/>
        <pc:sldMkLst>
          <pc:docMk/>
          <pc:sldMk cId="1845503288" sldId="281"/>
        </pc:sldMkLst>
        <pc:picChg chg="add del">
          <ac:chgData name="Hanne Holmelund von Sehested" userId="b92cad2f-4ea1-43fa-a59c-1f9b0eb09d8b" providerId="ADAL" clId="{EA891B99-6857-4074-8720-EBCCCBC88D56}" dt="2022-09-26T17:42:44.017" v="220" actId="478"/>
          <ac:picMkLst>
            <pc:docMk/>
            <pc:sldMk cId="1845503288" sldId="281"/>
            <ac:picMk id="2" creationId="{536B05E8-B136-42C6-BF7A-F6946C0FCB15}"/>
          </ac:picMkLst>
        </pc:picChg>
        <pc:picChg chg="add mod modCrop">
          <ac:chgData name="Hanne Holmelund von Sehested" userId="b92cad2f-4ea1-43fa-a59c-1f9b0eb09d8b" providerId="ADAL" clId="{EA891B99-6857-4074-8720-EBCCCBC88D56}" dt="2022-09-26T18:04:02.159" v="389" actId="1076"/>
          <ac:picMkLst>
            <pc:docMk/>
            <pc:sldMk cId="1845503288" sldId="281"/>
            <ac:picMk id="3" creationId="{3ED8DA18-8A82-4F61-A235-EC59C1F7473E}"/>
          </ac:picMkLst>
        </pc:picChg>
        <pc:picChg chg="add mod modCrop">
          <ac:chgData name="Hanne Holmelund von Sehested" userId="b92cad2f-4ea1-43fa-a59c-1f9b0eb09d8b" providerId="ADAL" clId="{EA891B99-6857-4074-8720-EBCCCBC88D56}" dt="2022-09-26T18:11:45.418" v="445" actId="1076"/>
          <ac:picMkLst>
            <pc:docMk/>
            <pc:sldMk cId="1845503288" sldId="281"/>
            <ac:picMk id="4" creationId="{8BC61638-757A-4EC0-B1BC-E1644A5ADA50}"/>
          </ac:picMkLst>
        </pc:picChg>
        <pc:picChg chg="add mod modCrop">
          <ac:chgData name="Hanne Holmelund von Sehested" userId="b92cad2f-4ea1-43fa-a59c-1f9b0eb09d8b" providerId="ADAL" clId="{EA891B99-6857-4074-8720-EBCCCBC88D56}" dt="2022-09-26T18:12:06.650" v="455" actId="1036"/>
          <ac:picMkLst>
            <pc:docMk/>
            <pc:sldMk cId="1845503288" sldId="281"/>
            <ac:picMk id="5" creationId="{B1A319A8-C2DF-4920-B42F-3FC4A4C0500E}"/>
          </ac:picMkLst>
        </pc:picChg>
        <pc:picChg chg="add mod modCrop">
          <ac:chgData name="Hanne Holmelund von Sehested" userId="b92cad2f-4ea1-43fa-a59c-1f9b0eb09d8b" providerId="ADAL" clId="{EA891B99-6857-4074-8720-EBCCCBC88D56}" dt="2022-09-26T18:12:10.973" v="456" actId="1035"/>
          <ac:picMkLst>
            <pc:docMk/>
            <pc:sldMk cId="1845503288" sldId="281"/>
            <ac:picMk id="6" creationId="{E0DF9BAB-D315-4103-9040-A90C68676BBC}"/>
          </ac:picMkLst>
        </pc:picChg>
        <pc:picChg chg="add mod modCrop">
          <ac:chgData name="Hanne Holmelund von Sehested" userId="b92cad2f-4ea1-43fa-a59c-1f9b0eb09d8b" providerId="ADAL" clId="{EA891B99-6857-4074-8720-EBCCCBC88D56}" dt="2022-09-26T18:07:45.837" v="427" actId="1036"/>
          <ac:picMkLst>
            <pc:docMk/>
            <pc:sldMk cId="1845503288" sldId="281"/>
            <ac:picMk id="7" creationId="{32836957-2368-416D-B545-C6A328DD4D4C}"/>
          </ac:picMkLst>
        </pc:picChg>
      </pc:sldChg>
      <pc:sldChg chg="add">
        <pc:chgData name="Hanne Holmelund von Sehested" userId="b92cad2f-4ea1-43fa-a59c-1f9b0eb09d8b" providerId="ADAL" clId="{EA891B99-6857-4074-8720-EBCCCBC88D56}" dt="2022-09-26T18:32:01.741" v="645"/>
        <pc:sldMkLst>
          <pc:docMk/>
          <pc:sldMk cId="1863198867" sldId="282"/>
        </pc:sldMkLst>
      </pc:sldChg>
      <pc:sldChg chg="addSp delSp modSp new del mod">
        <pc:chgData name="Hanne Holmelund von Sehested" userId="b92cad2f-4ea1-43fa-a59c-1f9b0eb09d8b" providerId="ADAL" clId="{EA891B99-6857-4074-8720-EBCCCBC88D56}" dt="2022-09-26T18:08:01.767" v="430" actId="2696"/>
        <pc:sldMkLst>
          <pc:docMk/>
          <pc:sldMk cId="3227967128" sldId="282"/>
        </pc:sldMkLst>
        <pc:picChg chg="add del">
          <ac:chgData name="Hanne Holmelund von Sehested" userId="b92cad2f-4ea1-43fa-a59c-1f9b0eb09d8b" providerId="ADAL" clId="{EA891B99-6857-4074-8720-EBCCCBC88D56}" dt="2022-09-26T18:02:20.275" v="372" actId="21"/>
          <ac:picMkLst>
            <pc:docMk/>
            <pc:sldMk cId="3227967128" sldId="282"/>
            <ac:picMk id="2" creationId="{9C55AB17-77E4-49BF-954A-B7664B59E5BD}"/>
          </ac:picMkLst>
        </pc:picChg>
        <pc:picChg chg="add del mod">
          <ac:chgData name="Hanne Holmelund von Sehested" userId="b92cad2f-4ea1-43fa-a59c-1f9b0eb09d8b" providerId="ADAL" clId="{EA891B99-6857-4074-8720-EBCCCBC88D56}" dt="2022-09-26T18:02:17.460" v="371" actId="478"/>
          <ac:picMkLst>
            <pc:docMk/>
            <pc:sldMk cId="3227967128" sldId="282"/>
            <ac:picMk id="3" creationId="{45E174A4-314B-491C-B68D-08D651CDB8B9}"/>
          </ac:picMkLst>
        </pc:picChg>
      </pc:sldChg>
      <pc:sldChg chg="add ord">
        <pc:chgData name="Hanne Holmelund von Sehested" userId="b92cad2f-4ea1-43fa-a59c-1f9b0eb09d8b" providerId="ADAL" clId="{EA891B99-6857-4074-8720-EBCCCBC88D56}" dt="2022-09-27T06:50:05.337" v="908"/>
        <pc:sldMkLst>
          <pc:docMk/>
          <pc:sldMk cId="1794056847" sldId="283"/>
        </pc:sldMkLst>
      </pc:sldChg>
      <pc:sldChg chg="addSp delSp modSp new del mod">
        <pc:chgData name="Hanne Holmelund von Sehested" userId="b92cad2f-4ea1-43fa-a59c-1f9b0eb09d8b" providerId="ADAL" clId="{EA891B99-6857-4074-8720-EBCCCBC88D56}" dt="2022-09-26T18:07:58.864" v="429" actId="2696"/>
        <pc:sldMkLst>
          <pc:docMk/>
          <pc:sldMk cId="2665118009" sldId="283"/>
        </pc:sldMkLst>
        <pc:picChg chg="add del">
          <ac:chgData name="Hanne Holmelund von Sehested" userId="b92cad2f-4ea1-43fa-a59c-1f9b0eb09d8b" providerId="ADAL" clId="{EA891B99-6857-4074-8720-EBCCCBC88D56}" dt="2022-09-26T18:03:31.055" v="384" actId="21"/>
          <ac:picMkLst>
            <pc:docMk/>
            <pc:sldMk cId="2665118009" sldId="283"/>
            <ac:picMk id="2" creationId="{68000D91-BE3F-4B82-8706-2D8F217D60F7}"/>
          </ac:picMkLst>
        </pc:picChg>
        <pc:picChg chg="add del mod">
          <ac:chgData name="Hanne Holmelund von Sehested" userId="b92cad2f-4ea1-43fa-a59c-1f9b0eb09d8b" providerId="ADAL" clId="{EA891B99-6857-4074-8720-EBCCCBC88D56}" dt="2022-09-26T18:03:25.069" v="383" actId="478"/>
          <ac:picMkLst>
            <pc:docMk/>
            <pc:sldMk cId="2665118009" sldId="283"/>
            <ac:picMk id="3" creationId="{CE4C8C87-7408-4521-B8D9-EC0DAC485B46}"/>
          </ac:picMkLst>
        </pc:picChg>
      </pc:sldChg>
      <pc:sldChg chg="add">
        <pc:chgData name="Hanne Holmelund von Sehested" userId="b92cad2f-4ea1-43fa-a59c-1f9b0eb09d8b" providerId="ADAL" clId="{EA891B99-6857-4074-8720-EBCCCBC88D56}" dt="2022-09-27T06:49:37.807" v="904"/>
        <pc:sldMkLst>
          <pc:docMk/>
          <pc:sldMk cId="1948300201" sldId="284"/>
        </pc:sldMkLst>
      </pc:sldChg>
      <pc:sldChg chg="addSp delSp new del mod">
        <pc:chgData name="Hanne Holmelund von Sehested" userId="b92cad2f-4ea1-43fa-a59c-1f9b0eb09d8b" providerId="ADAL" clId="{EA891B99-6857-4074-8720-EBCCCBC88D56}" dt="2022-09-26T18:07:56.964" v="428" actId="2696"/>
        <pc:sldMkLst>
          <pc:docMk/>
          <pc:sldMk cId="3968691373" sldId="284"/>
        </pc:sldMkLst>
        <pc:picChg chg="add del">
          <ac:chgData name="Hanne Holmelund von Sehested" userId="b92cad2f-4ea1-43fa-a59c-1f9b0eb09d8b" providerId="ADAL" clId="{EA891B99-6857-4074-8720-EBCCCBC88D56}" dt="2022-09-26T18:04:34.025" v="394" actId="21"/>
          <ac:picMkLst>
            <pc:docMk/>
            <pc:sldMk cId="3968691373" sldId="284"/>
            <ac:picMk id="2" creationId="{B01E74D8-18D8-4E56-97C7-D4F2858E93E7}"/>
          </ac:picMkLst>
        </pc:picChg>
      </pc:sldChg>
      <pc:sldChg chg="add">
        <pc:chgData name="Hanne Holmelund von Sehested" userId="b92cad2f-4ea1-43fa-a59c-1f9b0eb09d8b" providerId="ADAL" clId="{EA891B99-6857-4074-8720-EBCCCBC88D56}" dt="2022-09-27T06:49:50.434" v="906"/>
        <pc:sldMkLst>
          <pc:docMk/>
          <pc:sldMk cId="2171064759" sldId="285"/>
        </pc:sldMkLst>
      </pc:sldChg>
      <pc:sldMasterChg chg="addSldLayout">
        <pc:chgData name="Hanne Holmelund von Sehested" userId="b92cad2f-4ea1-43fa-a59c-1f9b0eb09d8b" providerId="ADAL" clId="{EA891B99-6857-4074-8720-EBCCCBC88D56}" dt="2022-09-26T18:32:01.741" v="644" actId="27028"/>
        <pc:sldMasterMkLst>
          <pc:docMk/>
          <pc:sldMasterMk cId="1377058712" sldId="2147483738"/>
        </pc:sldMasterMkLst>
        <pc:sldLayoutChg chg="add">
          <pc:chgData name="Hanne Holmelund von Sehested" userId="b92cad2f-4ea1-43fa-a59c-1f9b0eb09d8b" providerId="ADAL" clId="{EA891B99-6857-4074-8720-EBCCCBC88D56}" dt="2022-09-26T18:32:01.741" v="644" actId="27028"/>
          <pc:sldLayoutMkLst>
            <pc:docMk/>
            <pc:sldMasterMk cId="1377058712" sldId="2147483738"/>
            <pc:sldLayoutMk cId="3567270616" sldId="2147483728"/>
          </pc:sldLayoutMkLst>
        </pc:sldLayoutChg>
      </pc:sldMasterChg>
    </pc:docChg>
  </pc:docChgLst>
  <pc:docChgLst>
    <pc:chgData name="Hanne Holmelund von Sehested" userId="b92cad2f-4ea1-43fa-a59c-1f9b0eb09d8b" providerId="ADAL" clId="{73D3440D-68FF-41CF-9E77-23F3839468C0}"/>
    <pc:docChg chg="undo redo custSel addSld delSld modSld sldOrd">
      <pc:chgData name="Hanne Holmelund von Sehested" userId="b92cad2f-4ea1-43fa-a59c-1f9b0eb09d8b" providerId="ADAL" clId="{73D3440D-68FF-41CF-9E77-23F3839468C0}" dt="2023-10-10T18:51:42.888" v="362" actId="14100"/>
      <pc:docMkLst>
        <pc:docMk/>
      </pc:docMkLst>
      <pc:sldChg chg="modSp mod">
        <pc:chgData name="Hanne Holmelund von Sehested" userId="b92cad2f-4ea1-43fa-a59c-1f9b0eb09d8b" providerId="ADAL" clId="{73D3440D-68FF-41CF-9E77-23F3839468C0}" dt="2023-10-02T19:16:57.670" v="357" actId="207"/>
        <pc:sldMkLst>
          <pc:docMk/>
          <pc:sldMk cId="1954001237" sldId="256"/>
        </pc:sldMkLst>
        <pc:spChg chg="mod">
          <ac:chgData name="Hanne Holmelund von Sehested" userId="b92cad2f-4ea1-43fa-a59c-1f9b0eb09d8b" providerId="ADAL" clId="{73D3440D-68FF-41CF-9E77-23F3839468C0}" dt="2023-10-02T19:16:57.670" v="357" actId="207"/>
          <ac:spMkLst>
            <pc:docMk/>
            <pc:sldMk cId="1954001237" sldId="256"/>
            <ac:spMk id="3" creationId="{5258669E-F61B-4451-8276-C825579A900E}"/>
          </ac:spMkLst>
        </pc:spChg>
        <pc:spChg chg="mod">
          <ac:chgData name="Hanne Holmelund von Sehested" userId="b92cad2f-4ea1-43fa-a59c-1f9b0eb09d8b" providerId="ADAL" clId="{73D3440D-68FF-41CF-9E77-23F3839468C0}" dt="2023-10-02T19:16:53.994" v="356" actId="207"/>
          <ac:spMkLst>
            <pc:docMk/>
            <pc:sldMk cId="1954001237" sldId="256"/>
            <ac:spMk id="7" creationId="{4A2BC227-4C1C-4D68-A433-A408FB1F2291}"/>
          </ac:spMkLst>
        </pc:spChg>
        <pc:spChg chg="mod">
          <ac:chgData name="Hanne Holmelund von Sehested" userId="b92cad2f-4ea1-43fa-a59c-1f9b0eb09d8b" providerId="ADAL" clId="{73D3440D-68FF-41CF-9E77-23F3839468C0}" dt="2023-10-02T19:16:49.856" v="355" actId="207"/>
          <ac:spMkLst>
            <pc:docMk/>
            <pc:sldMk cId="1954001237" sldId="256"/>
            <ac:spMk id="14" creationId="{CDCDE11D-3B1D-4DAF-9A13-83592F45BD5E}"/>
          </ac:spMkLst>
        </pc:spChg>
      </pc:sldChg>
      <pc:sldChg chg="modSp mod">
        <pc:chgData name="Hanne Holmelund von Sehested" userId="b92cad2f-4ea1-43fa-a59c-1f9b0eb09d8b" providerId="ADAL" clId="{73D3440D-68FF-41CF-9E77-23F3839468C0}" dt="2023-10-10T06:10:23.440" v="358" actId="1076"/>
        <pc:sldMkLst>
          <pc:docMk/>
          <pc:sldMk cId="786826982" sldId="260"/>
        </pc:sldMkLst>
        <pc:picChg chg="mod">
          <ac:chgData name="Hanne Holmelund von Sehested" userId="b92cad2f-4ea1-43fa-a59c-1f9b0eb09d8b" providerId="ADAL" clId="{73D3440D-68FF-41CF-9E77-23F3839468C0}" dt="2023-10-10T06:10:23.440" v="358" actId="1076"/>
          <ac:picMkLst>
            <pc:docMk/>
            <pc:sldMk cId="786826982" sldId="260"/>
            <ac:picMk id="5" creationId="{6A957E31-8C3D-47B4-82A0-B8A21BA8B6D5}"/>
          </ac:picMkLst>
        </pc:picChg>
      </pc:sldChg>
      <pc:sldChg chg="modSp mod">
        <pc:chgData name="Hanne Holmelund von Sehested" userId="b92cad2f-4ea1-43fa-a59c-1f9b0eb09d8b" providerId="ADAL" clId="{73D3440D-68FF-41CF-9E77-23F3839468C0}" dt="2023-10-02T17:04:37.484" v="354" actId="20577"/>
        <pc:sldMkLst>
          <pc:docMk/>
          <pc:sldMk cId="4061058759" sldId="261"/>
        </pc:sldMkLst>
        <pc:spChg chg="mod">
          <ac:chgData name="Hanne Holmelund von Sehested" userId="b92cad2f-4ea1-43fa-a59c-1f9b0eb09d8b" providerId="ADAL" clId="{73D3440D-68FF-41CF-9E77-23F3839468C0}" dt="2023-10-02T16:44:17.912" v="352" actId="207"/>
          <ac:spMkLst>
            <pc:docMk/>
            <pc:sldMk cId="4061058759" sldId="261"/>
            <ac:spMk id="2" creationId="{F3A790C8-3A13-419B-AB1A-4046B06416DE}"/>
          </ac:spMkLst>
        </pc:spChg>
        <pc:spChg chg="mod">
          <ac:chgData name="Hanne Holmelund von Sehested" userId="b92cad2f-4ea1-43fa-a59c-1f9b0eb09d8b" providerId="ADAL" clId="{73D3440D-68FF-41CF-9E77-23F3839468C0}" dt="2023-10-02T17:04:37.484" v="354" actId="20577"/>
          <ac:spMkLst>
            <pc:docMk/>
            <pc:sldMk cId="4061058759" sldId="261"/>
            <ac:spMk id="3" creationId="{447EA857-F1E1-49C7-8F5D-3021F1EF97E6}"/>
          </ac:spMkLst>
        </pc:spChg>
      </pc:sldChg>
      <pc:sldChg chg="add del">
        <pc:chgData name="Hanne Holmelund von Sehested" userId="b92cad2f-4ea1-43fa-a59c-1f9b0eb09d8b" providerId="ADAL" clId="{73D3440D-68FF-41CF-9E77-23F3839468C0}" dt="2023-10-02T16:39:42.033" v="256"/>
        <pc:sldMkLst>
          <pc:docMk/>
          <pc:sldMk cId="1787475155" sldId="262"/>
        </pc:sldMkLst>
      </pc:sldChg>
      <pc:sldChg chg="modSp add del mod ord">
        <pc:chgData name="Hanne Holmelund von Sehested" userId="b92cad2f-4ea1-43fa-a59c-1f9b0eb09d8b" providerId="ADAL" clId="{73D3440D-68FF-41CF-9E77-23F3839468C0}" dt="2023-10-02T16:42:49.543" v="324" actId="20577"/>
        <pc:sldMkLst>
          <pc:docMk/>
          <pc:sldMk cId="3284609465" sldId="262"/>
        </pc:sldMkLst>
        <pc:spChg chg="mod">
          <ac:chgData name="Hanne Holmelund von Sehested" userId="b92cad2f-4ea1-43fa-a59c-1f9b0eb09d8b" providerId="ADAL" clId="{73D3440D-68FF-41CF-9E77-23F3839468C0}" dt="2023-10-02T16:42:49.543" v="324" actId="20577"/>
          <ac:spMkLst>
            <pc:docMk/>
            <pc:sldMk cId="3284609465" sldId="262"/>
            <ac:spMk id="3" creationId="{EEB73D8B-88DC-4B51-B5A8-6F65D5F3B83D}"/>
          </ac:spMkLst>
        </pc:spChg>
      </pc:sldChg>
      <pc:sldChg chg="modSp mod">
        <pc:chgData name="Hanne Holmelund von Sehested" userId="b92cad2f-4ea1-43fa-a59c-1f9b0eb09d8b" providerId="ADAL" clId="{73D3440D-68FF-41CF-9E77-23F3839468C0}" dt="2023-10-02T16:31:03.927" v="242" actId="207"/>
        <pc:sldMkLst>
          <pc:docMk/>
          <pc:sldMk cId="2369089007" sldId="263"/>
        </pc:sldMkLst>
        <pc:spChg chg="mod">
          <ac:chgData name="Hanne Holmelund von Sehested" userId="b92cad2f-4ea1-43fa-a59c-1f9b0eb09d8b" providerId="ADAL" clId="{73D3440D-68FF-41CF-9E77-23F3839468C0}" dt="2023-10-02T16:31:03.927" v="242" actId="207"/>
          <ac:spMkLst>
            <pc:docMk/>
            <pc:sldMk cId="2369089007" sldId="263"/>
            <ac:spMk id="3" creationId="{1AFA2DE8-C948-4856-9A7F-943B9A4472E9}"/>
          </ac:spMkLst>
        </pc:spChg>
      </pc:sldChg>
      <pc:sldChg chg="modSp mod">
        <pc:chgData name="Hanne Holmelund von Sehested" userId="b92cad2f-4ea1-43fa-a59c-1f9b0eb09d8b" providerId="ADAL" clId="{73D3440D-68FF-41CF-9E77-23F3839468C0}" dt="2023-10-02T16:31:47.212" v="245" actId="207"/>
        <pc:sldMkLst>
          <pc:docMk/>
          <pc:sldMk cId="172035332" sldId="264"/>
        </pc:sldMkLst>
        <pc:spChg chg="mod">
          <ac:chgData name="Hanne Holmelund von Sehested" userId="b92cad2f-4ea1-43fa-a59c-1f9b0eb09d8b" providerId="ADAL" clId="{73D3440D-68FF-41CF-9E77-23F3839468C0}" dt="2023-10-02T16:31:47.212" v="245" actId="207"/>
          <ac:spMkLst>
            <pc:docMk/>
            <pc:sldMk cId="172035332" sldId="264"/>
            <ac:spMk id="3" creationId="{29AE5EB3-CEA9-453F-926E-893E73EB7174}"/>
          </ac:spMkLst>
        </pc:spChg>
      </pc:sldChg>
      <pc:sldChg chg="modSp mod">
        <pc:chgData name="Hanne Holmelund von Sehested" userId="b92cad2f-4ea1-43fa-a59c-1f9b0eb09d8b" providerId="ADAL" clId="{73D3440D-68FF-41CF-9E77-23F3839468C0}" dt="2023-10-02T16:32:07.365" v="246" actId="207"/>
        <pc:sldMkLst>
          <pc:docMk/>
          <pc:sldMk cId="3672338301" sldId="265"/>
        </pc:sldMkLst>
        <pc:spChg chg="mod">
          <ac:chgData name="Hanne Holmelund von Sehested" userId="b92cad2f-4ea1-43fa-a59c-1f9b0eb09d8b" providerId="ADAL" clId="{73D3440D-68FF-41CF-9E77-23F3839468C0}" dt="2023-10-02T16:32:07.365" v="246" actId="207"/>
          <ac:spMkLst>
            <pc:docMk/>
            <pc:sldMk cId="3672338301" sldId="265"/>
            <ac:spMk id="3" creationId="{A0BDF7FC-CDFF-48DF-A5A6-51227976CC26}"/>
          </ac:spMkLst>
        </pc:spChg>
      </pc:sldChg>
      <pc:sldChg chg="addSp delSp modSp mod setBg">
        <pc:chgData name="Hanne Holmelund von Sehested" userId="b92cad2f-4ea1-43fa-a59c-1f9b0eb09d8b" providerId="ADAL" clId="{73D3440D-68FF-41CF-9E77-23F3839468C0}" dt="2023-10-10T18:51:42.888" v="362" actId="14100"/>
        <pc:sldMkLst>
          <pc:docMk/>
          <pc:sldMk cId="2865246194" sldId="269"/>
        </pc:sldMkLst>
        <pc:spChg chg="add del mod">
          <ac:chgData name="Hanne Holmelund von Sehested" userId="b92cad2f-4ea1-43fa-a59c-1f9b0eb09d8b" providerId="ADAL" clId="{73D3440D-68FF-41CF-9E77-23F3839468C0}" dt="2023-09-27T19:42:02.296" v="31" actId="767"/>
          <ac:spMkLst>
            <pc:docMk/>
            <pc:sldMk cId="2865246194" sldId="269"/>
            <ac:spMk id="2" creationId="{140D7DBB-FDB3-47FA-B2FC-899CF14A9460}"/>
          </ac:spMkLst>
        </pc:spChg>
        <pc:spChg chg="add del mod">
          <ac:chgData name="Hanne Holmelund von Sehested" userId="b92cad2f-4ea1-43fa-a59c-1f9b0eb09d8b" providerId="ADAL" clId="{73D3440D-68FF-41CF-9E77-23F3839468C0}" dt="2023-09-27T19:42:00.862" v="29"/>
          <ac:spMkLst>
            <pc:docMk/>
            <pc:sldMk cId="2865246194" sldId="269"/>
            <ac:spMk id="7" creationId="{4EF6C5D4-5511-3B83-4DAE-DDB289E78F45}"/>
          </ac:spMkLst>
        </pc:spChg>
        <pc:spChg chg="add mod">
          <ac:chgData name="Hanne Holmelund von Sehested" userId="b92cad2f-4ea1-43fa-a59c-1f9b0eb09d8b" providerId="ADAL" clId="{73D3440D-68FF-41CF-9E77-23F3839468C0}" dt="2023-09-27T19:53:16.903" v="93" actId="14100"/>
          <ac:spMkLst>
            <pc:docMk/>
            <pc:sldMk cId="2865246194" sldId="269"/>
            <ac:spMk id="12" creationId="{820C5336-89BB-2C28-BB0A-927C7E8AF688}"/>
          </ac:spMkLst>
        </pc:spChg>
        <pc:graphicFrameChg chg="add del mod modGraphic">
          <ac:chgData name="Hanne Holmelund von Sehested" userId="b92cad2f-4ea1-43fa-a59c-1f9b0eb09d8b" providerId="ADAL" clId="{73D3440D-68FF-41CF-9E77-23F3839468C0}" dt="2023-09-27T19:42:00.862" v="29"/>
          <ac:graphicFrameMkLst>
            <pc:docMk/>
            <pc:sldMk cId="2865246194" sldId="269"/>
            <ac:graphicFrameMk id="6" creationId="{A508F2C1-DB0A-4AF2-FBC7-E6D6EFB8B74C}"/>
          </ac:graphicFrameMkLst>
        </pc:graphicFrameChg>
        <pc:graphicFrameChg chg="add del mod">
          <ac:chgData name="Hanne Holmelund von Sehested" userId="b92cad2f-4ea1-43fa-a59c-1f9b0eb09d8b" providerId="ADAL" clId="{73D3440D-68FF-41CF-9E77-23F3839468C0}" dt="2023-09-27T19:47:26.056" v="41"/>
          <ac:graphicFrameMkLst>
            <pc:docMk/>
            <pc:sldMk cId="2865246194" sldId="269"/>
            <ac:graphicFrameMk id="8" creationId="{10F8E996-41BF-5E03-F502-91F9966711F9}"/>
          </ac:graphicFrameMkLst>
        </pc:graphicFrameChg>
        <pc:graphicFrameChg chg="add del mod">
          <ac:chgData name="Hanne Holmelund von Sehested" userId="b92cad2f-4ea1-43fa-a59c-1f9b0eb09d8b" providerId="ADAL" clId="{73D3440D-68FF-41CF-9E77-23F3839468C0}" dt="2023-09-27T19:48:23.021" v="59"/>
          <ac:graphicFrameMkLst>
            <pc:docMk/>
            <pc:sldMk cId="2865246194" sldId="269"/>
            <ac:graphicFrameMk id="10" creationId="{7A26B057-C59C-D894-98A8-6D2638555393}"/>
          </ac:graphicFrameMkLst>
        </pc:graphicFrameChg>
        <pc:graphicFrameChg chg="add mod modGraphic">
          <ac:chgData name="Hanne Holmelund von Sehested" userId="b92cad2f-4ea1-43fa-a59c-1f9b0eb09d8b" providerId="ADAL" clId="{73D3440D-68FF-41CF-9E77-23F3839468C0}" dt="2023-10-10T18:51:42.888" v="362" actId="14100"/>
          <ac:graphicFrameMkLst>
            <pc:docMk/>
            <pc:sldMk cId="2865246194" sldId="269"/>
            <ac:graphicFrameMk id="11" creationId="{36CC9891-DD5A-A881-C017-69C42A5E2694}"/>
          </ac:graphicFrameMkLst>
        </pc:graphicFrameChg>
        <pc:picChg chg="add del">
          <ac:chgData name="Hanne Holmelund von Sehested" userId="b92cad2f-4ea1-43fa-a59c-1f9b0eb09d8b" providerId="ADAL" clId="{73D3440D-68FF-41CF-9E77-23F3839468C0}" dt="2023-09-27T19:46:59.156" v="33" actId="478"/>
          <ac:picMkLst>
            <pc:docMk/>
            <pc:sldMk cId="2865246194" sldId="269"/>
            <ac:picMk id="3" creationId="{ED9C8D9F-21B7-4967-A334-8C0A7B11DF19}"/>
          </ac:picMkLst>
        </pc:picChg>
        <pc:picChg chg="mod">
          <ac:chgData name="Hanne Holmelund von Sehested" userId="b92cad2f-4ea1-43fa-a59c-1f9b0eb09d8b" providerId="ADAL" clId="{73D3440D-68FF-41CF-9E77-23F3839468C0}" dt="2023-09-27T19:51:42.157" v="79" actId="692"/>
          <ac:picMkLst>
            <pc:docMk/>
            <pc:sldMk cId="2865246194" sldId="269"/>
            <ac:picMk id="5" creationId="{8FC5FA28-E4EB-4BE8-AE75-DA2B84EFD719}"/>
          </ac:picMkLst>
        </pc:picChg>
        <pc:picChg chg="add del mod">
          <ac:chgData name="Hanne Holmelund von Sehested" userId="b92cad2f-4ea1-43fa-a59c-1f9b0eb09d8b" providerId="ADAL" clId="{73D3440D-68FF-41CF-9E77-23F3839468C0}" dt="2023-09-27T19:48:02.390" v="49"/>
          <ac:picMkLst>
            <pc:docMk/>
            <pc:sldMk cId="2865246194" sldId="269"/>
            <ac:picMk id="9" creationId="{70A2EB1E-96ED-1BEE-1F7F-198D5733117B}"/>
          </ac:picMkLst>
        </pc:picChg>
      </pc:sldChg>
      <pc:sldChg chg="modSp mod">
        <pc:chgData name="Hanne Holmelund von Sehested" userId="b92cad2f-4ea1-43fa-a59c-1f9b0eb09d8b" providerId="ADAL" clId="{73D3440D-68FF-41CF-9E77-23F3839468C0}" dt="2023-10-02T16:39:47.297" v="259" actId="207"/>
        <pc:sldMkLst>
          <pc:docMk/>
          <pc:sldMk cId="3457420147" sldId="271"/>
        </pc:sldMkLst>
        <pc:spChg chg="mod">
          <ac:chgData name="Hanne Holmelund von Sehested" userId="b92cad2f-4ea1-43fa-a59c-1f9b0eb09d8b" providerId="ADAL" clId="{73D3440D-68FF-41CF-9E77-23F3839468C0}" dt="2023-10-02T16:33:00.050" v="250" actId="207"/>
          <ac:spMkLst>
            <pc:docMk/>
            <pc:sldMk cId="3457420147" sldId="271"/>
            <ac:spMk id="2" creationId="{0B573ACA-6132-4FD7-A79F-CB81A2C7D892}"/>
          </ac:spMkLst>
        </pc:spChg>
        <pc:spChg chg="mod">
          <ac:chgData name="Hanne Holmelund von Sehested" userId="b92cad2f-4ea1-43fa-a59c-1f9b0eb09d8b" providerId="ADAL" clId="{73D3440D-68FF-41CF-9E77-23F3839468C0}" dt="2023-10-02T16:39:47.297" v="259" actId="207"/>
          <ac:spMkLst>
            <pc:docMk/>
            <pc:sldMk cId="3457420147" sldId="271"/>
            <ac:spMk id="3" creationId="{FB4F3E53-D716-4748-A778-47E21E07C621}"/>
          </ac:spMkLst>
        </pc:spChg>
      </pc:sldChg>
      <pc:sldChg chg="add del">
        <pc:chgData name="Hanne Holmelund von Sehested" userId="b92cad2f-4ea1-43fa-a59c-1f9b0eb09d8b" providerId="ADAL" clId="{73D3440D-68FF-41CF-9E77-23F3839468C0}" dt="2023-10-02T16:39:42.033" v="256"/>
        <pc:sldMkLst>
          <pc:docMk/>
          <pc:sldMk cId="984048171" sldId="282"/>
        </pc:sldMkLst>
      </pc:sldChg>
      <pc:sldChg chg="add del ord">
        <pc:chgData name="Hanne Holmelund von Sehested" userId="b92cad2f-4ea1-43fa-a59c-1f9b0eb09d8b" providerId="ADAL" clId="{73D3440D-68FF-41CF-9E77-23F3839468C0}" dt="2023-10-02T16:40:22.066" v="265"/>
        <pc:sldMkLst>
          <pc:docMk/>
          <pc:sldMk cId="1863198867" sldId="282"/>
        </pc:sldMkLst>
      </pc:sldChg>
      <pc:sldChg chg="add del ord">
        <pc:chgData name="Hanne Holmelund von Sehested" userId="b92cad2f-4ea1-43fa-a59c-1f9b0eb09d8b" providerId="ADAL" clId="{73D3440D-68FF-41CF-9E77-23F3839468C0}" dt="2023-10-02T16:40:32.645" v="267"/>
        <pc:sldMkLst>
          <pc:docMk/>
          <pc:sldMk cId="1794056847" sldId="283"/>
        </pc:sldMkLst>
      </pc:sldChg>
      <pc:sldChg chg="add del setBg">
        <pc:chgData name="Hanne Holmelund von Sehested" userId="b92cad2f-4ea1-43fa-a59c-1f9b0eb09d8b" providerId="ADAL" clId="{73D3440D-68FF-41CF-9E77-23F3839468C0}" dt="2023-10-02T16:39:42.033" v="256"/>
        <pc:sldMkLst>
          <pc:docMk/>
          <pc:sldMk cId="2532535457" sldId="283"/>
        </pc:sldMkLst>
      </pc:sldChg>
    </pc:docChg>
  </pc:docChgLst>
  <pc:docChgLst>
    <pc:chgData name="Hanne Holmelund von Sehested" userId="b92cad2f-4ea1-43fa-a59c-1f9b0eb09d8b" providerId="ADAL" clId="{8CDA3B52-0F91-4DFF-BFB0-07645772E522}"/>
    <pc:docChg chg="undo redo custSel addSld delSld modSld">
      <pc:chgData name="Hanne Holmelund von Sehested" userId="b92cad2f-4ea1-43fa-a59c-1f9b0eb09d8b" providerId="ADAL" clId="{8CDA3B52-0F91-4DFF-BFB0-07645772E522}" dt="2024-10-08T12:31:55.603" v="934" actId="20577"/>
      <pc:docMkLst>
        <pc:docMk/>
      </pc:docMkLst>
      <pc:sldChg chg="modSp mod">
        <pc:chgData name="Hanne Holmelund von Sehested" userId="b92cad2f-4ea1-43fa-a59c-1f9b0eb09d8b" providerId="ADAL" clId="{8CDA3B52-0F91-4DFF-BFB0-07645772E522}" dt="2024-10-08T08:44:39.152" v="892" actId="313"/>
        <pc:sldMkLst>
          <pc:docMk/>
          <pc:sldMk cId="2776302544" sldId="257"/>
        </pc:sldMkLst>
        <pc:spChg chg="mod">
          <ac:chgData name="Hanne Holmelund von Sehested" userId="b92cad2f-4ea1-43fa-a59c-1f9b0eb09d8b" providerId="ADAL" clId="{8CDA3B52-0F91-4DFF-BFB0-07645772E522}" dt="2024-10-08T08:44:39.152" v="892" actId="313"/>
          <ac:spMkLst>
            <pc:docMk/>
            <pc:sldMk cId="2776302544" sldId="257"/>
            <ac:spMk id="5" creationId="{6B332B6B-8778-466E-A290-F3BE52408385}"/>
          </ac:spMkLst>
        </pc:spChg>
      </pc:sldChg>
      <pc:sldChg chg="modSp mod">
        <pc:chgData name="Hanne Holmelund von Sehested" userId="b92cad2f-4ea1-43fa-a59c-1f9b0eb09d8b" providerId="ADAL" clId="{8CDA3B52-0F91-4DFF-BFB0-07645772E522}" dt="2024-10-08T08:43:36.699" v="858" actId="20577"/>
        <pc:sldMkLst>
          <pc:docMk/>
          <pc:sldMk cId="4263464253" sldId="259"/>
        </pc:sldMkLst>
        <pc:spChg chg="mod">
          <ac:chgData name="Hanne Holmelund von Sehested" userId="b92cad2f-4ea1-43fa-a59c-1f9b0eb09d8b" providerId="ADAL" clId="{8CDA3B52-0F91-4DFF-BFB0-07645772E522}" dt="2024-10-08T08:43:36.699" v="858" actId="20577"/>
          <ac:spMkLst>
            <pc:docMk/>
            <pc:sldMk cId="4263464253" sldId="259"/>
            <ac:spMk id="3" creationId="{5CF2BF00-C9E4-475F-B1BD-6A2D4A368A4A}"/>
          </ac:spMkLst>
        </pc:spChg>
      </pc:sldChg>
      <pc:sldChg chg="modSp mod">
        <pc:chgData name="Hanne Holmelund von Sehested" userId="b92cad2f-4ea1-43fa-a59c-1f9b0eb09d8b" providerId="ADAL" clId="{8CDA3B52-0F91-4DFF-BFB0-07645772E522}" dt="2024-10-08T08:43:46.743" v="860" actId="20577"/>
        <pc:sldMkLst>
          <pc:docMk/>
          <pc:sldMk cId="786826982" sldId="260"/>
        </pc:sldMkLst>
        <pc:spChg chg="mod">
          <ac:chgData name="Hanne Holmelund von Sehested" userId="b92cad2f-4ea1-43fa-a59c-1f9b0eb09d8b" providerId="ADAL" clId="{8CDA3B52-0F91-4DFF-BFB0-07645772E522}" dt="2024-10-08T08:43:46.743" v="860" actId="20577"/>
          <ac:spMkLst>
            <pc:docMk/>
            <pc:sldMk cId="786826982" sldId="260"/>
            <ac:spMk id="2" creationId="{E4D4539D-90D3-4BF9-B1AF-96DCF5D50137}"/>
          </ac:spMkLst>
        </pc:spChg>
      </pc:sldChg>
      <pc:sldChg chg="modSp mod">
        <pc:chgData name="Hanne Holmelund von Sehested" userId="b92cad2f-4ea1-43fa-a59c-1f9b0eb09d8b" providerId="ADAL" clId="{8CDA3B52-0F91-4DFF-BFB0-07645772E522}" dt="2024-10-03T09:30:33.724" v="43" actId="207"/>
        <pc:sldMkLst>
          <pc:docMk/>
          <pc:sldMk cId="4061058759" sldId="261"/>
        </pc:sldMkLst>
        <pc:spChg chg="mod">
          <ac:chgData name="Hanne Holmelund von Sehested" userId="b92cad2f-4ea1-43fa-a59c-1f9b0eb09d8b" providerId="ADAL" clId="{8CDA3B52-0F91-4DFF-BFB0-07645772E522}" dt="2024-10-03T09:30:33.724" v="43" actId="207"/>
          <ac:spMkLst>
            <pc:docMk/>
            <pc:sldMk cId="4061058759" sldId="261"/>
            <ac:spMk id="3" creationId="{447EA857-F1E1-49C7-8F5D-3021F1EF97E6}"/>
          </ac:spMkLst>
        </pc:spChg>
      </pc:sldChg>
      <pc:sldChg chg="addSp delSp modSp mod">
        <pc:chgData name="Hanne Holmelund von Sehested" userId="b92cad2f-4ea1-43fa-a59c-1f9b0eb09d8b" providerId="ADAL" clId="{8CDA3B52-0F91-4DFF-BFB0-07645772E522}" dt="2024-10-07T18:53:38.878" v="808" actId="1035"/>
        <pc:sldMkLst>
          <pc:docMk/>
          <pc:sldMk cId="2865246194" sldId="269"/>
        </pc:sldMkLst>
        <pc:spChg chg="mod">
          <ac:chgData name="Hanne Holmelund von Sehested" userId="b92cad2f-4ea1-43fa-a59c-1f9b0eb09d8b" providerId="ADAL" clId="{8CDA3B52-0F91-4DFF-BFB0-07645772E522}" dt="2024-10-07T18:51:52.870" v="785" actId="20577"/>
          <ac:spMkLst>
            <pc:docMk/>
            <pc:sldMk cId="2865246194" sldId="269"/>
            <ac:spMk id="12" creationId="{820C5336-89BB-2C28-BB0A-927C7E8AF688}"/>
          </ac:spMkLst>
        </pc:spChg>
        <pc:graphicFrameChg chg="add mod">
          <ac:chgData name="Hanne Holmelund von Sehested" userId="b92cad2f-4ea1-43fa-a59c-1f9b0eb09d8b" providerId="ADAL" clId="{8CDA3B52-0F91-4DFF-BFB0-07645772E522}" dt="2024-10-07T18:13:21.235" v="303"/>
          <ac:graphicFrameMkLst>
            <pc:docMk/>
            <pc:sldMk cId="2865246194" sldId="269"/>
            <ac:graphicFrameMk id="2" creationId="{36CC9891-DD5A-A881-C017-69C42A5E2694}"/>
          </ac:graphicFrameMkLst>
        </pc:graphicFrameChg>
        <pc:graphicFrameChg chg="add mod">
          <ac:chgData name="Hanne Holmelund von Sehested" userId="b92cad2f-4ea1-43fa-a59c-1f9b0eb09d8b" providerId="ADAL" clId="{8CDA3B52-0F91-4DFF-BFB0-07645772E522}" dt="2024-10-07T18:13:43.442" v="304"/>
          <ac:graphicFrameMkLst>
            <pc:docMk/>
            <pc:sldMk cId="2865246194" sldId="269"/>
            <ac:graphicFrameMk id="3" creationId="{340F0C37-3E64-F8FF-B11E-3E7990C66F2A}"/>
          </ac:graphicFrameMkLst>
        </pc:graphicFrameChg>
        <pc:graphicFrameChg chg="add mod modGraphic">
          <ac:chgData name="Hanne Holmelund von Sehested" userId="b92cad2f-4ea1-43fa-a59c-1f9b0eb09d8b" providerId="ADAL" clId="{8CDA3B52-0F91-4DFF-BFB0-07645772E522}" dt="2024-10-07T18:17:43.105" v="309" actId="1076"/>
          <ac:graphicFrameMkLst>
            <pc:docMk/>
            <pc:sldMk cId="2865246194" sldId="269"/>
            <ac:graphicFrameMk id="6" creationId="{44C99117-EF4D-85BC-052B-47FF9D922795}"/>
          </ac:graphicFrameMkLst>
        </pc:graphicFrameChg>
        <pc:graphicFrameChg chg="add del mod modGraphic">
          <ac:chgData name="Hanne Holmelund von Sehested" userId="b92cad2f-4ea1-43fa-a59c-1f9b0eb09d8b" providerId="ADAL" clId="{8CDA3B52-0F91-4DFF-BFB0-07645772E522}" dt="2024-10-07T18:26:55.832" v="353" actId="21"/>
          <ac:graphicFrameMkLst>
            <pc:docMk/>
            <pc:sldMk cId="2865246194" sldId="269"/>
            <ac:graphicFrameMk id="7" creationId="{7A9E8EFB-ACBD-1BCA-A8F4-364287F3F391}"/>
          </ac:graphicFrameMkLst>
        </pc:graphicFrameChg>
        <pc:graphicFrameChg chg="add mod modGraphic">
          <ac:chgData name="Hanne Holmelund von Sehested" userId="b92cad2f-4ea1-43fa-a59c-1f9b0eb09d8b" providerId="ADAL" clId="{8CDA3B52-0F91-4DFF-BFB0-07645772E522}" dt="2024-10-07T18:53:38.878" v="808" actId="1035"/>
          <ac:graphicFrameMkLst>
            <pc:docMk/>
            <pc:sldMk cId="2865246194" sldId="269"/>
            <ac:graphicFrameMk id="8" creationId="{BED18B94-BE4F-F10D-6C05-C6F967CC7BFA}"/>
          </ac:graphicFrameMkLst>
        </pc:graphicFrameChg>
        <pc:graphicFrameChg chg="add del mod modGraphic">
          <ac:chgData name="Hanne Holmelund von Sehested" userId="b92cad2f-4ea1-43fa-a59c-1f9b0eb09d8b" providerId="ADAL" clId="{8CDA3B52-0F91-4DFF-BFB0-07645772E522}" dt="2024-10-07T18:47:50.158" v="752" actId="21"/>
          <ac:graphicFrameMkLst>
            <pc:docMk/>
            <pc:sldMk cId="2865246194" sldId="269"/>
            <ac:graphicFrameMk id="11" creationId="{36CC9891-DD5A-A881-C017-69C42A5E2694}"/>
          </ac:graphicFrameMkLst>
        </pc:graphicFrameChg>
      </pc:sldChg>
      <pc:sldChg chg="modSp mod">
        <pc:chgData name="Hanne Holmelund von Sehested" userId="b92cad2f-4ea1-43fa-a59c-1f9b0eb09d8b" providerId="ADAL" clId="{8CDA3B52-0F91-4DFF-BFB0-07645772E522}" dt="2024-10-08T12:31:55.603" v="934" actId="20577"/>
        <pc:sldMkLst>
          <pc:docMk/>
          <pc:sldMk cId="3457420147" sldId="271"/>
        </pc:sldMkLst>
        <pc:spChg chg="mod">
          <ac:chgData name="Hanne Holmelund von Sehested" userId="b92cad2f-4ea1-43fa-a59c-1f9b0eb09d8b" providerId="ADAL" clId="{8CDA3B52-0F91-4DFF-BFB0-07645772E522}" dt="2024-10-08T12:31:55.603" v="934" actId="20577"/>
          <ac:spMkLst>
            <pc:docMk/>
            <pc:sldMk cId="3457420147" sldId="271"/>
            <ac:spMk id="3" creationId="{FB4F3E53-D716-4748-A778-47E21E07C621}"/>
          </ac:spMkLst>
        </pc:spChg>
      </pc:sldChg>
      <pc:sldChg chg="addSp delSp modSp add mod">
        <pc:chgData name="Hanne Holmelund von Sehested" userId="b92cad2f-4ea1-43fa-a59c-1f9b0eb09d8b" providerId="ADAL" clId="{8CDA3B52-0F91-4DFF-BFB0-07645772E522}" dt="2024-10-08T08:48:24.044" v="930" actId="1037"/>
        <pc:sldMkLst>
          <pc:docMk/>
          <pc:sldMk cId="3397574409" sldId="286"/>
        </pc:sldMkLst>
        <pc:spChg chg="mod">
          <ac:chgData name="Hanne Holmelund von Sehested" userId="b92cad2f-4ea1-43fa-a59c-1f9b0eb09d8b" providerId="ADAL" clId="{8CDA3B52-0F91-4DFF-BFB0-07645772E522}" dt="2024-10-08T08:47:34.706" v="920" actId="14100"/>
          <ac:spMkLst>
            <pc:docMk/>
            <pc:sldMk cId="3397574409" sldId="286"/>
            <ac:spMk id="2" creationId="{7EC3D7A6-E8D8-4B5B-BD5D-6610493844DE}"/>
          </ac:spMkLst>
        </pc:spChg>
        <pc:spChg chg="mod">
          <ac:chgData name="Hanne Holmelund von Sehested" userId="b92cad2f-4ea1-43fa-a59c-1f9b0eb09d8b" providerId="ADAL" clId="{8CDA3B52-0F91-4DFF-BFB0-07645772E522}" dt="2024-10-03T15:34:39.482" v="301" actId="20577"/>
          <ac:spMkLst>
            <pc:docMk/>
            <pc:sldMk cId="3397574409" sldId="286"/>
            <ac:spMk id="3" creationId="{29AE5EB3-CEA9-453F-926E-893E73EB7174}"/>
          </ac:spMkLst>
        </pc:spChg>
        <pc:spChg chg="add del mod">
          <ac:chgData name="Hanne Holmelund von Sehested" userId="b92cad2f-4ea1-43fa-a59c-1f9b0eb09d8b" providerId="ADAL" clId="{8CDA3B52-0F91-4DFF-BFB0-07645772E522}" dt="2024-10-03T09:34:45.502" v="167" actId="478"/>
          <ac:spMkLst>
            <pc:docMk/>
            <pc:sldMk cId="3397574409" sldId="286"/>
            <ac:spMk id="4" creationId="{7A8E508F-C79D-0604-1B1D-8477079D4A69}"/>
          </ac:spMkLst>
        </pc:spChg>
        <pc:spChg chg="add del mod">
          <ac:chgData name="Hanne Holmelund von Sehested" userId="b92cad2f-4ea1-43fa-a59c-1f9b0eb09d8b" providerId="ADAL" clId="{8CDA3B52-0F91-4DFF-BFB0-07645772E522}" dt="2024-10-03T09:35:40.981" v="263" actId="478"/>
          <ac:spMkLst>
            <pc:docMk/>
            <pc:sldMk cId="3397574409" sldId="286"/>
            <ac:spMk id="5" creationId="{0A0EE96A-4934-533F-1945-07C381F95384}"/>
          </ac:spMkLst>
        </pc:spChg>
        <pc:spChg chg="add">
          <ac:chgData name="Hanne Holmelund von Sehested" userId="b92cad2f-4ea1-43fa-a59c-1f9b0eb09d8b" providerId="ADAL" clId="{8CDA3B52-0F91-4DFF-BFB0-07645772E522}" dt="2024-10-03T09:32:18.201" v="44"/>
          <ac:spMkLst>
            <pc:docMk/>
            <pc:sldMk cId="3397574409" sldId="286"/>
            <ac:spMk id="6" creationId="{DDBAC93F-542A-DCF6-3CCA-6850F4E07C81}"/>
          </ac:spMkLst>
        </pc:spChg>
        <pc:picChg chg="add mod">
          <ac:chgData name="Hanne Holmelund von Sehested" userId="b92cad2f-4ea1-43fa-a59c-1f9b0eb09d8b" providerId="ADAL" clId="{8CDA3B52-0F91-4DFF-BFB0-07645772E522}" dt="2024-10-08T08:48:24.044" v="930" actId="1037"/>
          <ac:picMkLst>
            <pc:docMk/>
            <pc:sldMk cId="3397574409" sldId="286"/>
            <ac:picMk id="1025" creationId="{C48DBA8F-B9B7-BCF1-8C03-95E27F1E50E5}"/>
          </ac:picMkLst>
        </pc:picChg>
        <pc:picChg chg="add del mod">
          <ac:chgData name="Hanne Holmelund von Sehested" userId="b92cad2f-4ea1-43fa-a59c-1f9b0eb09d8b" providerId="ADAL" clId="{8CDA3B52-0F91-4DFF-BFB0-07645772E522}" dt="2024-10-03T15:29:22.899" v="279" actId="478"/>
          <ac:picMkLst>
            <pc:docMk/>
            <pc:sldMk cId="3397574409" sldId="286"/>
            <ac:picMk id="1026" creationId="{AFBA7442-0035-F743-1EE6-739B7CAAC7A7}"/>
          </ac:picMkLst>
        </pc:picChg>
      </pc:sldChg>
      <pc:sldChg chg="addSp delSp modSp new del mod">
        <pc:chgData name="Hanne Holmelund von Sehested" userId="b92cad2f-4ea1-43fa-a59c-1f9b0eb09d8b" providerId="ADAL" clId="{8CDA3B52-0F91-4DFF-BFB0-07645772E522}" dt="2024-10-07T18:54:18.198" v="810" actId="2696"/>
        <pc:sldMkLst>
          <pc:docMk/>
          <pc:sldMk cId="813542650" sldId="287"/>
        </pc:sldMkLst>
        <pc:spChg chg="add del mod">
          <ac:chgData name="Hanne Holmelund von Sehested" userId="b92cad2f-4ea1-43fa-a59c-1f9b0eb09d8b" providerId="ADAL" clId="{8CDA3B52-0F91-4DFF-BFB0-07645772E522}" dt="2024-10-07T18:29:45.768" v="391" actId="478"/>
          <ac:spMkLst>
            <pc:docMk/>
            <pc:sldMk cId="813542650" sldId="287"/>
            <ac:spMk id="4" creationId="{8BD1826D-70E4-A723-4A76-6333CD394B51}"/>
          </ac:spMkLst>
        </pc:spChg>
        <pc:spChg chg="add del mod">
          <ac:chgData name="Hanne Holmelund von Sehested" userId="b92cad2f-4ea1-43fa-a59c-1f9b0eb09d8b" providerId="ADAL" clId="{8CDA3B52-0F91-4DFF-BFB0-07645772E522}" dt="2024-10-07T18:45:30.791" v="700" actId="478"/>
          <ac:spMkLst>
            <pc:docMk/>
            <pc:sldMk cId="813542650" sldId="287"/>
            <ac:spMk id="6" creationId="{A5FDB103-E10A-374D-FEC7-E508EDBC0AB1}"/>
          </ac:spMkLst>
        </pc:spChg>
        <pc:graphicFrameChg chg="add mod">
          <ac:chgData name="Hanne Holmelund von Sehested" userId="b92cad2f-4ea1-43fa-a59c-1f9b0eb09d8b" providerId="ADAL" clId="{8CDA3B52-0F91-4DFF-BFB0-07645772E522}" dt="2024-10-07T18:18:33.681" v="314"/>
          <ac:graphicFrameMkLst>
            <pc:docMk/>
            <pc:sldMk cId="813542650" sldId="287"/>
            <ac:graphicFrameMk id="2" creationId="{62562E21-50D7-C409-FD88-AD2E0A15D87A}"/>
          </ac:graphicFrameMkLst>
        </pc:graphicFrameChg>
        <pc:graphicFrameChg chg="add del mod modGraphic">
          <ac:chgData name="Hanne Holmelund von Sehested" userId="b92cad2f-4ea1-43fa-a59c-1f9b0eb09d8b" providerId="ADAL" clId="{8CDA3B52-0F91-4DFF-BFB0-07645772E522}" dt="2024-10-07T18:54:14.463" v="809" actId="21"/>
          <ac:graphicFrameMkLst>
            <pc:docMk/>
            <pc:sldMk cId="813542650" sldId="287"/>
            <ac:graphicFrameMk id="7" creationId="{7A9E8EFB-ACBD-1BCA-A8F4-364287F3F391}"/>
          </ac:graphicFrameMkLst>
        </pc:graphicFrameChg>
      </pc:sldChg>
      <pc:sldChg chg="addSp modSp new mod">
        <pc:chgData name="Hanne Holmelund von Sehested" userId="b92cad2f-4ea1-43fa-a59c-1f9b0eb09d8b" providerId="ADAL" clId="{8CDA3B52-0F91-4DFF-BFB0-07645772E522}" dt="2024-10-07T18:48:15.842" v="756" actId="14100"/>
        <pc:sldMkLst>
          <pc:docMk/>
          <pc:sldMk cId="737668759" sldId="288"/>
        </pc:sldMkLst>
        <pc:graphicFrameChg chg="add mod modGraphic">
          <ac:chgData name="Hanne Holmelund von Sehested" userId="b92cad2f-4ea1-43fa-a59c-1f9b0eb09d8b" providerId="ADAL" clId="{8CDA3B52-0F91-4DFF-BFB0-07645772E522}" dt="2024-10-07T18:48:15.842" v="756" actId="14100"/>
          <ac:graphicFrameMkLst>
            <pc:docMk/>
            <pc:sldMk cId="737668759" sldId="288"/>
            <ac:graphicFrameMk id="11" creationId="{36CC9891-DD5A-A881-C017-69C42A5E2694}"/>
          </ac:graphicFrameMkLst>
        </pc:graphicFrameChg>
      </pc:sldChg>
      <pc:sldChg chg="addSp modSp new">
        <pc:chgData name="Hanne Holmelund von Sehested" userId="b92cad2f-4ea1-43fa-a59c-1f9b0eb09d8b" providerId="ADAL" clId="{8CDA3B52-0F91-4DFF-BFB0-07645772E522}" dt="2024-10-07T18:54:26.409" v="812"/>
        <pc:sldMkLst>
          <pc:docMk/>
          <pc:sldMk cId="395733266" sldId="289"/>
        </pc:sldMkLst>
        <pc:graphicFrameChg chg="add mod">
          <ac:chgData name="Hanne Holmelund von Sehested" userId="b92cad2f-4ea1-43fa-a59c-1f9b0eb09d8b" providerId="ADAL" clId="{8CDA3B52-0F91-4DFF-BFB0-07645772E522}" dt="2024-10-07T18:54:26.409" v="812"/>
          <ac:graphicFrameMkLst>
            <pc:docMk/>
            <pc:sldMk cId="395733266" sldId="289"/>
            <ac:graphicFrameMk id="7" creationId="{7A9E8EFB-ACBD-1BCA-A8F4-364287F3F391}"/>
          </ac:graphicFrameMkLst>
        </pc:graphicFrameChg>
      </pc:sldChg>
      <pc:sldChg chg="modSp add mod">
        <pc:chgData name="Hanne Holmelund von Sehested" userId="b92cad2f-4ea1-43fa-a59c-1f9b0eb09d8b" providerId="ADAL" clId="{8CDA3B52-0F91-4DFF-BFB0-07645772E522}" dt="2024-10-08T08:42:33.849" v="857" actId="20577"/>
        <pc:sldMkLst>
          <pc:docMk/>
          <pc:sldMk cId="3453291233" sldId="290"/>
        </pc:sldMkLst>
        <pc:spChg chg="mod">
          <ac:chgData name="Hanne Holmelund von Sehested" userId="b92cad2f-4ea1-43fa-a59c-1f9b0eb09d8b" providerId="ADAL" clId="{8CDA3B52-0F91-4DFF-BFB0-07645772E522}" dt="2024-10-08T08:42:33.849" v="857" actId="20577"/>
          <ac:spMkLst>
            <pc:docMk/>
            <pc:sldMk cId="3453291233" sldId="290"/>
            <ac:spMk id="3" creationId="{EEB73D8B-88DC-4B51-B5A8-6F65D5F3B83D}"/>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D350EE-D012-4177-A6B4-DDFB3FD206D8}"/>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7AF00BB0-5547-4DAA-AAC5-8834CF1BD15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9F8B474D-335A-4CD2-A178-1B42BF5B040E}"/>
              </a:ext>
            </a:extLst>
          </p:cNvPr>
          <p:cNvSpPr>
            <a:spLocks noGrp="1"/>
          </p:cNvSpPr>
          <p:nvPr>
            <p:ph type="dt" sz="half" idx="10"/>
          </p:nvPr>
        </p:nvSpPr>
        <p:spPr/>
        <p:txBody>
          <a:bodyPr/>
          <a:lstStyle/>
          <a:p>
            <a:fld id="{C0C0AA0F-C657-4DBA-B9EA-C6F218D5B154}" type="datetimeFigureOut">
              <a:rPr lang="da-DK" smtClean="0"/>
              <a:t>03-10-2024</a:t>
            </a:fld>
            <a:endParaRPr lang="da-DK"/>
          </a:p>
        </p:txBody>
      </p:sp>
      <p:sp>
        <p:nvSpPr>
          <p:cNvPr id="5" name="Pladsholder til sidefod 4">
            <a:extLst>
              <a:ext uri="{FF2B5EF4-FFF2-40B4-BE49-F238E27FC236}">
                <a16:creationId xmlns:a16="http://schemas.microsoft.com/office/drawing/2014/main" id="{4ED87D9B-EE2A-420D-B7F2-5943982FBED6}"/>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4D440AC1-A51A-40CA-9230-E217838A53C1}"/>
              </a:ext>
            </a:extLst>
          </p:cNvPr>
          <p:cNvSpPr>
            <a:spLocks noGrp="1"/>
          </p:cNvSpPr>
          <p:nvPr>
            <p:ph type="sldNum" sz="quarter" idx="12"/>
          </p:nvPr>
        </p:nvSpPr>
        <p:spPr/>
        <p:txBody>
          <a:bodyPr/>
          <a:lstStyle/>
          <a:p>
            <a:fld id="{77AE7E72-F395-48AB-8779-1A6142610054}" type="slidenum">
              <a:rPr lang="da-DK" smtClean="0"/>
              <a:t>‹nr.›</a:t>
            </a:fld>
            <a:endParaRPr lang="da-DK"/>
          </a:p>
        </p:txBody>
      </p:sp>
    </p:spTree>
    <p:extLst>
      <p:ext uri="{BB962C8B-B14F-4D97-AF65-F5344CB8AC3E}">
        <p14:creationId xmlns:p14="http://schemas.microsoft.com/office/powerpoint/2010/main" val="7271347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318758-7043-4840-9746-2BEC462B978F}"/>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AE2BEE67-9E46-46C4-B5F5-A712223F8F3F}"/>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AD0A464A-AF4D-47DB-A566-A8E306990132}"/>
              </a:ext>
            </a:extLst>
          </p:cNvPr>
          <p:cNvSpPr>
            <a:spLocks noGrp="1"/>
          </p:cNvSpPr>
          <p:nvPr>
            <p:ph type="dt" sz="half" idx="10"/>
          </p:nvPr>
        </p:nvSpPr>
        <p:spPr/>
        <p:txBody>
          <a:bodyPr/>
          <a:lstStyle/>
          <a:p>
            <a:fld id="{C0C0AA0F-C657-4DBA-B9EA-C6F218D5B154}" type="datetimeFigureOut">
              <a:rPr lang="da-DK" smtClean="0"/>
              <a:t>03-10-2024</a:t>
            </a:fld>
            <a:endParaRPr lang="da-DK"/>
          </a:p>
        </p:txBody>
      </p:sp>
      <p:sp>
        <p:nvSpPr>
          <p:cNvPr id="5" name="Pladsholder til sidefod 4">
            <a:extLst>
              <a:ext uri="{FF2B5EF4-FFF2-40B4-BE49-F238E27FC236}">
                <a16:creationId xmlns:a16="http://schemas.microsoft.com/office/drawing/2014/main" id="{A0238286-B523-442F-B119-C818D99962AB}"/>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D7623CBD-9048-4A2C-8DA4-0745536A8646}"/>
              </a:ext>
            </a:extLst>
          </p:cNvPr>
          <p:cNvSpPr>
            <a:spLocks noGrp="1"/>
          </p:cNvSpPr>
          <p:nvPr>
            <p:ph type="sldNum" sz="quarter" idx="12"/>
          </p:nvPr>
        </p:nvSpPr>
        <p:spPr/>
        <p:txBody>
          <a:bodyPr/>
          <a:lstStyle/>
          <a:p>
            <a:fld id="{77AE7E72-F395-48AB-8779-1A6142610054}" type="slidenum">
              <a:rPr lang="da-DK" smtClean="0"/>
              <a:t>‹nr.›</a:t>
            </a:fld>
            <a:endParaRPr lang="da-DK"/>
          </a:p>
        </p:txBody>
      </p:sp>
    </p:spTree>
    <p:extLst>
      <p:ext uri="{BB962C8B-B14F-4D97-AF65-F5344CB8AC3E}">
        <p14:creationId xmlns:p14="http://schemas.microsoft.com/office/powerpoint/2010/main" val="35260571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AB828A-2CE9-4526-BC36-F6C46134B863}"/>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2D6E6697-9C1F-44A7-A0B4-4899DFB7AAC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06EBFD02-8FE3-4159-97DD-98CCD4EC1D62}"/>
              </a:ext>
            </a:extLst>
          </p:cNvPr>
          <p:cNvSpPr>
            <a:spLocks noGrp="1"/>
          </p:cNvSpPr>
          <p:nvPr>
            <p:ph type="dt" sz="half" idx="10"/>
          </p:nvPr>
        </p:nvSpPr>
        <p:spPr/>
        <p:txBody>
          <a:bodyPr/>
          <a:lstStyle/>
          <a:p>
            <a:fld id="{C0C0AA0F-C657-4DBA-B9EA-C6F218D5B154}" type="datetimeFigureOut">
              <a:rPr lang="da-DK" smtClean="0"/>
              <a:t>03-10-2024</a:t>
            </a:fld>
            <a:endParaRPr lang="da-DK"/>
          </a:p>
        </p:txBody>
      </p:sp>
      <p:sp>
        <p:nvSpPr>
          <p:cNvPr id="5" name="Pladsholder til sidefod 4">
            <a:extLst>
              <a:ext uri="{FF2B5EF4-FFF2-40B4-BE49-F238E27FC236}">
                <a16:creationId xmlns:a16="http://schemas.microsoft.com/office/drawing/2014/main" id="{03E2B4E3-4B21-415E-BAF6-718341212DAF}"/>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22FFC673-A077-4DDB-8B6E-773E89A81425}"/>
              </a:ext>
            </a:extLst>
          </p:cNvPr>
          <p:cNvSpPr>
            <a:spLocks noGrp="1"/>
          </p:cNvSpPr>
          <p:nvPr>
            <p:ph type="sldNum" sz="quarter" idx="12"/>
          </p:nvPr>
        </p:nvSpPr>
        <p:spPr/>
        <p:txBody>
          <a:bodyPr/>
          <a:lstStyle/>
          <a:p>
            <a:fld id="{77AE7E72-F395-48AB-8779-1A6142610054}" type="slidenum">
              <a:rPr lang="da-DK" smtClean="0"/>
              <a:t>‹nr.›</a:t>
            </a:fld>
            <a:endParaRPr lang="da-DK"/>
          </a:p>
        </p:txBody>
      </p:sp>
    </p:spTree>
    <p:extLst>
      <p:ext uri="{BB962C8B-B14F-4D97-AF65-F5344CB8AC3E}">
        <p14:creationId xmlns:p14="http://schemas.microsoft.com/office/powerpoint/2010/main" val="23773704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F0C0514-58AE-4405-A0BA-8867FC86052C}"/>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ECBB6080-4BE0-40C7-9116-7605DD1EF2AD}"/>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E3DF2CC5-E4B4-4CCF-BB6E-DF19CB76A73C}"/>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3EF4DF3B-2FBA-446D-8514-9A446FC5CB18}"/>
              </a:ext>
            </a:extLst>
          </p:cNvPr>
          <p:cNvSpPr>
            <a:spLocks noGrp="1"/>
          </p:cNvSpPr>
          <p:nvPr>
            <p:ph type="dt" sz="half" idx="10"/>
          </p:nvPr>
        </p:nvSpPr>
        <p:spPr/>
        <p:txBody>
          <a:bodyPr/>
          <a:lstStyle/>
          <a:p>
            <a:fld id="{C0C0AA0F-C657-4DBA-B9EA-C6F218D5B154}" type="datetimeFigureOut">
              <a:rPr lang="da-DK" smtClean="0"/>
              <a:t>03-10-2024</a:t>
            </a:fld>
            <a:endParaRPr lang="da-DK"/>
          </a:p>
        </p:txBody>
      </p:sp>
      <p:sp>
        <p:nvSpPr>
          <p:cNvPr id="6" name="Pladsholder til sidefod 5">
            <a:extLst>
              <a:ext uri="{FF2B5EF4-FFF2-40B4-BE49-F238E27FC236}">
                <a16:creationId xmlns:a16="http://schemas.microsoft.com/office/drawing/2014/main" id="{02BAD9CE-0DA3-4F4C-A2BD-3B7E0AA06B4A}"/>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27CB853E-A43D-40CC-9078-89FDC36C72FE}"/>
              </a:ext>
            </a:extLst>
          </p:cNvPr>
          <p:cNvSpPr>
            <a:spLocks noGrp="1"/>
          </p:cNvSpPr>
          <p:nvPr>
            <p:ph type="sldNum" sz="quarter" idx="12"/>
          </p:nvPr>
        </p:nvSpPr>
        <p:spPr/>
        <p:txBody>
          <a:bodyPr/>
          <a:lstStyle/>
          <a:p>
            <a:fld id="{77AE7E72-F395-48AB-8779-1A6142610054}" type="slidenum">
              <a:rPr lang="da-DK" smtClean="0"/>
              <a:t>‹nr.›</a:t>
            </a:fld>
            <a:endParaRPr lang="da-DK"/>
          </a:p>
        </p:txBody>
      </p:sp>
    </p:spTree>
    <p:extLst>
      <p:ext uri="{BB962C8B-B14F-4D97-AF65-F5344CB8AC3E}">
        <p14:creationId xmlns:p14="http://schemas.microsoft.com/office/powerpoint/2010/main" val="24658076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27F647-DDDF-402D-90B3-3918B82F3901}"/>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08E002D6-7708-45FD-B460-30C6BE6368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6BCDC375-7036-416F-A7CB-A5952A7E75D6}"/>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7F5E42C5-076F-424C-92D2-84DB27E1706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F5BF2E46-E226-45D3-931D-A52DAEFA6FBC}"/>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8C50B212-3B8F-49E8-A8F5-E122AB3E6F6A}"/>
              </a:ext>
            </a:extLst>
          </p:cNvPr>
          <p:cNvSpPr>
            <a:spLocks noGrp="1"/>
          </p:cNvSpPr>
          <p:nvPr>
            <p:ph type="dt" sz="half" idx="10"/>
          </p:nvPr>
        </p:nvSpPr>
        <p:spPr/>
        <p:txBody>
          <a:bodyPr/>
          <a:lstStyle/>
          <a:p>
            <a:fld id="{C0C0AA0F-C657-4DBA-B9EA-C6F218D5B154}" type="datetimeFigureOut">
              <a:rPr lang="da-DK" smtClean="0"/>
              <a:t>03-10-2024</a:t>
            </a:fld>
            <a:endParaRPr lang="da-DK"/>
          </a:p>
        </p:txBody>
      </p:sp>
      <p:sp>
        <p:nvSpPr>
          <p:cNvPr id="8" name="Pladsholder til sidefod 7">
            <a:extLst>
              <a:ext uri="{FF2B5EF4-FFF2-40B4-BE49-F238E27FC236}">
                <a16:creationId xmlns:a16="http://schemas.microsoft.com/office/drawing/2014/main" id="{1AA36A76-8029-4A47-BC93-D5734B44EC58}"/>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E0F851EC-8249-4DF7-9D56-9EDC00AA45D6}"/>
              </a:ext>
            </a:extLst>
          </p:cNvPr>
          <p:cNvSpPr>
            <a:spLocks noGrp="1"/>
          </p:cNvSpPr>
          <p:nvPr>
            <p:ph type="sldNum" sz="quarter" idx="12"/>
          </p:nvPr>
        </p:nvSpPr>
        <p:spPr/>
        <p:txBody>
          <a:bodyPr/>
          <a:lstStyle/>
          <a:p>
            <a:fld id="{77AE7E72-F395-48AB-8779-1A6142610054}" type="slidenum">
              <a:rPr lang="da-DK" smtClean="0"/>
              <a:t>‹nr.›</a:t>
            </a:fld>
            <a:endParaRPr lang="da-DK"/>
          </a:p>
        </p:txBody>
      </p:sp>
    </p:spTree>
    <p:extLst>
      <p:ext uri="{BB962C8B-B14F-4D97-AF65-F5344CB8AC3E}">
        <p14:creationId xmlns:p14="http://schemas.microsoft.com/office/powerpoint/2010/main" val="1332304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E8BB96-5174-44A7-9743-4915C9BDF9D3}"/>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3F101255-9A01-499F-9DF4-F982E262A5C7}"/>
              </a:ext>
            </a:extLst>
          </p:cNvPr>
          <p:cNvSpPr>
            <a:spLocks noGrp="1"/>
          </p:cNvSpPr>
          <p:nvPr>
            <p:ph type="dt" sz="half" idx="10"/>
          </p:nvPr>
        </p:nvSpPr>
        <p:spPr/>
        <p:txBody>
          <a:bodyPr/>
          <a:lstStyle/>
          <a:p>
            <a:fld id="{C0C0AA0F-C657-4DBA-B9EA-C6F218D5B154}" type="datetimeFigureOut">
              <a:rPr lang="da-DK" smtClean="0"/>
              <a:t>03-10-2024</a:t>
            </a:fld>
            <a:endParaRPr lang="da-DK"/>
          </a:p>
        </p:txBody>
      </p:sp>
      <p:sp>
        <p:nvSpPr>
          <p:cNvPr id="4" name="Pladsholder til sidefod 3">
            <a:extLst>
              <a:ext uri="{FF2B5EF4-FFF2-40B4-BE49-F238E27FC236}">
                <a16:creationId xmlns:a16="http://schemas.microsoft.com/office/drawing/2014/main" id="{68ABE606-139C-45E6-A85D-E891CFEDD2AA}"/>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207E2BFB-D41D-499F-B383-6C693CCC8A3C}"/>
              </a:ext>
            </a:extLst>
          </p:cNvPr>
          <p:cNvSpPr>
            <a:spLocks noGrp="1"/>
          </p:cNvSpPr>
          <p:nvPr>
            <p:ph type="sldNum" sz="quarter" idx="12"/>
          </p:nvPr>
        </p:nvSpPr>
        <p:spPr/>
        <p:txBody>
          <a:bodyPr/>
          <a:lstStyle/>
          <a:p>
            <a:fld id="{77AE7E72-F395-48AB-8779-1A6142610054}" type="slidenum">
              <a:rPr lang="da-DK" smtClean="0"/>
              <a:t>‹nr.›</a:t>
            </a:fld>
            <a:endParaRPr lang="da-DK"/>
          </a:p>
        </p:txBody>
      </p:sp>
    </p:spTree>
    <p:extLst>
      <p:ext uri="{BB962C8B-B14F-4D97-AF65-F5344CB8AC3E}">
        <p14:creationId xmlns:p14="http://schemas.microsoft.com/office/powerpoint/2010/main" val="3382235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530B0A9B-9240-4E77-A746-51FDD810F592}"/>
              </a:ext>
            </a:extLst>
          </p:cNvPr>
          <p:cNvSpPr>
            <a:spLocks noGrp="1"/>
          </p:cNvSpPr>
          <p:nvPr>
            <p:ph type="dt" sz="half" idx="10"/>
          </p:nvPr>
        </p:nvSpPr>
        <p:spPr/>
        <p:txBody>
          <a:bodyPr/>
          <a:lstStyle/>
          <a:p>
            <a:fld id="{C0C0AA0F-C657-4DBA-B9EA-C6F218D5B154}" type="datetimeFigureOut">
              <a:rPr lang="da-DK" smtClean="0"/>
              <a:t>03-10-2024</a:t>
            </a:fld>
            <a:endParaRPr lang="da-DK"/>
          </a:p>
        </p:txBody>
      </p:sp>
      <p:sp>
        <p:nvSpPr>
          <p:cNvPr id="3" name="Pladsholder til sidefod 2">
            <a:extLst>
              <a:ext uri="{FF2B5EF4-FFF2-40B4-BE49-F238E27FC236}">
                <a16:creationId xmlns:a16="http://schemas.microsoft.com/office/drawing/2014/main" id="{DA873B83-9E3A-462C-9D6B-720336D178FF}"/>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BF3FD416-D5C1-45A7-9ACC-109C09E6CFD5}"/>
              </a:ext>
            </a:extLst>
          </p:cNvPr>
          <p:cNvSpPr>
            <a:spLocks noGrp="1"/>
          </p:cNvSpPr>
          <p:nvPr>
            <p:ph type="sldNum" sz="quarter" idx="12"/>
          </p:nvPr>
        </p:nvSpPr>
        <p:spPr/>
        <p:txBody>
          <a:bodyPr/>
          <a:lstStyle/>
          <a:p>
            <a:fld id="{77AE7E72-F395-48AB-8779-1A6142610054}" type="slidenum">
              <a:rPr lang="da-DK" smtClean="0"/>
              <a:t>‹nr.›</a:t>
            </a:fld>
            <a:endParaRPr lang="da-DK"/>
          </a:p>
        </p:txBody>
      </p:sp>
    </p:spTree>
    <p:extLst>
      <p:ext uri="{BB962C8B-B14F-4D97-AF65-F5344CB8AC3E}">
        <p14:creationId xmlns:p14="http://schemas.microsoft.com/office/powerpoint/2010/main" val="19628088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DA983B2-C4E5-426E-A977-92C905E6301E}"/>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4D9B8F8A-DB5D-4A0B-93E5-1C9354C6AE5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96C85248-54D6-45C5-AE24-DA49A8F318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0967DF25-9860-4A27-A576-6357DAC85C1F}"/>
              </a:ext>
            </a:extLst>
          </p:cNvPr>
          <p:cNvSpPr>
            <a:spLocks noGrp="1"/>
          </p:cNvSpPr>
          <p:nvPr>
            <p:ph type="dt" sz="half" idx="10"/>
          </p:nvPr>
        </p:nvSpPr>
        <p:spPr/>
        <p:txBody>
          <a:bodyPr/>
          <a:lstStyle/>
          <a:p>
            <a:fld id="{C0C0AA0F-C657-4DBA-B9EA-C6F218D5B154}" type="datetimeFigureOut">
              <a:rPr lang="da-DK" smtClean="0"/>
              <a:t>03-10-2024</a:t>
            </a:fld>
            <a:endParaRPr lang="da-DK"/>
          </a:p>
        </p:txBody>
      </p:sp>
      <p:sp>
        <p:nvSpPr>
          <p:cNvPr id="6" name="Pladsholder til sidefod 5">
            <a:extLst>
              <a:ext uri="{FF2B5EF4-FFF2-40B4-BE49-F238E27FC236}">
                <a16:creationId xmlns:a16="http://schemas.microsoft.com/office/drawing/2014/main" id="{50609B3A-7E31-4CF4-AEA2-0AF6D22CD3AE}"/>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33BF6CDD-EC91-4C0D-955D-2B1D8BF5ABA1}"/>
              </a:ext>
            </a:extLst>
          </p:cNvPr>
          <p:cNvSpPr>
            <a:spLocks noGrp="1"/>
          </p:cNvSpPr>
          <p:nvPr>
            <p:ph type="sldNum" sz="quarter" idx="12"/>
          </p:nvPr>
        </p:nvSpPr>
        <p:spPr/>
        <p:txBody>
          <a:bodyPr/>
          <a:lstStyle/>
          <a:p>
            <a:fld id="{77AE7E72-F395-48AB-8779-1A6142610054}" type="slidenum">
              <a:rPr lang="da-DK" smtClean="0"/>
              <a:t>‹nr.›</a:t>
            </a:fld>
            <a:endParaRPr lang="da-DK"/>
          </a:p>
        </p:txBody>
      </p:sp>
    </p:spTree>
    <p:extLst>
      <p:ext uri="{BB962C8B-B14F-4D97-AF65-F5344CB8AC3E}">
        <p14:creationId xmlns:p14="http://schemas.microsoft.com/office/powerpoint/2010/main" val="2644178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010C32-F1A8-4689-94E3-84F3ED77866A}"/>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CA1DF7D8-0E4D-4CA5-A789-52BC9E819A8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ABE0090F-7712-4453-B666-FE84D5D75D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2AE19BBA-AF9F-47F9-9DAE-4693080A1E83}"/>
              </a:ext>
            </a:extLst>
          </p:cNvPr>
          <p:cNvSpPr>
            <a:spLocks noGrp="1"/>
          </p:cNvSpPr>
          <p:nvPr>
            <p:ph type="dt" sz="half" idx="10"/>
          </p:nvPr>
        </p:nvSpPr>
        <p:spPr/>
        <p:txBody>
          <a:bodyPr/>
          <a:lstStyle/>
          <a:p>
            <a:fld id="{C0C0AA0F-C657-4DBA-B9EA-C6F218D5B154}" type="datetimeFigureOut">
              <a:rPr lang="da-DK" smtClean="0"/>
              <a:t>03-10-2024</a:t>
            </a:fld>
            <a:endParaRPr lang="da-DK"/>
          </a:p>
        </p:txBody>
      </p:sp>
      <p:sp>
        <p:nvSpPr>
          <p:cNvPr id="6" name="Pladsholder til sidefod 5">
            <a:extLst>
              <a:ext uri="{FF2B5EF4-FFF2-40B4-BE49-F238E27FC236}">
                <a16:creationId xmlns:a16="http://schemas.microsoft.com/office/drawing/2014/main" id="{73606EE4-EC0A-43A8-92E5-E156DF61C8A0}"/>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8273F652-61D2-43AA-9795-E8703BA1EDF7}"/>
              </a:ext>
            </a:extLst>
          </p:cNvPr>
          <p:cNvSpPr>
            <a:spLocks noGrp="1"/>
          </p:cNvSpPr>
          <p:nvPr>
            <p:ph type="sldNum" sz="quarter" idx="12"/>
          </p:nvPr>
        </p:nvSpPr>
        <p:spPr/>
        <p:txBody>
          <a:bodyPr/>
          <a:lstStyle/>
          <a:p>
            <a:fld id="{77AE7E72-F395-48AB-8779-1A6142610054}" type="slidenum">
              <a:rPr lang="da-DK" smtClean="0"/>
              <a:t>‹nr.›</a:t>
            </a:fld>
            <a:endParaRPr lang="da-DK"/>
          </a:p>
        </p:txBody>
      </p:sp>
    </p:spTree>
    <p:extLst>
      <p:ext uri="{BB962C8B-B14F-4D97-AF65-F5344CB8AC3E}">
        <p14:creationId xmlns:p14="http://schemas.microsoft.com/office/powerpoint/2010/main" val="38346970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E724AE-419B-443B-8B6C-C0BDAEADDF69}"/>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23490489-677F-474B-A52D-C23497770C4F}"/>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47E2F1FA-F39A-4805-845D-6DCC931B07BF}"/>
              </a:ext>
            </a:extLst>
          </p:cNvPr>
          <p:cNvSpPr>
            <a:spLocks noGrp="1"/>
          </p:cNvSpPr>
          <p:nvPr>
            <p:ph type="dt" sz="half" idx="10"/>
          </p:nvPr>
        </p:nvSpPr>
        <p:spPr/>
        <p:txBody>
          <a:bodyPr/>
          <a:lstStyle/>
          <a:p>
            <a:fld id="{C0C0AA0F-C657-4DBA-B9EA-C6F218D5B154}" type="datetimeFigureOut">
              <a:rPr lang="da-DK" smtClean="0"/>
              <a:t>03-10-2024</a:t>
            </a:fld>
            <a:endParaRPr lang="da-DK"/>
          </a:p>
        </p:txBody>
      </p:sp>
      <p:sp>
        <p:nvSpPr>
          <p:cNvPr id="5" name="Pladsholder til sidefod 4">
            <a:extLst>
              <a:ext uri="{FF2B5EF4-FFF2-40B4-BE49-F238E27FC236}">
                <a16:creationId xmlns:a16="http://schemas.microsoft.com/office/drawing/2014/main" id="{68EF83B0-C455-487B-BFE2-9E822B6F2A76}"/>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A6E8689D-D70E-45DC-BC67-1EDAD05852B6}"/>
              </a:ext>
            </a:extLst>
          </p:cNvPr>
          <p:cNvSpPr>
            <a:spLocks noGrp="1"/>
          </p:cNvSpPr>
          <p:nvPr>
            <p:ph type="sldNum" sz="quarter" idx="12"/>
          </p:nvPr>
        </p:nvSpPr>
        <p:spPr/>
        <p:txBody>
          <a:bodyPr/>
          <a:lstStyle/>
          <a:p>
            <a:fld id="{77AE7E72-F395-48AB-8779-1A6142610054}" type="slidenum">
              <a:rPr lang="da-DK" smtClean="0"/>
              <a:t>‹nr.›</a:t>
            </a:fld>
            <a:endParaRPr lang="da-DK"/>
          </a:p>
        </p:txBody>
      </p:sp>
    </p:spTree>
    <p:extLst>
      <p:ext uri="{BB962C8B-B14F-4D97-AF65-F5344CB8AC3E}">
        <p14:creationId xmlns:p14="http://schemas.microsoft.com/office/powerpoint/2010/main" val="21211771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0C0A6521-1B26-401A-BD79-0D4A267F6860}"/>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8A16AD44-4113-4886-ADA5-1FE20AED6E21}"/>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F8E53047-6AEC-419F-A4DE-878305662261}"/>
              </a:ext>
            </a:extLst>
          </p:cNvPr>
          <p:cNvSpPr>
            <a:spLocks noGrp="1"/>
          </p:cNvSpPr>
          <p:nvPr>
            <p:ph type="dt" sz="half" idx="10"/>
          </p:nvPr>
        </p:nvSpPr>
        <p:spPr/>
        <p:txBody>
          <a:bodyPr/>
          <a:lstStyle/>
          <a:p>
            <a:fld id="{C0C0AA0F-C657-4DBA-B9EA-C6F218D5B154}" type="datetimeFigureOut">
              <a:rPr lang="da-DK" smtClean="0"/>
              <a:t>03-10-2024</a:t>
            </a:fld>
            <a:endParaRPr lang="da-DK"/>
          </a:p>
        </p:txBody>
      </p:sp>
      <p:sp>
        <p:nvSpPr>
          <p:cNvPr id="5" name="Pladsholder til sidefod 4">
            <a:extLst>
              <a:ext uri="{FF2B5EF4-FFF2-40B4-BE49-F238E27FC236}">
                <a16:creationId xmlns:a16="http://schemas.microsoft.com/office/drawing/2014/main" id="{0840B97D-0A98-4112-B43E-5691AC1A5FEC}"/>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4418A49F-668C-4065-B445-8CC38353F1F9}"/>
              </a:ext>
            </a:extLst>
          </p:cNvPr>
          <p:cNvSpPr>
            <a:spLocks noGrp="1"/>
          </p:cNvSpPr>
          <p:nvPr>
            <p:ph type="sldNum" sz="quarter" idx="12"/>
          </p:nvPr>
        </p:nvSpPr>
        <p:spPr/>
        <p:txBody>
          <a:bodyPr/>
          <a:lstStyle/>
          <a:p>
            <a:fld id="{77AE7E72-F395-48AB-8779-1A6142610054}" type="slidenum">
              <a:rPr lang="da-DK" smtClean="0"/>
              <a:t>‹nr.›</a:t>
            </a:fld>
            <a:endParaRPr lang="da-DK"/>
          </a:p>
        </p:txBody>
      </p:sp>
    </p:spTree>
    <p:extLst>
      <p:ext uri="{BB962C8B-B14F-4D97-AF65-F5344CB8AC3E}">
        <p14:creationId xmlns:p14="http://schemas.microsoft.com/office/powerpoint/2010/main" val="16918500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75558-A264-444E-829B-51AAE6B4BFCE}"/>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908D9373-37D1-4135-8D34-755E139F79DD}"/>
              </a:ext>
            </a:extLst>
          </p:cNvPr>
          <p:cNvSpPr>
            <a:spLocks noGrp="1"/>
          </p:cNvSpPr>
          <p:nvPr>
            <p:ph idx="1"/>
          </p:nvPr>
        </p:nvSpPr>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55E4A6B-1966-4E57-9FB8-8B111E97BC11}"/>
              </a:ext>
            </a:extLst>
          </p:cNvPr>
          <p:cNvSpPr>
            <a:spLocks noGrp="1"/>
          </p:cNvSpPr>
          <p:nvPr>
            <p:ph type="dt" sz="half" idx="10"/>
          </p:nvPr>
        </p:nvSpPr>
        <p:spPr/>
        <p:txBody>
          <a:bodyPr/>
          <a:lstStyle/>
          <a:p>
            <a:fld id="{11EAACC7-3B3F-47D1-959A-EF58926E955E}" type="datetimeFigureOut">
              <a:rPr lang="en-US" smtClean="0"/>
              <a:t>10/3/2024</a:t>
            </a:fld>
            <a:endParaRPr lang="en-US" dirty="0"/>
          </a:p>
        </p:txBody>
      </p:sp>
      <p:sp>
        <p:nvSpPr>
          <p:cNvPr id="5" name="Footer Placeholder 4">
            <a:extLst>
              <a:ext uri="{FF2B5EF4-FFF2-40B4-BE49-F238E27FC236}">
                <a16:creationId xmlns:a16="http://schemas.microsoft.com/office/drawing/2014/main" id="{133FC3DD-F2BE-41FF-895B-00129AAB15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1F830C-8424-4FAF-A011-605AE1D147FC}"/>
              </a:ext>
            </a:extLst>
          </p:cNvPr>
          <p:cNvSpPr>
            <a:spLocks noGrp="1"/>
          </p:cNvSpPr>
          <p:nvPr>
            <p:ph type="sldNum" sz="quarter" idx="12"/>
          </p:nvPr>
        </p:nvSpPr>
        <p:spPr/>
        <p:txBody>
          <a:bodyPr/>
          <a:lstStyle/>
          <a:p>
            <a:fld id="{312CC964-A50B-4C29-B4E4-2C30BB34CCF3}" type="slidenum">
              <a:rPr lang="en-US" smtClean="0"/>
              <a:t>‹nr.›</a:t>
            </a:fld>
            <a:endParaRPr lang="en-US"/>
          </a:p>
        </p:txBody>
      </p:sp>
    </p:spTree>
    <p:extLst>
      <p:ext uri="{BB962C8B-B14F-4D97-AF65-F5344CB8AC3E}">
        <p14:creationId xmlns:p14="http://schemas.microsoft.com/office/powerpoint/2010/main" val="35672706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B0DB3-A8FF-4ABB-9E2E-D960422260EB}"/>
              </a:ext>
            </a:extLst>
          </p:cNvPr>
          <p:cNvSpPr>
            <a:spLocks noGrp="1"/>
          </p:cNvSpPr>
          <p:nvPr>
            <p:ph type="ctrTitle"/>
          </p:nvPr>
        </p:nvSpPr>
        <p:spPr>
          <a:xfrm>
            <a:off x="1524000" y="1122363"/>
            <a:ext cx="9144000" cy="3025308"/>
          </a:xfrm>
        </p:spPr>
        <p:txBody>
          <a:bodyPr anchor="b">
            <a:normAutofit/>
          </a:bodyPr>
          <a:lstStyle>
            <a:lvl1pPr algn="ctr">
              <a:defRPr sz="6600"/>
            </a:lvl1pPr>
          </a:lstStyle>
          <a:p>
            <a:r>
              <a:rPr lang="en-US" dirty="0"/>
              <a:t>Click to edit Master title style</a:t>
            </a:r>
          </a:p>
        </p:txBody>
      </p:sp>
      <p:sp>
        <p:nvSpPr>
          <p:cNvPr id="3" name="Subtitle 2">
            <a:extLst>
              <a:ext uri="{FF2B5EF4-FFF2-40B4-BE49-F238E27FC236}">
                <a16:creationId xmlns:a16="http://schemas.microsoft.com/office/drawing/2014/main" id="{8BEE0618-75D7-410F-859C-CDF53BC53E85}"/>
              </a:ext>
            </a:extLst>
          </p:cNvPr>
          <p:cNvSpPr>
            <a:spLocks noGrp="1"/>
          </p:cNvSpPr>
          <p:nvPr>
            <p:ph type="subTitle" idx="1"/>
          </p:nvPr>
        </p:nvSpPr>
        <p:spPr>
          <a:xfrm>
            <a:off x="1524000" y="4386729"/>
            <a:ext cx="9144000" cy="1135529"/>
          </a:xfrm>
        </p:spPr>
        <p:txBody>
          <a:bodyPr>
            <a:normAutofit/>
          </a:bodyPr>
          <a:lstStyle>
            <a:lvl1pPr marL="0" indent="0" algn="ctr">
              <a:lnSpc>
                <a:spcPct val="120000"/>
              </a:lnSpc>
              <a:buNone/>
              <a:defRPr sz="18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A5237F11-76DB-4DD9-9747-3F38D05BA0FE}"/>
              </a:ext>
            </a:extLst>
          </p:cNvPr>
          <p:cNvSpPr>
            <a:spLocks noGrp="1"/>
          </p:cNvSpPr>
          <p:nvPr>
            <p:ph type="dt" sz="half" idx="10"/>
          </p:nvPr>
        </p:nvSpPr>
        <p:spPr/>
        <p:txBody>
          <a:bodyPr/>
          <a:lstStyle/>
          <a:p>
            <a:fld id="{11EAACC7-3B3F-47D1-959A-EF58926E955E}" type="datetimeFigureOut">
              <a:rPr lang="en-US" smtClean="0"/>
              <a:t>10/3/2024</a:t>
            </a:fld>
            <a:endParaRPr lang="en-US"/>
          </a:p>
        </p:txBody>
      </p:sp>
      <p:sp>
        <p:nvSpPr>
          <p:cNvPr id="5" name="Footer Placeholder 4">
            <a:extLst>
              <a:ext uri="{FF2B5EF4-FFF2-40B4-BE49-F238E27FC236}">
                <a16:creationId xmlns:a16="http://schemas.microsoft.com/office/drawing/2014/main" id="{3059F581-81B0-44B3-ABA5-A25CA4BAE4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10D591-ADCF-4300-8282-72AE357F3D2D}"/>
              </a:ext>
            </a:extLst>
          </p:cNvPr>
          <p:cNvSpPr>
            <a:spLocks noGrp="1"/>
          </p:cNvSpPr>
          <p:nvPr>
            <p:ph type="sldNum" sz="quarter" idx="12"/>
          </p:nvPr>
        </p:nvSpPr>
        <p:spPr/>
        <p:txBody>
          <a:bodyPr/>
          <a:lstStyle/>
          <a:p>
            <a:fld id="{312CC964-A50B-4C29-B4E4-2C30BB34CCF3}" type="slidenum">
              <a:rPr lang="en-US" smtClean="0"/>
              <a:t>‹nr.›</a:t>
            </a:fld>
            <a:endParaRPr lang="en-US"/>
          </a:p>
        </p:txBody>
      </p:sp>
    </p:spTree>
    <p:extLst>
      <p:ext uri="{BB962C8B-B14F-4D97-AF65-F5344CB8AC3E}">
        <p14:creationId xmlns:p14="http://schemas.microsoft.com/office/powerpoint/2010/main" val="35459992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8031033-9688-463F-9614-47F2F5BC6BF7}"/>
              </a:ext>
            </a:extLst>
          </p:cNvPr>
          <p:cNvSpPr>
            <a:spLocks noGrp="1"/>
          </p:cNvSpPr>
          <p:nvPr>
            <p:ph type="dt" sz="half" idx="10"/>
          </p:nvPr>
        </p:nvSpPr>
        <p:spPr/>
        <p:txBody>
          <a:bodyPr/>
          <a:lstStyle/>
          <a:p>
            <a:fld id="{11EAACC7-3B3F-47D1-959A-EF58926E955E}" type="datetimeFigureOut">
              <a:rPr lang="en-US" smtClean="0"/>
              <a:t>10/3/2024</a:t>
            </a:fld>
            <a:endParaRPr lang="en-US"/>
          </a:p>
        </p:txBody>
      </p:sp>
      <p:sp>
        <p:nvSpPr>
          <p:cNvPr id="3" name="Footer Placeholder 2">
            <a:extLst>
              <a:ext uri="{FF2B5EF4-FFF2-40B4-BE49-F238E27FC236}">
                <a16:creationId xmlns:a16="http://schemas.microsoft.com/office/drawing/2014/main" id="{085B8DB2-C14B-45AC-ACAF-8702DF59C6E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001DA57-8D4E-4075-9460-4F03DF8AABA8}"/>
              </a:ext>
            </a:extLst>
          </p:cNvPr>
          <p:cNvSpPr>
            <a:spLocks noGrp="1"/>
          </p:cNvSpPr>
          <p:nvPr>
            <p:ph type="sldNum" sz="quarter" idx="12"/>
          </p:nvPr>
        </p:nvSpPr>
        <p:spPr/>
        <p:txBody>
          <a:bodyPr/>
          <a:lstStyle/>
          <a:p>
            <a:fld id="{312CC964-A50B-4C29-B4E4-2C30BB34CCF3}" type="slidenum">
              <a:rPr lang="en-US" smtClean="0"/>
              <a:t>‹nr.›</a:t>
            </a:fld>
            <a:endParaRPr lang="en-US"/>
          </a:p>
        </p:txBody>
      </p:sp>
    </p:spTree>
    <p:extLst>
      <p:ext uri="{BB962C8B-B14F-4D97-AF65-F5344CB8AC3E}">
        <p14:creationId xmlns:p14="http://schemas.microsoft.com/office/powerpoint/2010/main" val="9150934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69EB2FF2-BA94-4D2F-BF61-7C127153009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E25B304A-B432-42A1-B451-760C647DE2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2B2218F9-02BE-4B1C-B74B-B2FA000DCEF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C0AA0F-C657-4DBA-B9EA-C6F218D5B154}" type="datetimeFigureOut">
              <a:rPr lang="da-DK" smtClean="0"/>
              <a:t>03-10-2024</a:t>
            </a:fld>
            <a:endParaRPr lang="da-DK"/>
          </a:p>
        </p:txBody>
      </p:sp>
      <p:sp>
        <p:nvSpPr>
          <p:cNvPr id="5" name="Pladsholder til sidefod 4">
            <a:extLst>
              <a:ext uri="{FF2B5EF4-FFF2-40B4-BE49-F238E27FC236}">
                <a16:creationId xmlns:a16="http://schemas.microsoft.com/office/drawing/2014/main" id="{9CE190CF-9E2E-46AF-9B72-99CB80329D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F7A831D1-3ECD-456E-AA7A-45C21EC0126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AE7E72-F395-48AB-8779-1A6142610054}" type="slidenum">
              <a:rPr lang="da-DK" smtClean="0"/>
              <a:t>‹nr.›</a:t>
            </a:fld>
            <a:endParaRPr lang="da-DK"/>
          </a:p>
        </p:txBody>
      </p:sp>
    </p:spTree>
    <p:extLst>
      <p:ext uri="{BB962C8B-B14F-4D97-AF65-F5344CB8AC3E}">
        <p14:creationId xmlns:p14="http://schemas.microsoft.com/office/powerpoint/2010/main" val="40532659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21" name="Straight Connector 20">
            <a:extLst>
              <a:ext uri="{FF2B5EF4-FFF2-40B4-BE49-F238E27FC236}">
                <a16:creationId xmlns:a16="http://schemas.microsoft.com/office/drawing/2014/main" id="{4436E0F2-A64B-471E-93C0-8DFE08CC57C8}"/>
              </a:ext>
            </a:extLst>
          </p:cNvPr>
          <p:cNvCxnSpPr>
            <a:cxnSpLocks/>
          </p:cNvCxnSpPr>
          <p:nvPr/>
        </p:nvCxnSpPr>
        <p:spPr>
          <a:xfrm flipH="1">
            <a:off x="0" y="0"/>
            <a:ext cx="3119718" cy="68580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C1E3AB1-2A8C-4607-9FAE-D8BDB280FE1A}"/>
              </a:ext>
            </a:extLst>
          </p:cNvPr>
          <p:cNvCxnSpPr>
            <a:cxnSpLocks/>
          </p:cNvCxnSpPr>
          <p:nvPr/>
        </p:nvCxnSpPr>
        <p:spPr>
          <a:xfrm flipH="1">
            <a:off x="0" y="0"/>
            <a:ext cx="903768" cy="65436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6D66059-832F-40B6-A35F-F56C8F38A1E7}"/>
              </a:ext>
            </a:extLst>
          </p:cNvPr>
          <p:cNvCxnSpPr>
            <a:cxnSpLocks/>
          </p:cNvCxnSpPr>
          <p:nvPr/>
        </p:nvCxnSpPr>
        <p:spPr>
          <a:xfrm flipH="1" flipV="1">
            <a:off x="-42863" y="5791200"/>
            <a:ext cx="6286501" cy="1066801"/>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A515E2ED-7EA9-448D-83FA-54C3DF9723BD}"/>
              </a:ext>
            </a:extLst>
          </p:cNvPr>
          <p:cNvCxnSpPr>
            <a:cxnSpLocks/>
          </p:cNvCxnSpPr>
          <p:nvPr/>
        </p:nvCxnSpPr>
        <p:spPr>
          <a:xfrm flipH="1">
            <a:off x="8462964" y="5848350"/>
            <a:ext cx="3729036" cy="100965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20595356-EABD-4767-AC9D-EA21FF115EC0}"/>
              </a:ext>
            </a:extLst>
          </p:cNvPr>
          <p:cNvCxnSpPr>
            <a:cxnSpLocks/>
          </p:cNvCxnSpPr>
          <p:nvPr/>
        </p:nvCxnSpPr>
        <p:spPr>
          <a:xfrm flipH="1">
            <a:off x="11543158" y="1647825"/>
            <a:ext cx="648842" cy="52101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8CD9F06-9628-469C-B788-A894E3E08281}"/>
              </a:ext>
            </a:extLst>
          </p:cNvPr>
          <p:cNvCxnSpPr>
            <a:cxnSpLocks/>
          </p:cNvCxnSpPr>
          <p:nvPr/>
        </p:nvCxnSpPr>
        <p:spPr>
          <a:xfrm flipH="1" flipV="1">
            <a:off x="10781554" y="0"/>
            <a:ext cx="1410446" cy="425834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550A431-0B61-421B-B4B7-24C0CFF0F938}"/>
              </a:ext>
            </a:extLst>
          </p:cNvPr>
          <p:cNvCxnSpPr>
            <a:cxnSpLocks/>
          </p:cNvCxnSpPr>
          <p:nvPr/>
        </p:nvCxnSpPr>
        <p:spPr>
          <a:xfrm flipH="1" flipV="1">
            <a:off x="6529388" y="-4763"/>
            <a:ext cx="5662612" cy="9319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675B94C5-D205-4339-B029-5D0FD2E5F3DB}"/>
              </a:ext>
            </a:extLst>
          </p:cNvPr>
          <p:cNvSpPr>
            <a:spLocks noGrp="1"/>
          </p:cNvSpPr>
          <p:nvPr>
            <p:ph type="title"/>
          </p:nvPr>
        </p:nvSpPr>
        <p:spPr>
          <a:xfrm>
            <a:off x="1143000" y="533401"/>
            <a:ext cx="9906000" cy="138215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C096DC5C-BD34-4CE4-8AA7-A6A4B9516F8F}"/>
              </a:ext>
            </a:extLst>
          </p:cNvPr>
          <p:cNvSpPr>
            <a:spLocks noGrp="1"/>
          </p:cNvSpPr>
          <p:nvPr>
            <p:ph type="body" idx="1"/>
          </p:nvPr>
        </p:nvSpPr>
        <p:spPr>
          <a:xfrm>
            <a:off x="1143000" y="2009554"/>
            <a:ext cx="9906000" cy="402442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1F192A7-D622-449D-9FC2-48FDE4D690F1}"/>
              </a:ext>
            </a:extLst>
          </p:cNvPr>
          <p:cNvSpPr>
            <a:spLocks noGrp="1"/>
          </p:cNvSpPr>
          <p:nvPr>
            <p:ph type="dt" sz="half" idx="2"/>
          </p:nvPr>
        </p:nvSpPr>
        <p:spPr>
          <a:xfrm>
            <a:off x="7337102" y="6398878"/>
            <a:ext cx="4193908" cy="365125"/>
          </a:xfrm>
          <a:prstGeom prst="rect">
            <a:avLst/>
          </a:prstGeom>
        </p:spPr>
        <p:txBody>
          <a:bodyPr vert="horz" lIns="91440" tIns="45720" rIns="91440" bIns="45720" rtlCol="0" anchor="ctr">
            <a:normAutofit/>
          </a:bodyPr>
          <a:lstStyle>
            <a:lvl1pPr algn="r">
              <a:defRPr sz="1100">
                <a:solidFill>
                  <a:schemeClr val="tx2"/>
                </a:solidFill>
                <a:latin typeface="+mn-lt"/>
              </a:defRPr>
            </a:lvl1pPr>
          </a:lstStyle>
          <a:p>
            <a:fld id="{11EAACC7-3B3F-47D1-959A-EF58926E955E}" type="datetimeFigureOut">
              <a:rPr lang="en-US" smtClean="0"/>
              <a:t>10/3/2024</a:t>
            </a:fld>
            <a:endParaRPr lang="en-US"/>
          </a:p>
        </p:txBody>
      </p:sp>
      <p:sp>
        <p:nvSpPr>
          <p:cNvPr id="5" name="Footer Placeholder 4">
            <a:extLst>
              <a:ext uri="{FF2B5EF4-FFF2-40B4-BE49-F238E27FC236}">
                <a16:creationId xmlns:a16="http://schemas.microsoft.com/office/drawing/2014/main" id="{8435B93C-2BE9-4847-BFE5-D3CBCC6E948C}"/>
              </a:ext>
            </a:extLst>
          </p:cNvPr>
          <p:cNvSpPr>
            <a:spLocks noGrp="1"/>
          </p:cNvSpPr>
          <p:nvPr>
            <p:ph type="ftr" sz="quarter" idx="3"/>
          </p:nvPr>
        </p:nvSpPr>
        <p:spPr>
          <a:xfrm>
            <a:off x="154429" y="6398878"/>
            <a:ext cx="4497315" cy="365125"/>
          </a:xfrm>
          <a:prstGeom prst="rect">
            <a:avLst/>
          </a:prstGeom>
        </p:spPr>
        <p:txBody>
          <a:bodyPr vert="horz" lIns="91440" tIns="45720" rIns="91440" bIns="45720" rtlCol="0" anchor="ctr">
            <a:normAutofit/>
          </a:bodyPr>
          <a:lstStyle>
            <a:lvl1pPr algn="l">
              <a:defRPr sz="1200" b="1" spc="30" baseline="0">
                <a:solidFill>
                  <a:schemeClr val="tx2"/>
                </a:solidFill>
                <a:latin typeface="+mj-lt"/>
              </a:defRPr>
            </a:lvl1pPr>
          </a:lstStyle>
          <a:p>
            <a:endParaRPr lang="en-US" dirty="0"/>
          </a:p>
        </p:txBody>
      </p:sp>
      <p:sp>
        <p:nvSpPr>
          <p:cNvPr id="6" name="Slide Number Placeholder 5">
            <a:extLst>
              <a:ext uri="{FF2B5EF4-FFF2-40B4-BE49-F238E27FC236}">
                <a16:creationId xmlns:a16="http://schemas.microsoft.com/office/drawing/2014/main" id="{ADF70A99-395E-4F22-8AAB-6C7EE743D7D5}"/>
              </a:ext>
            </a:extLst>
          </p:cNvPr>
          <p:cNvSpPr>
            <a:spLocks noGrp="1"/>
          </p:cNvSpPr>
          <p:nvPr>
            <p:ph type="sldNum" sz="quarter" idx="4"/>
          </p:nvPr>
        </p:nvSpPr>
        <p:spPr>
          <a:xfrm>
            <a:off x="11602477" y="6398878"/>
            <a:ext cx="470887" cy="365125"/>
          </a:xfrm>
          <a:prstGeom prst="rect">
            <a:avLst/>
          </a:prstGeom>
        </p:spPr>
        <p:txBody>
          <a:bodyPr vert="horz" lIns="91440" tIns="45720" rIns="91440" bIns="45720" rtlCol="0" anchor="ctr">
            <a:normAutofit/>
          </a:bodyPr>
          <a:lstStyle>
            <a:lvl1pPr algn="r">
              <a:defRPr sz="1100">
                <a:solidFill>
                  <a:schemeClr val="tx2"/>
                </a:solidFill>
                <a:latin typeface="+mn-lt"/>
              </a:defRPr>
            </a:lvl1pPr>
          </a:lstStyle>
          <a:p>
            <a:fld id="{312CC964-A50B-4C29-B4E4-2C30BB34CCF3}" type="slidenum">
              <a:rPr lang="en-US" smtClean="0"/>
              <a:t>‹nr.›</a:t>
            </a:fld>
            <a:endParaRPr lang="en-US"/>
          </a:p>
        </p:txBody>
      </p:sp>
    </p:spTree>
    <p:extLst>
      <p:ext uri="{BB962C8B-B14F-4D97-AF65-F5344CB8AC3E}">
        <p14:creationId xmlns:p14="http://schemas.microsoft.com/office/powerpoint/2010/main" val="1377058712"/>
      </p:ext>
    </p:extLst>
  </p:cSld>
  <p:clrMap bg1="lt1" tx1="dk1" bg2="lt2" tx2="dk2" accent1="accent1" accent2="accent2" accent3="accent3" accent4="accent4" accent5="accent5" accent6="accent6" hlink="hlink" folHlink="folHlink"/>
  <p:sldLayoutIdLst>
    <p:sldLayoutId id="2147483728" r:id="rId1"/>
    <p:sldLayoutId id="2147483727" r:id="rId2"/>
    <p:sldLayoutId id="2147483733" r:id="rId3"/>
  </p:sldLayoutIdLst>
  <p:txStyles>
    <p:titleStyle>
      <a:lvl1pPr algn="l" defTabSz="914400" rtl="0" eaLnBrk="1" latinLnBrk="0" hangingPunct="1">
        <a:lnSpc>
          <a:spcPct val="90000"/>
        </a:lnSpc>
        <a:spcBef>
          <a:spcPct val="0"/>
        </a:spcBef>
        <a:buNone/>
        <a:defRPr sz="4400" i="1" kern="1200" cap="all" baseline="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1000"/>
        </a:spcBef>
        <a:buSzPct val="80000"/>
        <a:buFont typeface="Arial" panose="020B0604020202020204" pitchFamily="34" charset="0"/>
        <a:buChar char="•"/>
        <a:defRPr sz="24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buSzPct val="80000"/>
        <a:buFont typeface="Arial" panose="020B0604020202020204" pitchFamily="34" charset="0"/>
        <a:buChar char="•"/>
        <a:defRPr sz="20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buSzPct val="80000"/>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Billede 5">
            <a:extLst>
              <a:ext uri="{FF2B5EF4-FFF2-40B4-BE49-F238E27FC236}">
                <a16:creationId xmlns:a16="http://schemas.microsoft.com/office/drawing/2014/main" id="{2BEE7DA8-99F9-44FF-87EF-D4B07DDD5A93}"/>
              </a:ext>
            </a:extLst>
          </p:cNvPr>
          <p:cNvPicPr>
            <a:picLocks noChangeAspect="1"/>
          </p:cNvPicPr>
          <p:nvPr/>
        </p:nvPicPr>
        <p:blipFill rotWithShape="1">
          <a:blip r:embed="rId2"/>
          <a:srcRect t="12623" b="3422"/>
          <a:stretch/>
        </p:blipFill>
        <p:spPr>
          <a:xfrm>
            <a:off x="20" y="10"/>
            <a:ext cx="12191980" cy="6857990"/>
          </a:xfrm>
          <a:prstGeom prst="rect">
            <a:avLst/>
          </a:prstGeom>
        </p:spPr>
      </p:pic>
      <p:sp>
        <p:nvSpPr>
          <p:cNvPr id="8"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el 1">
            <a:extLst>
              <a:ext uri="{FF2B5EF4-FFF2-40B4-BE49-F238E27FC236}">
                <a16:creationId xmlns:a16="http://schemas.microsoft.com/office/drawing/2014/main" id="{5D782B5B-FA8E-4E7A-8613-2C4E75CE9DE1}"/>
              </a:ext>
            </a:extLst>
          </p:cNvPr>
          <p:cNvSpPr>
            <a:spLocks noGrp="1"/>
          </p:cNvSpPr>
          <p:nvPr>
            <p:ph type="ctrTitle"/>
          </p:nvPr>
        </p:nvSpPr>
        <p:spPr>
          <a:xfrm>
            <a:off x="7914289" y="3215069"/>
            <a:ext cx="3852041" cy="852386"/>
          </a:xfrm>
        </p:spPr>
        <p:txBody>
          <a:bodyPr>
            <a:normAutofit/>
          </a:bodyPr>
          <a:lstStyle/>
          <a:p>
            <a:r>
              <a:rPr lang="da-DK" sz="5400" u="sng" dirty="0">
                <a:latin typeface="Tw Cen MT Condensed" panose="020B0606020104020203" pitchFamily="34" charset="0"/>
              </a:rPr>
              <a:t>Grafisk projekt: </a:t>
            </a:r>
          </a:p>
        </p:txBody>
      </p:sp>
      <p:sp>
        <p:nvSpPr>
          <p:cNvPr id="3" name="Undertitel 2">
            <a:extLst>
              <a:ext uri="{FF2B5EF4-FFF2-40B4-BE49-F238E27FC236}">
                <a16:creationId xmlns:a16="http://schemas.microsoft.com/office/drawing/2014/main" id="{5258669E-F61B-4451-8276-C825579A900E}"/>
              </a:ext>
            </a:extLst>
          </p:cNvPr>
          <p:cNvSpPr>
            <a:spLocks noGrp="1"/>
          </p:cNvSpPr>
          <p:nvPr>
            <p:ph type="subTitle" idx="1"/>
          </p:nvPr>
        </p:nvSpPr>
        <p:spPr>
          <a:xfrm>
            <a:off x="7011100" y="4567806"/>
            <a:ext cx="4277709" cy="852386"/>
          </a:xfrm>
        </p:spPr>
        <p:txBody>
          <a:bodyPr>
            <a:noAutofit/>
          </a:bodyPr>
          <a:lstStyle/>
          <a:p>
            <a:r>
              <a:rPr lang="da-DK" sz="4400" dirty="0">
                <a:solidFill>
                  <a:srgbClr val="C00000"/>
                </a:solidFill>
                <a:latin typeface="Tw Cen MT Condensed" panose="020B0606020104020203" pitchFamily="34" charset="0"/>
              </a:rPr>
              <a:t>Brandingplakat</a:t>
            </a:r>
            <a:r>
              <a:rPr lang="da-DK" sz="4400" dirty="0">
                <a:latin typeface="Tw Cen MT Condensed" panose="020B0606020104020203" pitchFamily="34" charset="0"/>
              </a:rPr>
              <a:t> </a:t>
            </a:r>
          </a:p>
        </p:txBody>
      </p:sp>
      <p:cxnSp>
        <p:nvCxnSpPr>
          <p:cNvPr id="13" name="Straight Connector 12">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7" name="Tekstfelt 6">
            <a:extLst>
              <a:ext uri="{FF2B5EF4-FFF2-40B4-BE49-F238E27FC236}">
                <a16:creationId xmlns:a16="http://schemas.microsoft.com/office/drawing/2014/main" id="{4A2BC227-4C1C-4D68-A433-A408FB1F2291}"/>
              </a:ext>
            </a:extLst>
          </p:cNvPr>
          <p:cNvSpPr txBox="1"/>
          <p:nvPr/>
        </p:nvSpPr>
        <p:spPr>
          <a:xfrm>
            <a:off x="8728122" y="5156561"/>
            <a:ext cx="3375258" cy="1046440"/>
          </a:xfrm>
          <a:prstGeom prst="rect">
            <a:avLst/>
          </a:prstGeom>
          <a:noFill/>
        </p:spPr>
        <p:txBody>
          <a:bodyPr wrap="square" rtlCol="0">
            <a:spAutoFit/>
          </a:bodyPr>
          <a:lstStyle/>
          <a:p>
            <a:r>
              <a:rPr lang="da-DK" sz="4400" dirty="0">
                <a:solidFill>
                  <a:srgbClr val="C00000"/>
                </a:solidFill>
                <a:latin typeface="Tw Cen MT Condensed" panose="020B0606020104020203" pitchFamily="34" charset="0"/>
              </a:rPr>
              <a:t>til én af klubberne </a:t>
            </a:r>
          </a:p>
          <a:p>
            <a:endParaRPr lang="da-DK" dirty="0"/>
          </a:p>
        </p:txBody>
      </p:sp>
      <p:sp>
        <p:nvSpPr>
          <p:cNvPr id="14" name="Tekstfelt 13">
            <a:extLst>
              <a:ext uri="{FF2B5EF4-FFF2-40B4-BE49-F238E27FC236}">
                <a16:creationId xmlns:a16="http://schemas.microsoft.com/office/drawing/2014/main" id="{CDCDE11D-3B1D-4DAF-9A13-83592F45BD5E}"/>
              </a:ext>
            </a:extLst>
          </p:cNvPr>
          <p:cNvSpPr txBox="1"/>
          <p:nvPr/>
        </p:nvSpPr>
        <p:spPr>
          <a:xfrm>
            <a:off x="9394599" y="5754375"/>
            <a:ext cx="1757124" cy="769441"/>
          </a:xfrm>
          <a:prstGeom prst="rect">
            <a:avLst/>
          </a:prstGeom>
          <a:noFill/>
        </p:spPr>
        <p:txBody>
          <a:bodyPr wrap="square">
            <a:spAutoFit/>
          </a:bodyPr>
          <a:lstStyle/>
          <a:p>
            <a:r>
              <a:rPr lang="da-DK" sz="4400" dirty="0">
                <a:solidFill>
                  <a:srgbClr val="C00000"/>
                </a:solidFill>
                <a:latin typeface="Tw Cen MT Condensed" panose="020B0606020104020203" pitchFamily="34" charset="0"/>
              </a:rPr>
              <a:t>på FG</a:t>
            </a:r>
          </a:p>
        </p:txBody>
      </p:sp>
    </p:spTree>
    <p:extLst>
      <p:ext uri="{BB962C8B-B14F-4D97-AF65-F5344CB8AC3E}">
        <p14:creationId xmlns:p14="http://schemas.microsoft.com/office/powerpoint/2010/main" val="1954001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a:extLst>
              <a:ext uri="{FF2B5EF4-FFF2-40B4-BE49-F238E27FC236}">
                <a16:creationId xmlns:a16="http://schemas.microsoft.com/office/drawing/2014/main" id="{D7A453D2-15D8-4403-815F-291FA1634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10">
            <a:extLst>
              <a:ext uri="{FF2B5EF4-FFF2-40B4-BE49-F238E27FC236}">
                <a16:creationId xmlns:a16="http://schemas.microsoft.com/office/drawing/2014/main" id="{8161EA6B-09CA-445B-AB0D-8DF76FA92D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1EA1DAFF-CECA-492F-BFA1-22C64956B8D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14" name="Oval 13">
              <a:extLst>
                <a:ext uri="{FF2B5EF4-FFF2-40B4-BE49-F238E27FC236}">
                  <a16:creationId xmlns:a16="http://schemas.microsoft.com/office/drawing/2014/main" id="{5D3D3744-142C-4653-90AB-546FE6B849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0BC69CAC-820B-41BA-BFCA-79B4557683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3D205E7A-88AB-4C4B-B8D1-5A76AA878B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0D4286E9-8501-4EBF-874C-74897B4B6F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45586ADC-910E-45C9-BAB4-CB0EFBEE5B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DAB594C5-5BB0-49AE-8AAC-AE40A6F8A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Rectangle 20">
            <a:extLst>
              <a:ext uri="{FF2B5EF4-FFF2-40B4-BE49-F238E27FC236}">
                <a16:creationId xmlns:a16="http://schemas.microsoft.com/office/drawing/2014/main" id="{B8114C98-A349-4111-A123-E8EAB86ABE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670FB431-AE18-414D-92F4-1D12D19911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24" name="Straight Connector 23">
              <a:extLst>
                <a:ext uri="{FF2B5EF4-FFF2-40B4-BE49-F238E27FC236}">
                  <a16:creationId xmlns:a16="http://schemas.microsoft.com/office/drawing/2014/main" id="{24467063-D74E-4D42-8790-B9F6D69584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A1D19BAC-1681-47BC-AAF5-92FAFFF6F4C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94347C2B-E846-452C-97AA-7E254FC1CE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10EA2B35-7959-4C2A-84AA-FF5D94FEDE9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pic>
        <p:nvPicPr>
          <p:cNvPr id="4" name="Billede 3">
            <a:extLst>
              <a:ext uri="{FF2B5EF4-FFF2-40B4-BE49-F238E27FC236}">
                <a16:creationId xmlns:a16="http://schemas.microsoft.com/office/drawing/2014/main" id="{A1E186CC-15CD-4BFD-B1A7-CDA6875749FC}"/>
              </a:ext>
            </a:extLst>
          </p:cNvPr>
          <p:cNvPicPr>
            <a:picLocks noChangeAspect="1"/>
          </p:cNvPicPr>
          <p:nvPr/>
        </p:nvPicPr>
        <p:blipFill rotWithShape="1">
          <a:blip r:embed="rId2"/>
          <a:srcRect r="1" b="6283"/>
          <a:stretch/>
        </p:blipFill>
        <p:spPr>
          <a:xfrm>
            <a:off x="626590" y="317578"/>
            <a:ext cx="10851111" cy="3508437"/>
          </a:xfrm>
          <a:prstGeom prst="rect">
            <a:avLst/>
          </a:prstGeom>
        </p:spPr>
      </p:pic>
      <p:grpSp>
        <p:nvGrpSpPr>
          <p:cNvPr id="29" name="Group 28">
            <a:extLst>
              <a:ext uri="{FF2B5EF4-FFF2-40B4-BE49-F238E27FC236}">
                <a16:creationId xmlns:a16="http://schemas.microsoft.com/office/drawing/2014/main" id="{AF19A774-30A5-488B-9BAF-629C644029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474192" y="482489"/>
            <a:ext cx="304800" cy="429768"/>
            <a:chOff x="215328" y="-46937"/>
            <a:chExt cx="304800" cy="2773841"/>
          </a:xfrm>
        </p:grpSpPr>
        <p:cxnSp>
          <p:nvCxnSpPr>
            <p:cNvPr id="30" name="Straight Connector 29">
              <a:extLst>
                <a:ext uri="{FF2B5EF4-FFF2-40B4-BE49-F238E27FC236}">
                  <a16:creationId xmlns:a16="http://schemas.microsoft.com/office/drawing/2014/main" id="{291EBF88-5B98-4258-A542-14C3AF2E52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FBC2D58-9E3C-490D-BD7A-61EF07EA79E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B6CF1BB4-1C1D-4EDE-BA26-0243FCF83B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00C83729-E02F-4512-AFE7-F4792228BDA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35" name="Rectangle 34">
            <a:extLst>
              <a:ext uri="{FF2B5EF4-FFF2-40B4-BE49-F238E27FC236}">
                <a16:creationId xmlns:a16="http://schemas.microsoft.com/office/drawing/2014/main" id="{E2D3D3F2-ABBB-4453-B1C5-1BEBF7E4DD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 name="Group 36">
            <a:extLst>
              <a:ext uri="{FF2B5EF4-FFF2-40B4-BE49-F238E27FC236}">
                <a16:creationId xmlns:a16="http://schemas.microsoft.com/office/drawing/2014/main" id="{8214E4A5-A0D2-42C4-8D14-D2A7E495F0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38" name="Straight Connector 37">
              <a:extLst>
                <a:ext uri="{FF2B5EF4-FFF2-40B4-BE49-F238E27FC236}">
                  <a16:creationId xmlns:a16="http://schemas.microsoft.com/office/drawing/2014/main" id="{7494D7A0-6B21-41E8-A7D3-0033BBB791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1E141D7D-32B0-448E-A666-EA8703AFCF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D87E268-6345-420F-8B97-B37ED04100E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35E1622E-7FA6-4760-A2BF-A8105EBF7B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2" name="Titel 1">
            <a:extLst>
              <a:ext uri="{FF2B5EF4-FFF2-40B4-BE49-F238E27FC236}">
                <a16:creationId xmlns:a16="http://schemas.microsoft.com/office/drawing/2014/main" id="{CA665FC3-F2A3-40CD-B717-8ABDBEA212DA}"/>
              </a:ext>
            </a:extLst>
          </p:cNvPr>
          <p:cNvSpPr>
            <a:spLocks noGrp="1"/>
          </p:cNvSpPr>
          <p:nvPr>
            <p:ph type="title"/>
          </p:nvPr>
        </p:nvSpPr>
        <p:spPr>
          <a:xfrm>
            <a:off x="527874" y="4005237"/>
            <a:ext cx="4569060" cy="2129586"/>
          </a:xfrm>
          <a:noFill/>
        </p:spPr>
        <p:txBody>
          <a:bodyPr anchor="t">
            <a:normAutofit/>
          </a:bodyPr>
          <a:lstStyle/>
          <a:p>
            <a:r>
              <a:rPr lang="da-DK" sz="4800" dirty="0">
                <a:solidFill>
                  <a:srgbClr val="92D050"/>
                </a:solidFill>
                <a:latin typeface="Tw Cen MT Condensed" panose="020B0606020104020203" pitchFamily="34" charset="0"/>
              </a:rPr>
              <a:t>DESIGNBRIEF</a:t>
            </a:r>
          </a:p>
        </p:txBody>
      </p:sp>
      <p:sp>
        <p:nvSpPr>
          <p:cNvPr id="3" name="Pladsholder til indhold 2">
            <a:extLst>
              <a:ext uri="{FF2B5EF4-FFF2-40B4-BE49-F238E27FC236}">
                <a16:creationId xmlns:a16="http://schemas.microsoft.com/office/drawing/2014/main" id="{3B3724C5-8771-42D9-A42C-7D9E44324338}"/>
              </a:ext>
            </a:extLst>
          </p:cNvPr>
          <p:cNvSpPr>
            <a:spLocks noGrp="1"/>
          </p:cNvSpPr>
          <p:nvPr>
            <p:ph idx="1"/>
          </p:nvPr>
        </p:nvSpPr>
        <p:spPr>
          <a:xfrm>
            <a:off x="3016472" y="4123709"/>
            <a:ext cx="9172480" cy="2700659"/>
          </a:xfrm>
          <a:noFill/>
        </p:spPr>
        <p:txBody>
          <a:bodyPr anchor="t">
            <a:normAutofit lnSpcReduction="10000"/>
          </a:bodyPr>
          <a:lstStyle/>
          <a:p>
            <a:r>
              <a:rPr lang="da-DK" sz="3200" dirty="0">
                <a:solidFill>
                  <a:srgbClr val="92D050"/>
                </a:solidFill>
                <a:latin typeface="Tw Cen MT Condensed" panose="020B0606020104020203" pitchFamily="34" charset="0"/>
              </a:rPr>
              <a:t>Du skal designe et grafisk produkt: </a:t>
            </a:r>
            <a:br>
              <a:rPr lang="da-DK" sz="2000" dirty="0">
                <a:solidFill>
                  <a:schemeClr val="bg1"/>
                </a:solidFill>
                <a:latin typeface="Tw Cen MT Condensed" panose="020B0606020104020203" pitchFamily="34" charset="0"/>
              </a:rPr>
            </a:br>
            <a:r>
              <a:rPr lang="da-DK" dirty="0">
                <a:solidFill>
                  <a:schemeClr val="bg1"/>
                </a:solidFill>
                <a:latin typeface="Tw Cen MT Condensed" panose="020B0606020104020203" pitchFamily="34" charset="0"/>
              </a:rPr>
              <a:t>En branding-plakat for én af klubberne på FG, som skal visualisere netop denne klubs identitet, og som gerne må kunne bruges til at få nye medlemmer.</a:t>
            </a:r>
          </a:p>
          <a:p>
            <a:r>
              <a:rPr lang="da-DK" sz="3200" dirty="0">
                <a:solidFill>
                  <a:schemeClr val="bg1"/>
                </a:solidFill>
                <a:latin typeface="Tw Cen MT Condensed" panose="020B0606020104020203" pitchFamily="34" charset="0"/>
              </a:rPr>
              <a:t>Det skal være et grafisk produkt, hvor der indgår både skrift og billede.</a:t>
            </a:r>
          </a:p>
          <a:p>
            <a:r>
              <a:rPr lang="da-DK" sz="3200" dirty="0">
                <a:solidFill>
                  <a:schemeClr val="bg1"/>
                </a:solidFill>
                <a:latin typeface="Tw Cen MT Condensed" panose="020B0606020104020203" pitchFamily="34" charset="0"/>
              </a:rPr>
              <a:t>Du må prioritere din tid og din indsats </a:t>
            </a:r>
            <a:r>
              <a:rPr lang="da-DK" sz="2000" dirty="0">
                <a:solidFill>
                  <a:schemeClr val="bg1"/>
                </a:solidFill>
                <a:latin typeface="Tw Cen MT Condensed" panose="020B0606020104020203" pitchFamily="34" charset="0"/>
              </a:rPr>
              <a:t>– og fx vælge, om du vil lægge et særligt arbejde i selv at fotografere, selv at tegne et logo, selv at tegne dele af plakaten osv. til dit grafiske produkt.</a:t>
            </a:r>
          </a:p>
        </p:txBody>
      </p:sp>
    </p:spTree>
    <p:extLst>
      <p:ext uri="{BB962C8B-B14F-4D97-AF65-F5344CB8AC3E}">
        <p14:creationId xmlns:p14="http://schemas.microsoft.com/office/powerpoint/2010/main" val="10522172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85"/>
        </a:solidFill>
        <a:effectLst/>
      </p:bgPr>
    </p:bg>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8FC5FA28-E4EB-4BE8-AE75-DA2B84EFD719}"/>
              </a:ext>
            </a:extLst>
          </p:cNvPr>
          <p:cNvPicPr>
            <a:picLocks noChangeAspect="1"/>
          </p:cNvPicPr>
          <p:nvPr/>
        </p:nvPicPr>
        <p:blipFill>
          <a:blip r:embed="rId2"/>
          <a:stretch>
            <a:fillRect/>
          </a:stretch>
        </p:blipFill>
        <p:spPr>
          <a:xfrm>
            <a:off x="0" y="-23000"/>
            <a:ext cx="6863798" cy="6881000"/>
          </a:xfrm>
          <a:prstGeom prst="rect">
            <a:avLst/>
          </a:prstGeom>
          <a:ln>
            <a:solidFill>
              <a:srgbClr val="FFFF00"/>
            </a:solidFill>
          </a:ln>
        </p:spPr>
      </p:pic>
      <p:sp>
        <p:nvSpPr>
          <p:cNvPr id="4" name="Tekstfelt 3">
            <a:extLst>
              <a:ext uri="{FF2B5EF4-FFF2-40B4-BE49-F238E27FC236}">
                <a16:creationId xmlns:a16="http://schemas.microsoft.com/office/drawing/2014/main" id="{946532AE-C59F-4F36-9414-AB553E438455}"/>
              </a:ext>
            </a:extLst>
          </p:cNvPr>
          <p:cNvSpPr txBox="1"/>
          <p:nvPr/>
        </p:nvSpPr>
        <p:spPr>
          <a:xfrm>
            <a:off x="587141" y="635267"/>
            <a:ext cx="1848051" cy="5693866"/>
          </a:xfrm>
          <a:prstGeom prst="rect">
            <a:avLst/>
          </a:prstGeom>
          <a:noFill/>
        </p:spPr>
        <p:txBody>
          <a:bodyPr wrap="square" rtlCol="0">
            <a:spAutoFit/>
          </a:bodyPr>
          <a:lstStyle/>
          <a:p>
            <a:r>
              <a:rPr lang="da-DK" sz="2800" dirty="0">
                <a:latin typeface="Tw Cen MT Condensed" panose="020B0606020104020203" pitchFamily="34" charset="0"/>
              </a:rPr>
              <a:t>Vælg en klub, som du gerne vil lave din plakat til: </a:t>
            </a:r>
          </a:p>
          <a:p>
            <a:endParaRPr lang="da-DK" sz="2800" dirty="0">
              <a:latin typeface="Tw Cen MT Condensed" panose="020B0606020104020203" pitchFamily="34" charset="0"/>
            </a:endParaRPr>
          </a:p>
          <a:p>
            <a:r>
              <a:rPr lang="da-DK" sz="2800" dirty="0">
                <a:latin typeface="Tw Cen MT Condensed" panose="020B0606020104020203" pitchFamily="34" charset="0"/>
              </a:rPr>
              <a:t>Det kan være en klub, som du er medlem af, eller en klub, som du finder interessant og gerne vil lære at kende.</a:t>
            </a:r>
          </a:p>
        </p:txBody>
      </p:sp>
      <p:sp>
        <p:nvSpPr>
          <p:cNvPr id="12" name="Tekstfelt 11">
            <a:extLst>
              <a:ext uri="{FF2B5EF4-FFF2-40B4-BE49-F238E27FC236}">
                <a16:creationId xmlns:a16="http://schemas.microsoft.com/office/drawing/2014/main" id="{820C5336-89BB-2C28-BB0A-927C7E8AF688}"/>
              </a:ext>
            </a:extLst>
          </p:cNvPr>
          <p:cNvSpPr txBox="1"/>
          <p:nvPr/>
        </p:nvSpPr>
        <p:spPr>
          <a:xfrm>
            <a:off x="3718560" y="196910"/>
            <a:ext cx="2927684" cy="5693866"/>
          </a:xfrm>
          <a:prstGeom prst="rect">
            <a:avLst/>
          </a:prstGeom>
          <a:noFill/>
          <a:ln>
            <a:solidFill>
              <a:srgbClr val="FFFF00"/>
            </a:solidFill>
          </a:ln>
        </p:spPr>
        <p:txBody>
          <a:bodyPr wrap="square" rtlCol="0">
            <a:spAutoFit/>
          </a:bodyPr>
          <a:lstStyle/>
          <a:p>
            <a:pPr algn="r"/>
            <a:r>
              <a:rPr lang="da-DK" sz="2800" b="1" dirty="0">
                <a:solidFill>
                  <a:srgbClr val="FFFF00"/>
                </a:solidFill>
                <a:latin typeface="Tw Cen MT Condensed" panose="020B0606020104020203" pitchFamily="34" charset="0"/>
              </a:rPr>
              <a:t>Liste over klubforpersoner 24/25</a:t>
            </a:r>
          </a:p>
          <a:p>
            <a:pPr algn="r"/>
            <a:r>
              <a:rPr lang="da-DK" sz="2800" dirty="0">
                <a:solidFill>
                  <a:srgbClr val="FFFF00"/>
                </a:solidFill>
                <a:latin typeface="Tw Cen MT Condensed" panose="020B0606020104020203" pitchFamily="34" charset="0"/>
              </a:rPr>
              <a:t> </a:t>
            </a:r>
          </a:p>
          <a:p>
            <a:pPr algn="r"/>
            <a:r>
              <a:rPr lang="da-DK" sz="2800" dirty="0">
                <a:solidFill>
                  <a:srgbClr val="FFFF00"/>
                </a:solidFill>
                <a:latin typeface="Tw Cen MT Condensed" panose="020B0606020104020203" pitchFamily="34" charset="0"/>
              </a:rPr>
              <a:t>Klubberne er åbne for alle skolens elever, </a:t>
            </a:r>
          </a:p>
          <a:p>
            <a:pPr algn="r"/>
            <a:r>
              <a:rPr lang="da-DK" sz="2800" dirty="0">
                <a:solidFill>
                  <a:srgbClr val="FFFF00"/>
                </a:solidFill>
                <a:latin typeface="Tw Cen MT Condensed" panose="020B0606020104020203" pitchFamily="34" charset="0"/>
              </a:rPr>
              <a:t>og hvis du har lyst til at starte en ny klub, </a:t>
            </a:r>
          </a:p>
          <a:p>
            <a:pPr algn="r"/>
            <a:r>
              <a:rPr lang="da-DK" sz="2800" dirty="0">
                <a:solidFill>
                  <a:srgbClr val="FFFF00"/>
                </a:solidFill>
                <a:latin typeface="Tw Cen MT Condensed" panose="020B0606020104020203" pitchFamily="34" charset="0"/>
              </a:rPr>
              <a:t>må du endelig kontakte Karla </a:t>
            </a:r>
            <a:r>
              <a:rPr lang="da-DK" sz="2800" dirty="0" err="1">
                <a:solidFill>
                  <a:srgbClr val="FFFF00"/>
                </a:solidFill>
                <a:latin typeface="Tw Cen MT Condensed" panose="020B0606020104020203" pitchFamily="34" charset="0"/>
              </a:rPr>
              <a:t>Soleima</a:t>
            </a:r>
            <a:r>
              <a:rPr lang="da-DK" sz="2800" dirty="0">
                <a:solidFill>
                  <a:srgbClr val="FFFF00"/>
                </a:solidFill>
                <a:latin typeface="Tw Cen MT Condensed" panose="020B0606020104020203" pitchFamily="34" charset="0"/>
              </a:rPr>
              <a:t> 3a + Louise Therp 2y</a:t>
            </a:r>
          </a:p>
          <a:p>
            <a:pPr algn="r"/>
            <a:r>
              <a:rPr lang="da-DK" sz="2800" dirty="0">
                <a:solidFill>
                  <a:srgbClr val="FFFF00"/>
                </a:solidFill>
                <a:latin typeface="Tw Cen MT Condensed" panose="020B0606020104020203" pitchFamily="34" charset="0"/>
              </a:rPr>
              <a:t>eller </a:t>
            </a:r>
          </a:p>
          <a:p>
            <a:pPr algn="r"/>
            <a:r>
              <a:rPr lang="da-DK" sz="2800" dirty="0">
                <a:solidFill>
                  <a:srgbClr val="FFFF00"/>
                </a:solidFill>
                <a:latin typeface="Tw Cen MT Condensed" panose="020B0606020104020203" pitchFamily="34" charset="0"/>
              </a:rPr>
              <a:t>Astrid (AH).</a:t>
            </a:r>
          </a:p>
        </p:txBody>
      </p:sp>
      <p:graphicFrame>
        <p:nvGraphicFramePr>
          <p:cNvPr id="8" name="Tabel 7">
            <a:extLst>
              <a:ext uri="{FF2B5EF4-FFF2-40B4-BE49-F238E27FC236}">
                <a16:creationId xmlns:a16="http://schemas.microsoft.com/office/drawing/2014/main" id="{BED18B94-BE4F-F10D-6C05-C6F967CC7BFA}"/>
              </a:ext>
            </a:extLst>
          </p:cNvPr>
          <p:cNvGraphicFramePr>
            <a:graphicFrameLocks noGrp="1"/>
          </p:cNvGraphicFramePr>
          <p:nvPr>
            <p:extLst>
              <p:ext uri="{D42A27DB-BD31-4B8C-83A1-F6EECF244321}">
                <p14:modId xmlns:p14="http://schemas.microsoft.com/office/powerpoint/2010/main" val="2689898773"/>
              </p:ext>
            </p:extLst>
          </p:nvPr>
        </p:nvGraphicFramePr>
        <p:xfrm>
          <a:off x="6987941" y="227732"/>
          <a:ext cx="5082139" cy="6304280"/>
        </p:xfrm>
        <a:graphic>
          <a:graphicData uri="http://schemas.openxmlformats.org/drawingml/2006/table">
            <a:tbl>
              <a:tblPr firstRow="1" bandRow="1">
                <a:tableStyleId>{5C22544A-7EE6-4342-B048-85BDC9FD1C3A}</a:tableStyleId>
              </a:tblPr>
              <a:tblGrid>
                <a:gridCol w="1354675">
                  <a:extLst>
                    <a:ext uri="{9D8B030D-6E8A-4147-A177-3AD203B41FA5}">
                      <a16:colId xmlns:a16="http://schemas.microsoft.com/office/drawing/2014/main" val="1807877500"/>
                    </a:ext>
                  </a:extLst>
                </a:gridCol>
                <a:gridCol w="3727464">
                  <a:extLst>
                    <a:ext uri="{9D8B030D-6E8A-4147-A177-3AD203B41FA5}">
                      <a16:colId xmlns:a16="http://schemas.microsoft.com/office/drawing/2014/main" val="1622123633"/>
                    </a:ext>
                  </a:extLst>
                </a:gridCol>
              </a:tblGrid>
              <a:tr h="370840">
                <a:tc>
                  <a:txBody>
                    <a:bodyPr/>
                    <a:lstStyle/>
                    <a:p>
                      <a:r>
                        <a:rPr lang="da-DK" sz="1600" b="1" dirty="0">
                          <a:solidFill>
                            <a:schemeClr val="tx1"/>
                          </a:solidFill>
                        </a:rPr>
                        <a:t>KLUB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85"/>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FORPERSONER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85"/>
                    </a:solidFill>
                  </a:tcPr>
                </a:tc>
                <a:extLst>
                  <a:ext uri="{0D108BD9-81ED-4DB2-BD59-A6C34878D82A}">
                    <a16:rowId xmlns:a16="http://schemas.microsoft.com/office/drawing/2014/main" val="1126136166"/>
                  </a:ext>
                </a:extLst>
              </a:tr>
              <a:tr h="370840">
                <a:tc>
                  <a:txBody>
                    <a:bodyPr/>
                    <a:lstStyle/>
                    <a:p>
                      <a:r>
                        <a:rPr lang="da-DK" sz="1400" b="1" dirty="0"/>
                        <a:t>Elevråd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85"/>
                    </a:solidFill>
                  </a:tcPr>
                </a:tc>
                <a:tc>
                  <a:txBody>
                    <a:bodyPr/>
                    <a:lstStyle/>
                    <a:p>
                      <a:r>
                        <a:rPr lang="da-DK" sz="1400" dirty="0"/>
                        <a:t>Karla </a:t>
                      </a:r>
                      <a:r>
                        <a:rPr lang="da-DK" sz="1400" dirty="0" err="1"/>
                        <a:t>Soleima</a:t>
                      </a:r>
                      <a:r>
                        <a:rPr lang="da-DK" sz="1400" dirty="0"/>
                        <a:t> 3a + Louise Therp 2y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85"/>
                    </a:solidFill>
                  </a:tcPr>
                </a:tc>
                <a:extLst>
                  <a:ext uri="{0D108BD9-81ED-4DB2-BD59-A6C34878D82A}">
                    <a16:rowId xmlns:a16="http://schemas.microsoft.com/office/drawing/2014/main" val="1880517918"/>
                  </a:ext>
                </a:extLst>
              </a:tr>
              <a:tr h="370840">
                <a:tc>
                  <a:txBody>
                    <a:bodyPr/>
                    <a:lstStyle/>
                    <a:p>
                      <a:r>
                        <a:rPr lang="da-DK" sz="1400" b="1" dirty="0"/>
                        <a:t>Grøn Fløj</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85"/>
                    </a:solidFill>
                  </a:tcPr>
                </a:tc>
                <a:tc>
                  <a:txBody>
                    <a:bodyPr/>
                    <a:lstStyle/>
                    <a:p>
                      <a:r>
                        <a:rPr lang="da-DK" sz="1400" dirty="0"/>
                        <a:t>Ella Louise B. Jensen 3i (midlertidig forperson)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85"/>
                    </a:solidFill>
                  </a:tcPr>
                </a:tc>
                <a:extLst>
                  <a:ext uri="{0D108BD9-81ED-4DB2-BD59-A6C34878D82A}">
                    <a16:rowId xmlns:a16="http://schemas.microsoft.com/office/drawing/2014/main" val="2206012810"/>
                  </a:ext>
                </a:extLst>
              </a:tr>
              <a:tr h="370840">
                <a:tc>
                  <a:txBody>
                    <a:bodyPr/>
                    <a:lstStyle/>
                    <a:p>
                      <a:r>
                        <a:rPr lang="da-DK" sz="1400" b="1" dirty="0"/>
                        <a:t>Q</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85"/>
                    </a:solidFill>
                  </a:tcPr>
                </a:tc>
                <a:tc>
                  <a:txBody>
                    <a:bodyPr/>
                    <a:lstStyle/>
                    <a:p>
                      <a:r>
                        <a:rPr lang="it-IT" sz="1400" dirty="0"/>
                        <a:t>Asta Nonbo 3i + Alma z. 3k + Ebba Graff 3k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85"/>
                    </a:solidFill>
                  </a:tcPr>
                </a:tc>
                <a:extLst>
                  <a:ext uri="{0D108BD9-81ED-4DB2-BD59-A6C34878D82A}">
                    <a16:rowId xmlns:a16="http://schemas.microsoft.com/office/drawing/2014/main" val="799848439"/>
                  </a:ext>
                </a:extLst>
              </a:tr>
              <a:tr h="370840">
                <a:tc>
                  <a:txBody>
                    <a:bodyPr/>
                    <a:lstStyle/>
                    <a:p>
                      <a:r>
                        <a:rPr lang="da-DK" sz="1400" b="1" dirty="0"/>
                        <a:t>CU</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85"/>
                    </a:solidFill>
                  </a:tcPr>
                </a:tc>
                <a:tc>
                  <a:txBody>
                    <a:bodyPr/>
                    <a:lstStyle/>
                    <a:p>
                      <a:r>
                        <a:rPr lang="pt-BR" sz="1400" dirty="0"/>
                        <a:t>Alberte 2r + Laura 2r + Amanda L. T. Beth 2d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85"/>
                    </a:solidFill>
                  </a:tcPr>
                </a:tc>
                <a:extLst>
                  <a:ext uri="{0D108BD9-81ED-4DB2-BD59-A6C34878D82A}">
                    <a16:rowId xmlns:a16="http://schemas.microsoft.com/office/drawing/2014/main" val="3223429219"/>
                  </a:ext>
                </a:extLst>
              </a:tr>
              <a:tr h="370840">
                <a:tc>
                  <a:txBody>
                    <a:bodyPr/>
                    <a:lstStyle/>
                    <a:p>
                      <a:r>
                        <a:rPr lang="da-DK" sz="1400" b="1" dirty="0"/>
                        <a:t>KFS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85"/>
                    </a:solidFill>
                  </a:tcPr>
                </a:tc>
                <a:tc>
                  <a:txBody>
                    <a:bodyPr/>
                    <a:lstStyle/>
                    <a:p>
                      <a:r>
                        <a:rPr lang="da-DK" sz="1400" dirty="0"/>
                        <a:t>Mikkel Thorgreen 3x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85"/>
                    </a:solidFill>
                  </a:tcPr>
                </a:tc>
                <a:extLst>
                  <a:ext uri="{0D108BD9-81ED-4DB2-BD59-A6C34878D82A}">
                    <a16:rowId xmlns:a16="http://schemas.microsoft.com/office/drawing/2014/main" val="2052222633"/>
                  </a:ext>
                </a:extLst>
              </a:tr>
              <a:tr h="370840">
                <a:tc>
                  <a:txBody>
                    <a:bodyPr/>
                    <a:lstStyle/>
                    <a:p>
                      <a:r>
                        <a:rPr lang="da-DK" sz="1400" b="1" dirty="0"/>
                        <a:t>Læsekrogen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85"/>
                    </a:solidFill>
                  </a:tcPr>
                </a:tc>
                <a:tc>
                  <a:txBody>
                    <a:bodyPr/>
                    <a:lstStyle/>
                    <a:p>
                      <a:r>
                        <a:rPr lang="da-DK" sz="1400" dirty="0"/>
                        <a:t>Ida Eja Bonke Mørch 3k + Erica 3m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85"/>
                    </a:solidFill>
                  </a:tcPr>
                </a:tc>
                <a:extLst>
                  <a:ext uri="{0D108BD9-81ED-4DB2-BD59-A6C34878D82A}">
                    <a16:rowId xmlns:a16="http://schemas.microsoft.com/office/drawing/2014/main" val="3614476748"/>
                  </a:ext>
                </a:extLst>
              </a:tr>
              <a:tr h="370840">
                <a:tc>
                  <a:txBody>
                    <a:bodyPr/>
                    <a:lstStyle/>
                    <a:p>
                      <a:r>
                        <a:rPr lang="da-DK" sz="1400" b="1" dirty="0"/>
                        <a:t>Strikkeklubben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85"/>
                    </a:solidFill>
                  </a:tcPr>
                </a:tc>
                <a:tc>
                  <a:txBody>
                    <a:bodyPr/>
                    <a:lstStyle/>
                    <a:p>
                      <a:r>
                        <a:rPr lang="sv-SE" sz="1400" dirty="0"/>
                        <a:t>Asta D. Hansen 3k + Nanna 3k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85"/>
                    </a:solidFill>
                  </a:tcPr>
                </a:tc>
                <a:extLst>
                  <a:ext uri="{0D108BD9-81ED-4DB2-BD59-A6C34878D82A}">
                    <a16:rowId xmlns:a16="http://schemas.microsoft.com/office/drawing/2014/main" val="67476738"/>
                  </a:ext>
                </a:extLst>
              </a:tr>
              <a:tr h="370840">
                <a:tc>
                  <a:txBody>
                    <a:bodyPr/>
                    <a:lstStyle/>
                    <a:p>
                      <a:r>
                        <a:rPr lang="da-DK" sz="1400" b="1" dirty="0"/>
                        <a:t>Røde Kors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85"/>
                    </a:solidFill>
                  </a:tcPr>
                </a:tc>
                <a:tc>
                  <a:txBody>
                    <a:bodyPr/>
                    <a:lstStyle/>
                    <a:p>
                      <a:r>
                        <a:rPr lang="sv-SE" sz="1400" dirty="0"/>
                        <a:t>Asta V. Nielsen 2m (</a:t>
                      </a:r>
                      <a:r>
                        <a:rPr lang="sv-SE" sz="1400" dirty="0" err="1"/>
                        <a:t>Ambassadør</a:t>
                      </a:r>
                      <a:r>
                        <a:rPr lang="sv-SE" sz="1400" dirty="0"/>
                        <a:t> hos </a:t>
                      </a:r>
                      <a:r>
                        <a:rPr lang="sv-SE" sz="1400" dirty="0" err="1"/>
                        <a:t>Røde</a:t>
                      </a:r>
                      <a:r>
                        <a:rPr lang="sv-SE" sz="1400" dirty="0"/>
                        <a:t> Kors)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85"/>
                    </a:solidFill>
                  </a:tcPr>
                </a:tc>
                <a:extLst>
                  <a:ext uri="{0D108BD9-81ED-4DB2-BD59-A6C34878D82A}">
                    <a16:rowId xmlns:a16="http://schemas.microsoft.com/office/drawing/2014/main" val="1402994520"/>
                  </a:ext>
                </a:extLst>
              </a:tr>
              <a:tr h="370840">
                <a:tc>
                  <a:txBody>
                    <a:bodyPr/>
                    <a:lstStyle/>
                    <a:p>
                      <a:r>
                        <a:rPr lang="da-DK" sz="1400" b="1" dirty="0"/>
                        <a:t>Musikcafé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85"/>
                    </a:solidFill>
                  </a:tcPr>
                </a:tc>
                <a:tc>
                  <a:txBody>
                    <a:bodyPr/>
                    <a:lstStyle/>
                    <a:p>
                      <a:r>
                        <a:rPr lang="sv-SE" sz="1400" dirty="0"/>
                        <a:t>Nikolaj 3k + Bertil 3k + Oscar 2y + Aksel 3m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85"/>
                    </a:solidFill>
                  </a:tcPr>
                </a:tc>
                <a:extLst>
                  <a:ext uri="{0D108BD9-81ED-4DB2-BD59-A6C34878D82A}">
                    <a16:rowId xmlns:a16="http://schemas.microsoft.com/office/drawing/2014/main" val="2874509755"/>
                  </a:ext>
                </a:extLst>
              </a:tr>
              <a:tr h="370840">
                <a:tc>
                  <a:txBody>
                    <a:bodyPr/>
                    <a:lstStyle/>
                    <a:p>
                      <a:r>
                        <a:rPr lang="da-DK" sz="1400" b="1" dirty="0"/>
                        <a:t>FG 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85"/>
                    </a:solidFill>
                  </a:tcPr>
                </a:tc>
                <a:tc>
                  <a:txBody>
                    <a:bodyPr/>
                    <a:lstStyle/>
                    <a:p>
                      <a:r>
                        <a:rPr lang="sv-SE" sz="1400" dirty="0"/>
                        <a:t>Lasse B. </a:t>
                      </a:r>
                      <a:r>
                        <a:rPr lang="sv-SE" sz="1400" dirty="0" err="1"/>
                        <a:t>Tangaa-Andersen</a:t>
                      </a:r>
                      <a:r>
                        <a:rPr lang="sv-SE" sz="1400" dirty="0"/>
                        <a:t> 3k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85"/>
                    </a:solidFill>
                  </a:tcPr>
                </a:tc>
                <a:extLst>
                  <a:ext uri="{0D108BD9-81ED-4DB2-BD59-A6C34878D82A}">
                    <a16:rowId xmlns:a16="http://schemas.microsoft.com/office/drawing/2014/main" val="3700447979"/>
                  </a:ext>
                </a:extLst>
              </a:tr>
              <a:tr h="370840">
                <a:tc>
                  <a:txBody>
                    <a:bodyPr/>
                    <a:lstStyle/>
                    <a:p>
                      <a:r>
                        <a:rPr lang="da-DK" sz="1400" b="1" dirty="0"/>
                        <a:t>Filmklubben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85"/>
                    </a:solidFill>
                  </a:tcPr>
                </a:tc>
                <a:tc>
                  <a:txBody>
                    <a:bodyPr/>
                    <a:lstStyle/>
                    <a:p>
                      <a:r>
                        <a:rPr lang="sv-SE" sz="1400" dirty="0" err="1"/>
                        <a:t>Yasmin</a:t>
                      </a:r>
                      <a:r>
                        <a:rPr lang="sv-SE" sz="1400" dirty="0"/>
                        <a:t> B. 3a + Louise </a:t>
                      </a:r>
                      <a:r>
                        <a:rPr lang="sv-SE" sz="1400" dirty="0" err="1"/>
                        <a:t>Høier</a:t>
                      </a:r>
                      <a:r>
                        <a:rPr lang="sv-SE" sz="1400" dirty="0"/>
                        <a:t> 2y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85"/>
                    </a:solidFill>
                  </a:tcPr>
                </a:tc>
                <a:extLst>
                  <a:ext uri="{0D108BD9-81ED-4DB2-BD59-A6C34878D82A}">
                    <a16:rowId xmlns:a16="http://schemas.microsoft.com/office/drawing/2014/main" val="553887369"/>
                  </a:ext>
                </a:extLst>
              </a:tr>
              <a:tr h="370840">
                <a:tc>
                  <a:txBody>
                    <a:bodyPr/>
                    <a:lstStyle/>
                    <a:p>
                      <a:r>
                        <a:rPr lang="da-DK" sz="1400" b="1" dirty="0"/>
                        <a:t>SoMe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85"/>
                    </a:solidFill>
                  </a:tcPr>
                </a:tc>
                <a:tc>
                  <a:txBody>
                    <a:bodyPr/>
                    <a:lstStyle/>
                    <a:p>
                      <a:r>
                        <a:rPr lang="sv-SE" sz="1400" dirty="0"/>
                        <a:t>Amalie Bruun </a:t>
                      </a:r>
                      <a:r>
                        <a:rPr lang="sv-SE" sz="1400" dirty="0" err="1"/>
                        <a:t>Schleiss</a:t>
                      </a:r>
                      <a:r>
                        <a:rPr lang="sv-SE" sz="1400" dirty="0"/>
                        <a:t> 3y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85"/>
                    </a:solidFill>
                  </a:tcPr>
                </a:tc>
                <a:extLst>
                  <a:ext uri="{0D108BD9-81ED-4DB2-BD59-A6C34878D82A}">
                    <a16:rowId xmlns:a16="http://schemas.microsoft.com/office/drawing/2014/main" val="2202840581"/>
                  </a:ext>
                </a:extLst>
              </a:tr>
              <a:tr h="370840">
                <a:tc>
                  <a:txBody>
                    <a:bodyPr/>
                    <a:lstStyle/>
                    <a:p>
                      <a:r>
                        <a:rPr lang="da-DK" sz="1400" b="1" dirty="0"/>
                        <a:t>HANOI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85"/>
                    </a:solidFill>
                  </a:tcPr>
                </a:tc>
                <a:tc>
                  <a:txBody>
                    <a:bodyPr/>
                    <a:lstStyle/>
                    <a:p>
                      <a:r>
                        <a:rPr lang="sv-SE" sz="1400" dirty="0"/>
                        <a:t>Vibeke Petersen (VP)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85"/>
                    </a:solidFill>
                  </a:tcPr>
                </a:tc>
                <a:extLst>
                  <a:ext uri="{0D108BD9-81ED-4DB2-BD59-A6C34878D82A}">
                    <a16:rowId xmlns:a16="http://schemas.microsoft.com/office/drawing/2014/main" val="3779021663"/>
                  </a:ext>
                </a:extLst>
              </a:tr>
              <a:tr h="370840">
                <a:tc>
                  <a:txBody>
                    <a:bodyPr/>
                    <a:lstStyle/>
                    <a:p>
                      <a:r>
                        <a:rPr lang="da-DK" sz="1400" b="1" dirty="0"/>
                        <a:t>Skakklubben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85"/>
                    </a:solidFill>
                  </a:tcPr>
                </a:tc>
                <a:tc>
                  <a:txBody>
                    <a:bodyPr/>
                    <a:lstStyle/>
                    <a:p>
                      <a:r>
                        <a:rPr lang="sv-SE" sz="1400" dirty="0"/>
                        <a:t>Claus Gudum (CG)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85"/>
                    </a:solidFill>
                  </a:tcPr>
                </a:tc>
                <a:extLst>
                  <a:ext uri="{0D108BD9-81ED-4DB2-BD59-A6C34878D82A}">
                    <a16:rowId xmlns:a16="http://schemas.microsoft.com/office/drawing/2014/main" val="2401770466"/>
                  </a:ext>
                </a:extLst>
              </a:tr>
              <a:tr h="370840">
                <a:tc>
                  <a:txBody>
                    <a:bodyPr/>
                    <a:lstStyle/>
                    <a:p>
                      <a:r>
                        <a:rPr lang="da-DK" sz="1400" b="1" dirty="0" err="1"/>
                        <a:t>FriDesign</a:t>
                      </a:r>
                      <a:endParaRPr lang="da-DK" sz="1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85"/>
                    </a:solidFill>
                  </a:tcPr>
                </a:tc>
                <a:tc>
                  <a:txBody>
                    <a:bodyPr/>
                    <a:lstStyle/>
                    <a:p>
                      <a:r>
                        <a:rPr lang="sv-SE" sz="1400" dirty="0"/>
                        <a:t>Hanne H. von Sehested (VS)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85"/>
                    </a:solidFill>
                  </a:tcPr>
                </a:tc>
                <a:extLst>
                  <a:ext uri="{0D108BD9-81ED-4DB2-BD59-A6C34878D82A}">
                    <a16:rowId xmlns:a16="http://schemas.microsoft.com/office/drawing/2014/main" val="3512995014"/>
                  </a:ext>
                </a:extLst>
              </a:tr>
              <a:tr h="370840">
                <a:tc>
                  <a:txBody>
                    <a:bodyPr/>
                    <a:lstStyle/>
                    <a:p>
                      <a:r>
                        <a:rPr lang="da-DK" sz="1400" b="1" dirty="0"/>
                        <a:t>FG Podcast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85"/>
                    </a:solidFill>
                  </a:tcPr>
                </a:tc>
                <a:tc>
                  <a:txBody>
                    <a:bodyPr/>
                    <a:lstStyle/>
                    <a:p>
                      <a:r>
                        <a:rPr lang="sv-SE" sz="1400" dirty="0"/>
                        <a:t>Lene </a:t>
                      </a:r>
                      <a:r>
                        <a:rPr lang="sv-SE" sz="1400" dirty="0" err="1"/>
                        <a:t>Wittrup</a:t>
                      </a:r>
                      <a:r>
                        <a:rPr lang="sv-SE" sz="1400" dirty="0"/>
                        <a:t> (WI): </a:t>
                      </a:r>
                      <a:r>
                        <a:rPr lang="sv-SE" sz="1400" dirty="0" err="1"/>
                        <a:t>Klubnavn</a:t>
                      </a:r>
                      <a:r>
                        <a:rPr lang="sv-SE" sz="1400" dirty="0"/>
                        <a:t> </a:t>
                      </a:r>
                      <a:r>
                        <a:rPr lang="sv-SE" sz="1400" dirty="0" err="1"/>
                        <a:t>ikke</a:t>
                      </a:r>
                      <a:r>
                        <a:rPr lang="sv-SE" sz="1400" dirty="0"/>
                        <a:t> fastlagt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85"/>
                    </a:solidFill>
                  </a:tcPr>
                </a:tc>
                <a:extLst>
                  <a:ext uri="{0D108BD9-81ED-4DB2-BD59-A6C34878D82A}">
                    <a16:rowId xmlns:a16="http://schemas.microsoft.com/office/drawing/2014/main" val="305613175"/>
                  </a:ext>
                </a:extLst>
              </a:tr>
            </a:tbl>
          </a:graphicData>
        </a:graphic>
      </p:graphicFrame>
    </p:spTree>
    <p:extLst>
      <p:ext uri="{BB962C8B-B14F-4D97-AF65-F5344CB8AC3E}">
        <p14:creationId xmlns:p14="http://schemas.microsoft.com/office/powerpoint/2010/main" val="28652461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D54F"/>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D4539D-90D3-4BF9-B1AF-96DCF5D50137}"/>
              </a:ext>
            </a:extLst>
          </p:cNvPr>
          <p:cNvSpPr>
            <a:spLocks noGrp="1"/>
          </p:cNvSpPr>
          <p:nvPr>
            <p:ph type="title"/>
          </p:nvPr>
        </p:nvSpPr>
        <p:spPr/>
        <p:txBody>
          <a:bodyPr>
            <a:normAutofit/>
          </a:bodyPr>
          <a:lstStyle/>
          <a:p>
            <a:r>
              <a:rPr lang="da-DK" sz="4900" dirty="0">
                <a:latin typeface="Tw Cen MT Condensed" panose="020B0606020104020203" pitchFamily="34" charset="0"/>
              </a:rPr>
              <a:t>DESIGNPROCES. </a:t>
            </a:r>
            <a:r>
              <a:rPr lang="da-DK" sz="2800" dirty="0">
                <a:latin typeface="Tw Cen MT Condensed" panose="020B0606020104020203" pitchFamily="34" charset="0"/>
              </a:rPr>
              <a:t>Du skal gennemføre og dokumentere følgende designproces med udgangspunkt i 6C-modellen:</a:t>
            </a:r>
            <a:endParaRPr lang="da-DK" dirty="0"/>
          </a:p>
        </p:txBody>
      </p:sp>
      <p:sp>
        <p:nvSpPr>
          <p:cNvPr id="3" name="Pladsholder til indhold 2">
            <a:extLst>
              <a:ext uri="{FF2B5EF4-FFF2-40B4-BE49-F238E27FC236}">
                <a16:creationId xmlns:a16="http://schemas.microsoft.com/office/drawing/2014/main" id="{05585CC5-64E2-4D2D-8984-896421ADB144}"/>
              </a:ext>
            </a:extLst>
          </p:cNvPr>
          <p:cNvSpPr>
            <a:spLocks noGrp="1"/>
          </p:cNvSpPr>
          <p:nvPr>
            <p:ph idx="1"/>
          </p:nvPr>
        </p:nvSpPr>
        <p:spPr>
          <a:xfrm>
            <a:off x="838201" y="1950753"/>
            <a:ext cx="4936958" cy="4835057"/>
          </a:xfrm>
        </p:spPr>
        <p:txBody>
          <a:bodyPr>
            <a:normAutofit fontScale="85000" lnSpcReduction="20000"/>
          </a:bodyPr>
          <a:lstStyle/>
          <a:p>
            <a:pPr marL="0" indent="0">
              <a:buNone/>
            </a:pPr>
            <a:r>
              <a:rPr lang="da-DK" sz="3800" dirty="0">
                <a:solidFill>
                  <a:schemeClr val="accent1">
                    <a:lumMod val="60000"/>
                    <a:lumOff val="40000"/>
                  </a:schemeClr>
                </a:solidFill>
                <a:latin typeface="Tw Cen MT Condensed" panose="020B0606020104020203" pitchFamily="34" charset="0"/>
              </a:rPr>
              <a:t>INDSAMLE</a:t>
            </a:r>
          </a:p>
          <a:p>
            <a:pPr marL="0" indent="0">
              <a:buNone/>
            </a:pPr>
            <a:r>
              <a:rPr lang="da-DK" sz="3800" dirty="0">
                <a:solidFill>
                  <a:schemeClr val="accent1">
                    <a:lumMod val="60000"/>
                    <a:lumOff val="40000"/>
                  </a:schemeClr>
                </a:solidFill>
                <a:latin typeface="Tw Cen MT Condensed" panose="020B0606020104020203" pitchFamily="34" charset="0"/>
              </a:rPr>
              <a:t>FORSTÅ</a:t>
            </a:r>
          </a:p>
          <a:p>
            <a:pPr marL="0" indent="0">
              <a:buNone/>
            </a:pPr>
            <a:r>
              <a:rPr lang="da-DK" sz="3800" dirty="0">
                <a:solidFill>
                  <a:schemeClr val="accent1">
                    <a:lumMod val="60000"/>
                    <a:lumOff val="40000"/>
                  </a:schemeClr>
                </a:solidFill>
                <a:latin typeface="Tw Cen MT Condensed" panose="020B0606020104020203" pitchFamily="34" charset="0"/>
              </a:rPr>
              <a:t>UDTÆNKE &amp; UDVIKLE</a:t>
            </a:r>
          </a:p>
          <a:p>
            <a:pPr marL="0" indent="0">
              <a:buNone/>
            </a:pPr>
            <a:r>
              <a:rPr lang="da-DK" sz="3800" dirty="0">
                <a:solidFill>
                  <a:schemeClr val="accent1">
                    <a:lumMod val="60000"/>
                    <a:lumOff val="40000"/>
                  </a:schemeClr>
                </a:solidFill>
                <a:latin typeface="Tw Cen MT Condensed" panose="020B0606020104020203" pitchFamily="34" charset="0"/>
              </a:rPr>
              <a:t>SKABE</a:t>
            </a:r>
          </a:p>
          <a:p>
            <a:pPr marL="0" indent="0">
              <a:buNone/>
            </a:pPr>
            <a:r>
              <a:rPr lang="da-DK" sz="3800" dirty="0">
                <a:solidFill>
                  <a:schemeClr val="accent1">
                    <a:lumMod val="60000"/>
                    <a:lumOff val="40000"/>
                  </a:schemeClr>
                </a:solidFill>
                <a:latin typeface="Tw Cen MT Condensed" panose="020B0606020104020203" pitchFamily="34" charset="0"/>
              </a:rPr>
              <a:t>+</a:t>
            </a:r>
          </a:p>
          <a:p>
            <a:pPr marL="0" indent="0">
              <a:buNone/>
            </a:pPr>
            <a:r>
              <a:rPr lang="da-DK" sz="3800" dirty="0">
                <a:solidFill>
                  <a:schemeClr val="accent1">
                    <a:lumMod val="60000"/>
                    <a:lumOff val="40000"/>
                  </a:schemeClr>
                </a:solidFill>
                <a:latin typeface="Tw Cen MT Condensed" panose="020B0606020104020203" pitchFamily="34" charset="0"/>
              </a:rPr>
              <a:t>KONLKUSION</a:t>
            </a:r>
          </a:p>
          <a:p>
            <a:pPr marL="0" indent="0">
              <a:buNone/>
            </a:pPr>
            <a:endParaRPr lang="da-DK" dirty="0">
              <a:effectLst/>
              <a:latin typeface="Tw Cen MT Condensed" panose="020B0606020104020203" pitchFamily="34" charset="0"/>
              <a:ea typeface="Times New Roman" panose="02020603050405020304" pitchFamily="18" charset="0"/>
              <a:cs typeface="Times New Roman" panose="02020603050405020304" pitchFamily="18" charset="0"/>
            </a:endParaRPr>
          </a:p>
          <a:p>
            <a:pPr marL="0" indent="0">
              <a:buNone/>
            </a:pPr>
            <a:r>
              <a:rPr lang="da-DK" sz="3500" dirty="0">
                <a:effectLst/>
                <a:latin typeface="Tw Cen MT Condensed" panose="020B0606020104020203" pitchFamily="34" charset="0"/>
                <a:ea typeface="Times New Roman" panose="02020603050405020304" pitchFamily="18" charset="0"/>
                <a:cs typeface="Times New Roman" panose="02020603050405020304" pitchFamily="18" charset="0"/>
              </a:rPr>
              <a:t>Alle fem trin i processen skal kunne dokumenteres.</a:t>
            </a:r>
            <a:r>
              <a:rPr lang="da-DK" dirty="0">
                <a:effectLst/>
                <a:latin typeface="Tw Cen MT Condensed" panose="020B0606020104020203" pitchFamily="34" charset="0"/>
                <a:ea typeface="Times New Roman" panose="02020603050405020304" pitchFamily="18" charset="0"/>
                <a:cs typeface="Times New Roman" panose="02020603050405020304" pitchFamily="18" charset="0"/>
              </a:rPr>
              <a:t> Gem derfor alle skitser (også mellemstadier på computeren), skriv dine overvejelser til de forskellige trin i processen ned, saml og print researchmateriale osv. </a:t>
            </a:r>
            <a:endParaRPr lang="da-DK" dirty="0">
              <a:effectLst/>
              <a:latin typeface="Tw Cen MT Condensed" panose="020B0606020104020203" pitchFamily="34" charset="0"/>
              <a:ea typeface="Times New Roman" panose="02020603050405020304" pitchFamily="18" charset="0"/>
            </a:endParaRPr>
          </a:p>
        </p:txBody>
      </p:sp>
      <p:sp>
        <p:nvSpPr>
          <p:cNvPr id="4" name="Pladsholder til indhold 2">
            <a:extLst>
              <a:ext uri="{FF2B5EF4-FFF2-40B4-BE49-F238E27FC236}">
                <a16:creationId xmlns:a16="http://schemas.microsoft.com/office/drawing/2014/main" id="{A761AC7E-B1AA-4A6F-BC93-BBFA41BBF416}"/>
              </a:ext>
            </a:extLst>
          </p:cNvPr>
          <p:cNvSpPr txBox="1">
            <a:spLocks/>
          </p:cNvSpPr>
          <p:nvPr/>
        </p:nvSpPr>
        <p:spPr>
          <a:xfrm>
            <a:off x="6416843" y="2181759"/>
            <a:ext cx="4936958" cy="4835057"/>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da-DK" sz="3500" dirty="0">
                <a:latin typeface="Tw Cen MT Condensed" panose="020B0606020104020203" pitchFamily="34" charset="0"/>
                <a:ea typeface="Times New Roman" panose="02020603050405020304" pitchFamily="18" charset="0"/>
                <a:cs typeface="Times New Roman" panose="02020603050405020304" pitchFamily="18" charset="0"/>
              </a:rPr>
              <a:t>Sammen med den færdige plakat afleveres alle skitser samt en kort rapport</a:t>
            </a:r>
            <a:r>
              <a:rPr lang="da-DK" dirty="0">
                <a:latin typeface="Tw Cen MT Condensed" panose="020B0606020104020203" pitchFamily="34" charset="0"/>
                <a:ea typeface="Times New Roman" panose="02020603050405020304" pitchFamily="18" charset="0"/>
                <a:cs typeface="Times New Roman" panose="02020603050405020304" pitchFamily="18" charset="0"/>
              </a:rPr>
              <a:t>, </a:t>
            </a:r>
            <a:r>
              <a:rPr lang="da-DK" sz="2600" dirty="0">
                <a:latin typeface="Tw Cen MT Condensed" panose="020B0606020104020203" pitchFamily="34" charset="0"/>
                <a:ea typeface="Times New Roman" panose="02020603050405020304" pitchFamily="18" charset="0"/>
                <a:cs typeface="Times New Roman" panose="02020603050405020304" pitchFamily="18" charset="0"/>
              </a:rPr>
              <a:t>hvor du redegør for dine overvejelser af og arbejde med de fem punkter i designprocessen. Rapportens tekst må max fylde1 side, gerne i stikord.</a:t>
            </a:r>
            <a:endParaRPr lang="da-DK" sz="2600" dirty="0">
              <a:latin typeface="Tw Cen MT Condensed" panose="020B0606020104020203" pitchFamily="34" charset="0"/>
              <a:ea typeface="Times New Roman" panose="02020603050405020304" pitchFamily="18" charset="0"/>
            </a:endParaRPr>
          </a:p>
          <a:p>
            <a:pPr marL="0" indent="0">
              <a:buFont typeface="Arial" panose="020B0604020202020204" pitchFamily="34" charset="0"/>
              <a:buNone/>
            </a:pPr>
            <a:r>
              <a:rPr lang="da-DK" sz="3500" dirty="0">
                <a:latin typeface="Tw Cen MT Condensed" panose="020B0606020104020203" pitchFamily="34" charset="0"/>
                <a:ea typeface="Times New Roman" panose="02020603050405020304" pitchFamily="18" charset="0"/>
                <a:cs typeface="Times New Roman" panose="02020603050405020304" pitchFamily="18" charset="0"/>
              </a:rPr>
              <a:t>Du kan selvfølgelig ikke lave et fuldt professionelt produkt på få moduler; </a:t>
            </a:r>
            <a:r>
              <a:rPr lang="da-DK" sz="2600" dirty="0">
                <a:latin typeface="Tw Cen MT Condensed" panose="020B0606020104020203" pitchFamily="34" charset="0"/>
                <a:ea typeface="Times New Roman" panose="02020603050405020304" pitchFamily="18" charset="0"/>
                <a:cs typeface="Times New Roman" panose="02020603050405020304" pitchFamily="18" charset="0"/>
              </a:rPr>
              <a:t>men du bestemmer selv, om du vil bruge tid på at tegne logo, at arbejde med egne fotografier, gøre særligt meget ud af formgivning af skriften. Du skal kunne dokumentere, hvad der er selvstændigt (’hjemmelavet’), og hvad der fx er lånt fra nettet. </a:t>
            </a:r>
            <a:endParaRPr lang="da-DK" sz="2600" dirty="0">
              <a:latin typeface="Tw Cen MT Condensed" panose="020B0606020104020203" pitchFamily="34" charset="0"/>
              <a:ea typeface="Times New Roman" panose="02020603050405020304" pitchFamily="18" charset="0"/>
            </a:endParaRPr>
          </a:p>
          <a:p>
            <a:pPr marL="0" indent="0">
              <a:buFont typeface="Arial" panose="020B0604020202020204" pitchFamily="34" charset="0"/>
              <a:buNone/>
            </a:pPr>
            <a:endParaRPr lang="da-DK" sz="1800" dirty="0">
              <a:latin typeface="Tw Cen MT Condensed" panose="020B0606020104020203" pitchFamily="34" charset="0"/>
              <a:ea typeface="Times New Roman" panose="02020603050405020304" pitchFamily="18" charset="0"/>
            </a:endParaRPr>
          </a:p>
        </p:txBody>
      </p:sp>
      <p:pic>
        <p:nvPicPr>
          <p:cNvPr id="5" name="Billede 4">
            <a:extLst>
              <a:ext uri="{FF2B5EF4-FFF2-40B4-BE49-F238E27FC236}">
                <a16:creationId xmlns:a16="http://schemas.microsoft.com/office/drawing/2014/main" id="{6A957E31-8C3D-47B4-82A0-B8A21BA8B6D5}"/>
              </a:ext>
            </a:extLst>
          </p:cNvPr>
          <p:cNvPicPr>
            <a:picLocks noChangeAspect="1"/>
          </p:cNvPicPr>
          <p:nvPr/>
        </p:nvPicPr>
        <p:blipFill>
          <a:blip r:embed="rId2"/>
          <a:stretch>
            <a:fillRect/>
          </a:stretch>
        </p:blipFill>
        <p:spPr>
          <a:xfrm>
            <a:off x="4765442" y="1690688"/>
            <a:ext cx="1330558" cy="1488958"/>
          </a:xfrm>
          <a:prstGeom prst="rect">
            <a:avLst/>
          </a:prstGeom>
        </p:spPr>
      </p:pic>
    </p:spTree>
    <p:extLst>
      <p:ext uri="{BB962C8B-B14F-4D97-AF65-F5344CB8AC3E}">
        <p14:creationId xmlns:p14="http://schemas.microsoft.com/office/powerpoint/2010/main" val="7868269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a:extLst>
              <a:ext uri="{FF2B5EF4-FFF2-40B4-BE49-F238E27FC236}">
                <a16:creationId xmlns:a16="http://schemas.microsoft.com/office/drawing/2014/main" id="{E63BDE4C-5260-436D-A018-89BEC70F53DE}"/>
              </a:ext>
            </a:extLst>
          </p:cNvPr>
          <p:cNvPicPr>
            <a:picLocks noChangeAspect="1"/>
          </p:cNvPicPr>
          <p:nvPr/>
        </p:nvPicPr>
        <p:blipFill>
          <a:blip r:embed="rId2"/>
          <a:stretch>
            <a:fillRect/>
          </a:stretch>
        </p:blipFill>
        <p:spPr>
          <a:xfrm>
            <a:off x="0" y="0"/>
            <a:ext cx="12192000" cy="4292958"/>
          </a:xfrm>
          <a:prstGeom prst="rect">
            <a:avLst/>
          </a:prstGeom>
        </p:spPr>
      </p:pic>
      <p:sp>
        <p:nvSpPr>
          <p:cNvPr id="2" name="Titel 1">
            <a:extLst>
              <a:ext uri="{FF2B5EF4-FFF2-40B4-BE49-F238E27FC236}">
                <a16:creationId xmlns:a16="http://schemas.microsoft.com/office/drawing/2014/main" id="{682D512F-EEAC-4D61-B4F5-EBAC0AD4525D}"/>
              </a:ext>
            </a:extLst>
          </p:cNvPr>
          <p:cNvSpPr>
            <a:spLocks noGrp="1"/>
          </p:cNvSpPr>
          <p:nvPr>
            <p:ph type="ctrTitle"/>
          </p:nvPr>
        </p:nvSpPr>
        <p:spPr>
          <a:xfrm>
            <a:off x="132080" y="3631883"/>
            <a:ext cx="9144000" cy="3025308"/>
          </a:xfrm>
        </p:spPr>
        <p:txBody>
          <a:bodyPr/>
          <a:lstStyle/>
          <a:p>
            <a:pPr algn="l"/>
            <a:r>
              <a:rPr lang="da-DK" sz="9600" i="0" dirty="0">
                <a:latin typeface="Tw Cen MT Condensed" panose="020B0606020104020203" pitchFamily="34" charset="0"/>
              </a:rPr>
              <a:t>Designprocessen</a:t>
            </a:r>
            <a:r>
              <a:rPr lang="da-DK" sz="7200" i="0" dirty="0">
                <a:latin typeface="Tw Cen MT Condensed" panose="020B0606020104020203" pitchFamily="34" charset="0"/>
              </a:rPr>
              <a:t> </a:t>
            </a:r>
            <a:br>
              <a:rPr lang="da-DK" i="0" dirty="0">
                <a:latin typeface="Tw Cen MT Condensed" panose="020B0606020104020203" pitchFamily="34" charset="0"/>
              </a:rPr>
            </a:br>
            <a:r>
              <a:rPr lang="da-DK" i="0" dirty="0">
                <a:latin typeface="Tw Cen MT Condensed" panose="020B0606020104020203" pitchFamily="34" charset="0"/>
              </a:rPr>
              <a:t>og designmetoder</a:t>
            </a:r>
          </a:p>
        </p:txBody>
      </p:sp>
      <p:sp>
        <p:nvSpPr>
          <p:cNvPr id="3" name="Undertitel 2">
            <a:extLst>
              <a:ext uri="{FF2B5EF4-FFF2-40B4-BE49-F238E27FC236}">
                <a16:creationId xmlns:a16="http://schemas.microsoft.com/office/drawing/2014/main" id="{5CF2BF00-C9E4-475F-B1BD-6A2D4A368A4A}"/>
              </a:ext>
            </a:extLst>
          </p:cNvPr>
          <p:cNvSpPr>
            <a:spLocks noGrp="1"/>
          </p:cNvSpPr>
          <p:nvPr>
            <p:ph type="subTitle" idx="1"/>
          </p:nvPr>
        </p:nvSpPr>
        <p:spPr>
          <a:xfrm>
            <a:off x="7132320" y="4854876"/>
            <a:ext cx="5059680" cy="1802315"/>
          </a:xfrm>
          <a:solidFill>
            <a:srgbClr val="FFD54F"/>
          </a:solidFill>
        </p:spPr>
        <p:txBody>
          <a:bodyPr>
            <a:normAutofit lnSpcReduction="10000"/>
          </a:bodyPr>
          <a:lstStyle/>
          <a:p>
            <a:pPr algn="r"/>
            <a:r>
              <a:rPr lang="da-DK" sz="6400" dirty="0">
                <a:solidFill>
                  <a:srgbClr val="F7717B"/>
                </a:solidFill>
                <a:highlight>
                  <a:srgbClr val="FFD54F"/>
                </a:highlight>
              </a:rPr>
              <a:t>6c-modellen</a:t>
            </a:r>
          </a:p>
          <a:p>
            <a:pPr algn="r"/>
            <a:r>
              <a:rPr lang="da-DK" sz="2600" dirty="0"/>
              <a:t>/ </a:t>
            </a:r>
            <a:r>
              <a:rPr lang="da-DK" sz="2600" dirty="0" err="1"/>
              <a:t>ifuus</a:t>
            </a:r>
            <a:endParaRPr lang="da-DK" sz="1300" dirty="0"/>
          </a:p>
        </p:txBody>
      </p:sp>
    </p:spTree>
    <p:extLst>
      <p:ext uri="{BB962C8B-B14F-4D97-AF65-F5344CB8AC3E}">
        <p14:creationId xmlns:p14="http://schemas.microsoft.com/office/powerpoint/2010/main" val="42634642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lede 6">
            <a:extLst>
              <a:ext uri="{FF2B5EF4-FFF2-40B4-BE49-F238E27FC236}">
                <a16:creationId xmlns:a16="http://schemas.microsoft.com/office/drawing/2014/main" id="{2014581C-23F1-4403-A5D5-7FC854D4021A}"/>
              </a:ext>
            </a:extLst>
          </p:cNvPr>
          <p:cNvPicPr>
            <a:picLocks noChangeAspect="1"/>
          </p:cNvPicPr>
          <p:nvPr/>
        </p:nvPicPr>
        <p:blipFill rotWithShape="1">
          <a:blip r:embed="rId2"/>
          <a:srcRect l="13981" t="33912" r="14629" b="26054"/>
          <a:stretch/>
        </p:blipFill>
        <p:spPr>
          <a:xfrm>
            <a:off x="310754" y="1655149"/>
            <a:ext cx="4737069" cy="3542097"/>
          </a:xfrm>
          <a:prstGeom prst="rect">
            <a:avLst/>
          </a:prstGeom>
        </p:spPr>
      </p:pic>
      <p:pic>
        <p:nvPicPr>
          <p:cNvPr id="9" name="Billede 8" descr="Et billede, der indeholder tekst&#10;&#10;Automatisk genereret beskrivelse">
            <a:extLst>
              <a:ext uri="{FF2B5EF4-FFF2-40B4-BE49-F238E27FC236}">
                <a16:creationId xmlns:a16="http://schemas.microsoft.com/office/drawing/2014/main" id="{97126FE8-8219-48DF-AB27-8DE67DAF2F97}"/>
              </a:ext>
            </a:extLst>
          </p:cNvPr>
          <p:cNvPicPr>
            <a:picLocks noChangeAspect="1"/>
          </p:cNvPicPr>
          <p:nvPr/>
        </p:nvPicPr>
        <p:blipFill rotWithShape="1">
          <a:blip r:embed="rId3"/>
          <a:srcRect l="11759" t="10533" r="15185" b="10208"/>
          <a:stretch/>
        </p:blipFill>
        <p:spPr>
          <a:xfrm>
            <a:off x="5214278" y="0"/>
            <a:ext cx="4737069" cy="6852396"/>
          </a:xfrm>
          <a:prstGeom prst="rect">
            <a:avLst/>
          </a:prstGeom>
        </p:spPr>
      </p:pic>
      <p:sp>
        <p:nvSpPr>
          <p:cNvPr id="5" name="Tekstfelt 4">
            <a:extLst>
              <a:ext uri="{FF2B5EF4-FFF2-40B4-BE49-F238E27FC236}">
                <a16:creationId xmlns:a16="http://schemas.microsoft.com/office/drawing/2014/main" id="{6B332B6B-8778-466E-A290-F3BE52408385}"/>
              </a:ext>
            </a:extLst>
          </p:cNvPr>
          <p:cNvSpPr txBox="1"/>
          <p:nvPr/>
        </p:nvSpPr>
        <p:spPr>
          <a:xfrm>
            <a:off x="10016570" y="0"/>
            <a:ext cx="2082663" cy="5940088"/>
          </a:xfrm>
          <a:prstGeom prst="rect">
            <a:avLst/>
          </a:prstGeom>
          <a:noFill/>
        </p:spPr>
        <p:txBody>
          <a:bodyPr wrap="square" rtlCol="0">
            <a:spAutoFit/>
          </a:bodyPr>
          <a:lstStyle/>
          <a:p>
            <a:r>
              <a:rPr lang="en-US" sz="5400" cap="all" dirty="0">
                <a:solidFill>
                  <a:srgbClr val="F7717B"/>
                </a:solidFill>
                <a:latin typeface="Tw Cen MT Condensed" panose="020B0606020104020203" pitchFamily="34" charset="0"/>
              </a:rPr>
              <a:t>6c: </a:t>
            </a:r>
            <a:br>
              <a:rPr lang="en-US" sz="5400" cap="all" dirty="0">
                <a:solidFill>
                  <a:srgbClr val="F7717B"/>
                </a:solidFill>
                <a:latin typeface="Tw Cen MT Condensed" panose="020B0606020104020203" pitchFamily="34" charset="0"/>
              </a:rPr>
            </a:br>
            <a:r>
              <a:rPr lang="en-US" sz="2000" cap="all" dirty="0">
                <a:solidFill>
                  <a:srgbClr val="F7717B"/>
                </a:solidFill>
                <a:latin typeface="Tw Cen MT Condensed" panose="020B0606020104020203" pitchFamily="34" charset="0"/>
              </a:rPr>
              <a:t>+ collect </a:t>
            </a:r>
          </a:p>
          <a:p>
            <a:r>
              <a:rPr lang="en-US" sz="2000" cap="all" dirty="0">
                <a:solidFill>
                  <a:srgbClr val="F7717B"/>
                </a:solidFill>
                <a:latin typeface="Tw Cen MT Condensed" panose="020B0606020104020203" pitchFamily="34" charset="0"/>
              </a:rPr>
              <a:t>+ Comprehend </a:t>
            </a:r>
            <a:br>
              <a:rPr lang="en-US" sz="2000" cap="all" dirty="0">
                <a:solidFill>
                  <a:srgbClr val="F7717B"/>
                </a:solidFill>
                <a:latin typeface="Tw Cen MT Condensed" panose="020B0606020104020203" pitchFamily="34" charset="0"/>
              </a:rPr>
            </a:br>
            <a:r>
              <a:rPr lang="en-US" sz="2000" cap="all" dirty="0">
                <a:solidFill>
                  <a:srgbClr val="F7717B"/>
                </a:solidFill>
                <a:latin typeface="Tw Cen MT Condensed" panose="020B0606020104020203" pitchFamily="34" charset="0"/>
              </a:rPr>
              <a:t>+ conceptualize </a:t>
            </a:r>
          </a:p>
          <a:p>
            <a:r>
              <a:rPr lang="en-US" sz="2000" cap="all" dirty="0">
                <a:solidFill>
                  <a:srgbClr val="F7717B"/>
                </a:solidFill>
                <a:latin typeface="Tw Cen MT Condensed" panose="020B0606020104020203" pitchFamily="34" charset="0"/>
              </a:rPr>
              <a:t>+ create</a:t>
            </a:r>
          </a:p>
          <a:p>
            <a:endParaRPr lang="en-US" sz="2000" cap="all" dirty="0">
              <a:solidFill>
                <a:srgbClr val="F7717B"/>
              </a:solidFill>
              <a:latin typeface="Tw Cen MT Condensed" panose="020B0606020104020203" pitchFamily="34" charset="0"/>
            </a:endParaRPr>
          </a:p>
          <a:p>
            <a:r>
              <a:rPr lang="en-US" sz="2000" cap="all" dirty="0">
                <a:solidFill>
                  <a:srgbClr val="AA5E63"/>
                </a:solidFill>
                <a:latin typeface="Tw Cen MT Condensed" panose="020B0606020104020203" pitchFamily="34" charset="0"/>
              </a:rPr>
              <a:t>+ Collaborate</a:t>
            </a:r>
          </a:p>
          <a:p>
            <a:r>
              <a:rPr lang="en-US" sz="2000" cap="all" dirty="0">
                <a:solidFill>
                  <a:srgbClr val="AA5E63"/>
                </a:solidFill>
                <a:latin typeface="Tw Cen MT Condensed" panose="020B0606020104020203" pitchFamily="34" charset="0"/>
              </a:rPr>
              <a:t>+ communicate</a:t>
            </a:r>
            <a:br>
              <a:rPr lang="en-US" sz="1800" cap="all" dirty="0">
                <a:latin typeface="Tw Cen MT Condensed" panose="020B0606020104020203" pitchFamily="34" charset="0"/>
              </a:rPr>
            </a:br>
            <a:r>
              <a:rPr lang="en-US" sz="5400" cap="all" dirty="0">
                <a:latin typeface="Tw Cen MT Condensed" panose="020B0606020104020203" pitchFamily="34" charset="0"/>
              </a:rPr>
              <a:t>/ </a:t>
            </a:r>
          </a:p>
          <a:p>
            <a:r>
              <a:rPr lang="en-US" sz="5400" cap="all" dirty="0">
                <a:latin typeface="Tw Cen MT Condensed" panose="020B0606020104020203" pitchFamily="34" charset="0"/>
              </a:rPr>
              <a:t>IFUUS: </a:t>
            </a:r>
            <a:br>
              <a:rPr lang="en-US" sz="5400" cap="all" dirty="0">
                <a:latin typeface="Tw Cen MT Condensed" panose="020B0606020104020203" pitchFamily="34" charset="0"/>
              </a:rPr>
            </a:br>
            <a:r>
              <a:rPr lang="en-US" sz="2000" cap="all" dirty="0">
                <a:latin typeface="Tw Cen MT Condensed" panose="020B0606020104020203" pitchFamily="34" charset="0"/>
              </a:rPr>
              <a:t>1. </a:t>
            </a:r>
            <a:r>
              <a:rPr lang="en-US" sz="2000" cap="all" dirty="0" err="1">
                <a:latin typeface="Tw Cen MT Condensed" panose="020B0606020104020203" pitchFamily="34" charset="0"/>
              </a:rPr>
              <a:t>Indsamle</a:t>
            </a:r>
            <a:endParaRPr lang="en-US" sz="2000" cap="all" dirty="0">
              <a:latin typeface="Tw Cen MT Condensed" panose="020B0606020104020203" pitchFamily="34" charset="0"/>
            </a:endParaRPr>
          </a:p>
          <a:p>
            <a:r>
              <a:rPr lang="en-US" sz="2000" cap="all" dirty="0">
                <a:latin typeface="Tw Cen MT Condensed" panose="020B0606020104020203" pitchFamily="34" charset="0"/>
              </a:rPr>
              <a:t>2. </a:t>
            </a:r>
            <a:r>
              <a:rPr lang="en-US" sz="2000" cap="all" dirty="0" err="1">
                <a:latin typeface="Tw Cen MT Condensed" panose="020B0606020104020203" pitchFamily="34" charset="0"/>
              </a:rPr>
              <a:t>forstå</a:t>
            </a:r>
            <a:r>
              <a:rPr lang="en-US" sz="2000" cap="all" dirty="0">
                <a:latin typeface="Tw Cen MT Condensed" panose="020B0606020104020203" pitchFamily="34" charset="0"/>
              </a:rPr>
              <a:t> </a:t>
            </a:r>
            <a:br>
              <a:rPr lang="en-US" sz="2000" cap="all" dirty="0">
                <a:latin typeface="Tw Cen MT Condensed" panose="020B0606020104020203" pitchFamily="34" charset="0"/>
              </a:rPr>
            </a:br>
            <a:r>
              <a:rPr lang="en-US" sz="2000" cap="all" dirty="0">
                <a:latin typeface="Tw Cen MT Condensed" panose="020B0606020104020203" pitchFamily="34" charset="0"/>
              </a:rPr>
              <a:t>3. </a:t>
            </a:r>
            <a:r>
              <a:rPr lang="en-US" sz="2000" cap="all" dirty="0" err="1">
                <a:latin typeface="Tw Cen MT Condensed" panose="020B0606020104020203" pitchFamily="34" charset="0"/>
              </a:rPr>
              <a:t>udtænke</a:t>
            </a:r>
            <a:r>
              <a:rPr lang="en-US" sz="2000" cap="all" dirty="0">
                <a:latin typeface="Tw Cen MT Condensed" panose="020B0606020104020203" pitchFamily="34" charset="0"/>
              </a:rPr>
              <a:t> &amp; </a:t>
            </a:r>
            <a:r>
              <a:rPr lang="en-US" sz="2000" cap="all" dirty="0" err="1">
                <a:latin typeface="Tw Cen MT Condensed" panose="020B0606020104020203" pitchFamily="34" charset="0"/>
              </a:rPr>
              <a:t>udvikle</a:t>
            </a:r>
            <a:r>
              <a:rPr lang="en-US" sz="2000" cap="all" dirty="0">
                <a:latin typeface="Tw Cen MT Condensed" panose="020B0606020104020203" pitchFamily="34" charset="0"/>
              </a:rPr>
              <a:t> </a:t>
            </a:r>
          </a:p>
          <a:p>
            <a:r>
              <a:rPr lang="en-US" sz="2000" cap="all" dirty="0">
                <a:latin typeface="Tw Cen MT Condensed" panose="020B0606020104020203" pitchFamily="34" charset="0"/>
              </a:rPr>
              <a:t>4. </a:t>
            </a:r>
            <a:r>
              <a:rPr lang="en-US" sz="2000" cap="all" dirty="0" err="1">
                <a:latin typeface="Tw Cen MT Condensed" panose="020B0606020104020203" pitchFamily="34" charset="0"/>
              </a:rPr>
              <a:t>skabe</a:t>
            </a:r>
            <a:endParaRPr lang="da-DK" sz="2000" dirty="0">
              <a:latin typeface="Tw Cen MT Condensed" panose="020B0606020104020203" pitchFamily="34" charset="0"/>
            </a:endParaRPr>
          </a:p>
        </p:txBody>
      </p:sp>
    </p:spTree>
    <p:extLst>
      <p:ext uri="{BB962C8B-B14F-4D97-AF65-F5344CB8AC3E}">
        <p14:creationId xmlns:p14="http://schemas.microsoft.com/office/powerpoint/2010/main" val="27763025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descr="Et billede, der indeholder tekst, whiteboard&#10;&#10;Automatisk genereret beskrivelse">
            <a:extLst>
              <a:ext uri="{FF2B5EF4-FFF2-40B4-BE49-F238E27FC236}">
                <a16:creationId xmlns:a16="http://schemas.microsoft.com/office/drawing/2014/main" id="{B3D1A5EC-95CA-49B0-BE19-9795B3AC4D3D}"/>
              </a:ext>
            </a:extLst>
          </p:cNvPr>
          <p:cNvPicPr>
            <a:picLocks noChangeAspect="1"/>
          </p:cNvPicPr>
          <p:nvPr/>
        </p:nvPicPr>
        <p:blipFill rotWithShape="1">
          <a:blip r:embed="rId2"/>
          <a:srcRect l="28441" t="10357" r="11510" b="9901"/>
          <a:stretch/>
        </p:blipFill>
        <p:spPr>
          <a:xfrm rot="16200000">
            <a:off x="1765760" y="13839"/>
            <a:ext cx="6863443" cy="6835766"/>
          </a:xfrm>
          <a:prstGeom prst="rect">
            <a:avLst/>
          </a:prstGeom>
        </p:spPr>
      </p:pic>
      <p:sp>
        <p:nvSpPr>
          <p:cNvPr id="4" name="Tekstfelt 3">
            <a:extLst>
              <a:ext uri="{FF2B5EF4-FFF2-40B4-BE49-F238E27FC236}">
                <a16:creationId xmlns:a16="http://schemas.microsoft.com/office/drawing/2014/main" id="{C83EB6EE-FDDC-4ED3-B62E-4BCE154FFFF9}"/>
              </a:ext>
            </a:extLst>
          </p:cNvPr>
          <p:cNvSpPr txBox="1"/>
          <p:nvPr/>
        </p:nvSpPr>
        <p:spPr>
          <a:xfrm>
            <a:off x="5700713" y="800101"/>
            <a:ext cx="6143625" cy="707886"/>
          </a:xfrm>
          <a:prstGeom prst="rect">
            <a:avLst/>
          </a:prstGeom>
          <a:noFill/>
        </p:spPr>
        <p:txBody>
          <a:bodyPr wrap="square" rtlCol="0">
            <a:spAutoFit/>
          </a:bodyPr>
          <a:lstStyle/>
          <a:p>
            <a:r>
              <a:rPr lang="da-DK" sz="4000" dirty="0">
                <a:latin typeface="Tw Cen MT Condensed" panose="020B0606020104020203" pitchFamily="34" charset="0"/>
              </a:rPr>
              <a:t>At </a:t>
            </a:r>
            <a:r>
              <a:rPr lang="da-DK" sz="4000" dirty="0">
                <a:solidFill>
                  <a:srgbClr val="00B050"/>
                </a:solidFill>
                <a:latin typeface="Tw Cen MT Condensed" panose="020B0606020104020203" pitchFamily="34" charset="0"/>
              </a:rPr>
              <a:t>åbne</a:t>
            </a:r>
            <a:r>
              <a:rPr lang="da-DK" sz="4000" dirty="0">
                <a:latin typeface="Tw Cen MT Condensed" panose="020B0606020104020203" pitchFamily="34" charset="0"/>
              </a:rPr>
              <a:t> processen og </a:t>
            </a:r>
            <a:r>
              <a:rPr lang="da-DK" sz="4000" dirty="0">
                <a:solidFill>
                  <a:srgbClr val="F7717B"/>
                </a:solidFill>
                <a:latin typeface="Tw Cen MT Condensed" panose="020B0606020104020203" pitchFamily="34" charset="0"/>
              </a:rPr>
              <a:t>lukke</a:t>
            </a:r>
            <a:r>
              <a:rPr lang="da-DK" sz="4000" dirty="0">
                <a:latin typeface="Tw Cen MT Condensed" panose="020B0606020104020203" pitchFamily="34" charset="0"/>
              </a:rPr>
              <a:t> processen</a:t>
            </a:r>
          </a:p>
        </p:txBody>
      </p:sp>
    </p:spTree>
    <p:extLst>
      <p:ext uri="{BB962C8B-B14F-4D97-AF65-F5344CB8AC3E}">
        <p14:creationId xmlns:p14="http://schemas.microsoft.com/office/powerpoint/2010/main" val="35423375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C4C38F-CC05-4BC2-9986-69E0FB7B6148}"/>
              </a:ext>
            </a:extLst>
          </p:cNvPr>
          <p:cNvSpPr>
            <a:spLocks noGrp="1"/>
          </p:cNvSpPr>
          <p:nvPr>
            <p:ph type="title"/>
          </p:nvPr>
        </p:nvSpPr>
        <p:spPr>
          <a:ln>
            <a:solidFill>
              <a:schemeClr val="tx1"/>
            </a:solidFill>
          </a:ln>
        </p:spPr>
        <p:txBody>
          <a:bodyPr/>
          <a:lstStyle/>
          <a:p>
            <a:r>
              <a:rPr lang="da-DK" dirty="0">
                <a:solidFill>
                  <a:srgbClr val="92D050"/>
                </a:solidFill>
                <a:latin typeface="Tw Cen MT Condensed" panose="020B0606020104020203" pitchFamily="34" charset="0"/>
              </a:rPr>
              <a:t>INDSAMLE / INTERVIEW med klubben</a:t>
            </a:r>
          </a:p>
        </p:txBody>
      </p:sp>
      <p:sp>
        <p:nvSpPr>
          <p:cNvPr id="3" name="Pladsholder til tekst 2">
            <a:extLst>
              <a:ext uri="{FF2B5EF4-FFF2-40B4-BE49-F238E27FC236}">
                <a16:creationId xmlns:a16="http://schemas.microsoft.com/office/drawing/2014/main" id="{EEB73D8B-88DC-4B51-B5A8-6F65D5F3B83D}"/>
              </a:ext>
            </a:extLst>
          </p:cNvPr>
          <p:cNvSpPr>
            <a:spLocks noGrp="1"/>
          </p:cNvSpPr>
          <p:nvPr>
            <p:ph type="body" idx="1"/>
          </p:nvPr>
        </p:nvSpPr>
        <p:spPr>
          <a:xfrm>
            <a:off x="831850" y="4589463"/>
            <a:ext cx="10515600" cy="2051969"/>
          </a:xfrm>
        </p:spPr>
        <p:txBody>
          <a:bodyPr>
            <a:normAutofit fontScale="92500"/>
          </a:bodyPr>
          <a:lstStyle/>
          <a:p>
            <a:endParaRPr lang="da-DK" dirty="0"/>
          </a:p>
          <a:p>
            <a:r>
              <a:rPr lang="da-DK" dirty="0">
                <a:solidFill>
                  <a:srgbClr val="00B050"/>
                </a:solidFill>
                <a:latin typeface="Tw Cen MT Condensed" panose="020B0606020104020203" pitchFamily="34" charset="0"/>
              </a:rPr>
              <a:t>FORSTÅ: Hvem er klubben? </a:t>
            </a:r>
            <a:r>
              <a:rPr lang="da-DK" dirty="0">
                <a:latin typeface="Tw Cen MT Condensed" panose="020B0606020104020203" pitchFamily="34" charset="0"/>
              </a:rPr>
              <a:t>Hvad er dens identitet? Hvordan vil den gerne vise sig selv frem? Har den et budskab? Hvilken type medlemmer har de? Hvilke type medlemmer vil de gerne have fat i? …</a:t>
            </a:r>
          </a:p>
          <a:p>
            <a:r>
              <a:rPr lang="da-DK" dirty="0">
                <a:latin typeface="Tw Cen MT Condensed" panose="020B0606020104020203" pitchFamily="34" charset="0"/>
              </a:rPr>
              <a:t>+ HUSK </a:t>
            </a:r>
            <a:r>
              <a:rPr lang="da-DK" dirty="0">
                <a:solidFill>
                  <a:srgbClr val="00B050"/>
                </a:solidFill>
                <a:latin typeface="Tw Cen MT Condensed" panose="020B0606020104020203" pitchFamily="34" charset="0"/>
              </a:rPr>
              <a:t>De 5 Trin </a:t>
            </a:r>
            <a:r>
              <a:rPr lang="da-DK" dirty="0">
                <a:latin typeface="Tw Cen MT Condensed" panose="020B0606020104020203" pitchFamily="34" charset="0"/>
              </a:rPr>
              <a:t>fra teksten om branding og identitet: </a:t>
            </a:r>
            <a:r>
              <a:rPr lang="da-DK" dirty="0">
                <a:solidFill>
                  <a:srgbClr val="00B050"/>
                </a:solidFill>
                <a:latin typeface="Tw Cen MT Condensed" panose="020B0606020104020203" pitchFamily="34" charset="0"/>
              </a:rPr>
              <a:t>Brug dem til at skrive dit interview ned </a:t>
            </a:r>
            <a:r>
              <a:rPr lang="da-DK" dirty="0">
                <a:solidFill>
                  <a:srgbClr val="92D050"/>
                </a:solidFill>
                <a:latin typeface="Tw Cen MT Condensed" panose="020B0606020104020203" pitchFamily="34" charset="0"/>
              </a:rPr>
              <a:t>+ Planlæg at udføre det.</a:t>
            </a:r>
          </a:p>
          <a:p>
            <a:r>
              <a:rPr lang="da-DK" sz="2400" dirty="0">
                <a:latin typeface="Tw Cen MT Condensed" panose="020B0606020104020203" pitchFamily="34" charset="0"/>
              </a:rPr>
              <a:t>LEKTIE: Tekst om Branding for begyndere (De 5 trin)</a:t>
            </a:r>
          </a:p>
          <a:p>
            <a:endParaRPr lang="da-DK" dirty="0">
              <a:solidFill>
                <a:srgbClr val="00B050"/>
              </a:solidFill>
            </a:endParaRPr>
          </a:p>
          <a:p>
            <a:endParaRPr lang="da-DK" dirty="0"/>
          </a:p>
        </p:txBody>
      </p:sp>
    </p:spTree>
    <p:extLst>
      <p:ext uri="{BB962C8B-B14F-4D97-AF65-F5344CB8AC3E}">
        <p14:creationId xmlns:p14="http://schemas.microsoft.com/office/powerpoint/2010/main" val="32846094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C4C38F-CC05-4BC2-9986-69E0FB7B6148}"/>
              </a:ext>
            </a:extLst>
          </p:cNvPr>
          <p:cNvSpPr>
            <a:spLocks noGrp="1"/>
          </p:cNvSpPr>
          <p:nvPr>
            <p:ph type="title"/>
          </p:nvPr>
        </p:nvSpPr>
        <p:spPr>
          <a:ln>
            <a:solidFill>
              <a:schemeClr val="tx1"/>
            </a:solidFill>
          </a:ln>
        </p:spPr>
        <p:txBody>
          <a:bodyPr/>
          <a:lstStyle/>
          <a:p>
            <a:r>
              <a:rPr lang="da-DK" dirty="0">
                <a:solidFill>
                  <a:srgbClr val="92D050"/>
                </a:solidFill>
                <a:latin typeface="Tw Cen MT Condensed" panose="020B0606020104020203" pitchFamily="34" charset="0"/>
              </a:rPr>
              <a:t>INDSAMLE / INTERVIEW med klubben</a:t>
            </a:r>
          </a:p>
        </p:txBody>
      </p:sp>
      <p:sp>
        <p:nvSpPr>
          <p:cNvPr id="3" name="Pladsholder til tekst 2">
            <a:extLst>
              <a:ext uri="{FF2B5EF4-FFF2-40B4-BE49-F238E27FC236}">
                <a16:creationId xmlns:a16="http://schemas.microsoft.com/office/drawing/2014/main" id="{EEB73D8B-88DC-4B51-B5A8-6F65D5F3B83D}"/>
              </a:ext>
            </a:extLst>
          </p:cNvPr>
          <p:cNvSpPr>
            <a:spLocks noGrp="1"/>
          </p:cNvSpPr>
          <p:nvPr>
            <p:ph type="body" idx="1"/>
          </p:nvPr>
        </p:nvSpPr>
        <p:spPr>
          <a:xfrm>
            <a:off x="831850" y="4589463"/>
            <a:ext cx="10515600" cy="2051969"/>
          </a:xfrm>
        </p:spPr>
        <p:txBody>
          <a:bodyPr>
            <a:normAutofit fontScale="85000" lnSpcReduction="20000"/>
          </a:bodyPr>
          <a:lstStyle/>
          <a:p>
            <a:endParaRPr lang="da-DK" dirty="0"/>
          </a:p>
          <a:p>
            <a:r>
              <a:rPr lang="da-DK" dirty="0">
                <a:solidFill>
                  <a:srgbClr val="00B050"/>
                </a:solidFill>
                <a:latin typeface="Tw Cen MT Condensed" panose="020B0606020104020203" pitchFamily="34" charset="0"/>
              </a:rPr>
              <a:t>FORSTÅ: Hvem er klubben? 	</a:t>
            </a:r>
            <a:r>
              <a:rPr lang="da-DK" dirty="0">
                <a:latin typeface="Tw Cen MT Condensed" panose="020B0606020104020203" pitchFamily="34" charset="0"/>
              </a:rPr>
              <a:t>Hvem er vi?</a:t>
            </a:r>
          </a:p>
          <a:p>
            <a:r>
              <a:rPr lang="da-DK" dirty="0">
                <a:latin typeface="Tw Cen MT Condensed" panose="020B0606020104020203" pitchFamily="34" charset="0"/>
              </a:rPr>
              <a:t>			Hvem er vores målgruppe?</a:t>
            </a:r>
          </a:p>
          <a:p>
            <a:r>
              <a:rPr lang="da-DK" dirty="0">
                <a:latin typeface="Tw Cen MT Condensed" panose="020B0606020104020203" pitchFamily="34" charset="0"/>
              </a:rPr>
              <a:t>			Hvem er vores konkurrenter?</a:t>
            </a:r>
          </a:p>
          <a:p>
            <a:r>
              <a:rPr lang="da-DK" dirty="0">
                <a:latin typeface="Tw Cen MT Condensed" panose="020B0606020104020203" pitchFamily="34" charset="0"/>
              </a:rPr>
              <a:t>			Hvad er vores styrker og svagheder?</a:t>
            </a:r>
          </a:p>
          <a:p>
            <a:r>
              <a:rPr lang="da-DK" dirty="0">
                <a:latin typeface="Tw Cen MT Condensed" panose="020B0606020104020203" pitchFamily="34" charset="0"/>
              </a:rPr>
              <a:t>			Hvis vores brand var en levende person, hvordan ville denne person være?</a:t>
            </a:r>
          </a:p>
          <a:p>
            <a:endParaRPr lang="da-DK" dirty="0">
              <a:solidFill>
                <a:srgbClr val="00B050"/>
              </a:solidFill>
            </a:endParaRPr>
          </a:p>
          <a:p>
            <a:endParaRPr lang="da-DK" dirty="0"/>
          </a:p>
        </p:txBody>
      </p:sp>
    </p:spTree>
    <p:extLst>
      <p:ext uri="{BB962C8B-B14F-4D97-AF65-F5344CB8AC3E}">
        <p14:creationId xmlns:p14="http://schemas.microsoft.com/office/powerpoint/2010/main" val="34532912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EBD543F-F91D-4A37-AB5E-36AF928ABB54}"/>
              </a:ext>
            </a:extLst>
          </p:cNvPr>
          <p:cNvSpPr>
            <a:spLocks noGrp="1"/>
          </p:cNvSpPr>
          <p:nvPr>
            <p:ph type="title"/>
          </p:nvPr>
        </p:nvSpPr>
        <p:spPr>
          <a:xfrm rot="5400000">
            <a:off x="8074599" y="2740601"/>
            <a:ext cx="6852645" cy="1382156"/>
          </a:xfrm>
        </p:spPr>
        <p:txBody>
          <a:bodyPr>
            <a:normAutofit/>
          </a:bodyPr>
          <a:lstStyle/>
          <a:p>
            <a:r>
              <a:rPr lang="da-DK" sz="7200" i="0" dirty="0">
                <a:latin typeface="Tw Cen MT Condensed" panose="020B0606020104020203" pitchFamily="34" charset="0"/>
              </a:rPr>
              <a:t> interview</a:t>
            </a:r>
          </a:p>
        </p:txBody>
      </p:sp>
      <p:sp>
        <p:nvSpPr>
          <p:cNvPr id="7" name="Tekstfelt 6">
            <a:extLst>
              <a:ext uri="{FF2B5EF4-FFF2-40B4-BE49-F238E27FC236}">
                <a16:creationId xmlns:a16="http://schemas.microsoft.com/office/drawing/2014/main" id="{D2BD904A-58F4-429B-9597-D8BF4AF33F33}"/>
              </a:ext>
            </a:extLst>
          </p:cNvPr>
          <p:cNvSpPr txBox="1"/>
          <p:nvPr/>
        </p:nvSpPr>
        <p:spPr>
          <a:xfrm>
            <a:off x="10244138" y="6086476"/>
            <a:ext cx="1828594" cy="646331"/>
          </a:xfrm>
          <a:prstGeom prst="rect">
            <a:avLst/>
          </a:prstGeom>
          <a:noFill/>
          <a:ln>
            <a:solidFill>
              <a:schemeClr val="tx1"/>
            </a:solidFill>
          </a:ln>
        </p:spPr>
        <p:txBody>
          <a:bodyPr wrap="square" rtlCol="0">
            <a:spAutoFit/>
          </a:bodyPr>
          <a:lstStyle/>
          <a:p>
            <a:r>
              <a:rPr lang="da-DK" sz="3600" i="0" dirty="0">
                <a:solidFill>
                  <a:srgbClr val="00B050"/>
                </a:solidFill>
                <a:latin typeface="Tw Cen MT Condensed" panose="020B0606020104020203" pitchFamily="34" charset="0"/>
              </a:rPr>
              <a:t>ÅBNE-FASE</a:t>
            </a:r>
            <a:endParaRPr lang="da-DK" dirty="0">
              <a:solidFill>
                <a:srgbClr val="00B050"/>
              </a:solidFill>
            </a:endParaRPr>
          </a:p>
        </p:txBody>
      </p:sp>
      <p:pic>
        <p:nvPicPr>
          <p:cNvPr id="8" name="Billede 7" descr="Et billede, der indeholder tekst&#10;&#10;Automatisk genereret beskrivelse">
            <a:extLst>
              <a:ext uri="{FF2B5EF4-FFF2-40B4-BE49-F238E27FC236}">
                <a16:creationId xmlns:a16="http://schemas.microsoft.com/office/drawing/2014/main" id="{649C9B68-C679-4586-8E77-C869624689C3}"/>
              </a:ext>
            </a:extLst>
          </p:cNvPr>
          <p:cNvPicPr>
            <a:picLocks noChangeAspect="1"/>
          </p:cNvPicPr>
          <p:nvPr/>
        </p:nvPicPr>
        <p:blipFill>
          <a:blip r:embed="rId2"/>
          <a:stretch>
            <a:fillRect/>
          </a:stretch>
        </p:blipFill>
        <p:spPr>
          <a:xfrm rot="10800000">
            <a:off x="980458" y="0"/>
            <a:ext cx="9144000" cy="6858000"/>
          </a:xfrm>
          <a:prstGeom prst="rect">
            <a:avLst/>
          </a:prstGeom>
        </p:spPr>
      </p:pic>
    </p:spTree>
    <p:extLst>
      <p:ext uri="{BB962C8B-B14F-4D97-AF65-F5344CB8AC3E}">
        <p14:creationId xmlns:p14="http://schemas.microsoft.com/office/powerpoint/2010/main" val="18631988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pic>
        <p:nvPicPr>
          <p:cNvPr id="3" name="Billede 2" descr="Et billede, der indeholder tekst&#10;&#10;Automatisk genereret beskrivelse">
            <a:extLst>
              <a:ext uri="{FF2B5EF4-FFF2-40B4-BE49-F238E27FC236}">
                <a16:creationId xmlns:a16="http://schemas.microsoft.com/office/drawing/2014/main" id="{C9D0E492-2CF6-4494-AE35-347975A5BC24}"/>
              </a:ext>
            </a:extLst>
          </p:cNvPr>
          <p:cNvPicPr>
            <a:picLocks noChangeAspect="1"/>
          </p:cNvPicPr>
          <p:nvPr/>
        </p:nvPicPr>
        <p:blipFill rotWithShape="1">
          <a:blip r:embed="rId2"/>
          <a:srcRect t="10823" r="1767" b="12609"/>
          <a:stretch/>
        </p:blipFill>
        <p:spPr>
          <a:xfrm rot="16200000">
            <a:off x="662414" y="1424413"/>
            <a:ext cx="6857999" cy="4009173"/>
          </a:xfrm>
          <a:prstGeom prst="rect">
            <a:avLst/>
          </a:prstGeom>
        </p:spPr>
      </p:pic>
      <p:sp>
        <p:nvSpPr>
          <p:cNvPr id="4" name="Titel 1">
            <a:extLst>
              <a:ext uri="{FF2B5EF4-FFF2-40B4-BE49-F238E27FC236}">
                <a16:creationId xmlns:a16="http://schemas.microsoft.com/office/drawing/2014/main" id="{1C855753-C6B5-40F5-8372-D6D76EA9B5DF}"/>
              </a:ext>
            </a:extLst>
          </p:cNvPr>
          <p:cNvSpPr txBox="1">
            <a:spLocks/>
          </p:cNvSpPr>
          <p:nvPr/>
        </p:nvSpPr>
        <p:spPr>
          <a:xfrm rot="5400000">
            <a:off x="3237555" y="2753851"/>
            <a:ext cx="6852645" cy="1382156"/>
          </a:xfrm>
          <a:prstGeom prst="rect">
            <a:avLst/>
          </a:prstGeom>
        </p:spPr>
        <p:txBody>
          <a:bodyPr>
            <a:normAutofit/>
          </a:bodyPr>
          <a:lstStyle>
            <a:lvl1pPr algn="l" defTabSz="914400" rtl="0" eaLnBrk="1" latinLnBrk="0" hangingPunct="1">
              <a:lnSpc>
                <a:spcPct val="90000"/>
              </a:lnSpc>
              <a:spcBef>
                <a:spcPct val="0"/>
              </a:spcBef>
              <a:buNone/>
              <a:defRPr sz="4400" i="1" kern="1200" cap="all" baseline="0">
                <a:solidFill>
                  <a:schemeClr val="tx2"/>
                </a:solidFill>
                <a:latin typeface="+mj-lt"/>
                <a:ea typeface="+mj-ea"/>
                <a:cs typeface="+mj-cs"/>
              </a:defRPr>
            </a:lvl1pPr>
          </a:lstStyle>
          <a:p>
            <a:r>
              <a:rPr lang="da-DK" sz="7200" i="0">
                <a:latin typeface="Tw Cen MT Condensed" panose="020B0606020104020203" pitchFamily="34" charset="0"/>
              </a:rPr>
              <a:t> interview</a:t>
            </a:r>
            <a:endParaRPr lang="da-DK" sz="7200" i="0" dirty="0">
              <a:latin typeface="Tw Cen MT Condensed" panose="020B0606020104020203" pitchFamily="34" charset="0"/>
            </a:endParaRPr>
          </a:p>
        </p:txBody>
      </p:sp>
    </p:spTree>
    <p:extLst>
      <p:ext uri="{BB962C8B-B14F-4D97-AF65-F5344CB8AC3E}">
        <p14:creationId xmlns:p14="http://schemas.microsoft.com/office/powerpoint/2010/main" val="17940568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A790C8-3A13-419B-AB1A-4046B06416DE}"/>
              </a:ext>
            </a:extLst>
          </p:cNvPr>
          <p:cNvSpPr>
            <a:spLocks noGrp="1"/>
          </p:cNvSpPr>
          <p:nvPr>
            <p:ph type="title"/>
          </p:nvPr>
        </p:nvSpPr>
        <p:spPr>
          <a:ln>
            <a:solidFill>
              <a:schemeClr val="tx1"/>
            </a:solidFill>
          </a:ln>
        </p:spPr>
        <p:txBody>
          <a:bodyPr>
            <a:normAutofit/>
          </a:bodyPr>
          <a:lstStyle/>
          <a:p>
            <a:r>
              <a:rPr lang="da-DK" dirty="0">
                <a:solidFill>
                  <a:srgbClr val="92D050"/>
                </a:solidFill>
                <a:latin typeface="Tw Cen MT Condensed" panose="020B0606020104020203" pitchFamily="34" charset="0"/>
              </a:rPr>
              <a:t>INDSAMLE / OBSERVATION</a:t>
            </a:r>
            <a:br>
              <a:rPr lang="da-DK" dirty="0">
                <a:latin typeface="Tw Cen MT Condensed" panose="020B0606020104020203" pitchFamily="34" charset="0"/>
              </a:rPr>
            </a:br>
            <a:r>
              <a:rPr lang="da-DK" dirty="0">
                <a:solidFill>
                  <a:srgbClr val="00B050"/>
                </a:solidFill>
                <a:latin typeface="Tw Cen MT Condensed" panose="020B0606020104020203" pitchFamily="34" charset="0"/>
              </a:rPr>
              <a:t>Gåtur: ”Med åbne øjne gennem Hillerød” </a:t>
            </a:r>
            <a:r>
              <a:rPr lang="da-DK" sz="3200" dirty="0">
                <a:solidFill>
                  <a:schemeClr val="accent6">
                    <a:lumMod val="75000"/>
                  </a:schemeClr>
                </a:solidFill>
                <a:latin typeface="Tw Cen MT Condensed" panose="020B0606020104020203" pitchFamily="34" charset="0"/>
              </a:rPr>
              <a:t>(LEKTIE)</a:t>
            </a:r>
            <a:endParaRPr lang="da-DK" dirty="0">
              <a:solidFill>
                <a:schemeClr val="accent6">
                  <a:lumMod val="75000"/>
                </a:schemeClr>
              </a:solidFill>
              <a:latin typeface="Tw Cen MT Condensed" panose="020B0606020104020203" pitchFamily="34" charset="0"/>
            </a:endParaRPr>
          </a:p>
        </p:txBody>
      </p:sp>
      <p:sp>
        <p:nvSpPr>
          <p:cNvPr id="3" name="Pladsholder til tekst 2">
            <a:extLst>
              <a:ext uri="{FF2B5EF4-FFF2-40B4-BE49-F238E27FC236}">
                <a16:creationId xmlns:a16="http://schemas.microsoft.com/office/drawing/2014/main" id="{447EA857-F1E1-49C7-8F5D-3021F1EF97E6}"/>
              </a:ext>
            </a:extLst>
          </p:cNvPr>
          <p:cNvSpPr>
            <a:spLocks noGrp="1"/>
          </p:cNvSpPr>
          <p:nvPr>
            <p:ph type="body" idx="1"/>
          </p:nvPr>
        </p:nvSpPr>
        <p:spPr>
          <a:xfrm>
            <a:off x="831850" y="4589463"/>
            <a:ext cx="10515600" cy="2268537"/>
          </a:xfrm>
        </p:spPr>
        <p:txBody>
          <a:bodyPr>
            <a:normAutofit/>
          </a:bodyPr>
          <a:lstStyle/>
          <a:p>
            <a:endParaRPr lang="da-DK" sz="2200" dirty="0">
              <a:solidFill>
                <a:srgbClr val="92D050"/>
              </a:solidFill>
              <a:latin typeface="Tw Cen MT Condensed" panose="020B0606020104020203" pitchFamily="34" charset="0"/>
            </a:endParaRPr>
          </a:p>
          <a:p>
            <a:r>
              <a:rPr lang="da-DK" sz="2200" dirty="0">
                <a:solidFill>
                  <a:srgbClr val="92D050"/>
                </a:solidFill>
                <a:latin typeface="Tw Cen MT Condensed" panose="020B0606020104020203" pitchFamily="34" charset="0"/>
              </a:rPr>
              <a:t>RESEARCH: Hvilke andre grafiske produkter af samme type findes der? </a:t>
            </a:r>
            <a:br>
              <a:rPr lang="da-DK" sz="2200" dirty="0">
                <a:latin typeface="Tw Cen MT Condensed" panose="020B0606020104020203" pitchFamily="34" charset="0"/>
              </a:rPr>
            </a:br>
            <a:r>
              <a:rPr lang="da-DK" sz="2200" dirty="0">
                <a:latin typeface="Tw Cen MT Condensed" panose="020B0606020104020203" pitchFamily="34" charset="0"/>
              </a:rPr>
              <a:t>Indsaml eksempler på fx plakater + typografier i det offentlige rum. Beskriv og vurder sammenhængen mellem deres formål, målgruppe og det grafiske design. </a:t>
            </a:r>
            <a:r>
              <a:rPr lang="da-DK" sz="2200" dirty="0">
                <a:solidFill>
                  <a:srgbClr val="00B050"/>
                </a:solidFill>
                <a:latin typeface="Tw Cen MT Condensed" panose="020B0606020104020203" pitchFamily="34" charset="0"/>
              </a:rPr>
              <a:t>+ GRAFISK DESIGNS HISTORIE.PPT</a:t>
            </a:r>
          </a:p>
          <a:p>
            <a:r>
              <a:rPr lang="da-DK" sz="2200" dirty="0">
                <a:latin typeface="Tw Cen MT Condensed" panose="020B0606020104020203" pitchFamily="34" charset="0"/>
              </a:rPr>
              <a:t>Findes der andre produkttyper (som fx er rettet mod den samme målgruppe), der kan tjene som inspiration til dit grafiske design?</a:t>
            </a:r>
          </a:p>
        </p:txBody>
      </p:sp>
    </p:spTree>
    <p:extLst>
      <p:ext uri="{BB962C8B-B14F-4D97-AF65-F5344CB8AC3E}">
        <p14:creationId xmlns:p14="http://schemas.microsoft.com/office/powerpoint/2010/main" val="40610587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a:extLst>
              <a:ext uri="{FF2B5EF4-FFF2-40B4-BE49-F238E27FC236}">
                <a16:creationId xmlns:a16="http://schemas.microsoft.com/office/drawing/2014/main" id="{8508E206-FE27-46FB-B05B-1D050DFD6015}"/>
              </a:ext>
            </a:extLst>
          </p:cNvPr>
          <p:cNvPicPr>
            <a:picLocks noChangeAspect="1"/>
          </p:cNvPicPr>
          <p:nvPr/>
        </p:nvPicPr>
        <p:blipFill rotWithShape="1">
          <a:blip r:embed="rId2"/>
          <a:srcRect l="28588" r="18339"/>
          <a:stretch/>
        </p:blipFill>
        <p:spPr>
          <a:xfrm>
            <a:off x="665747" y="0"/>
            <a:ext cx="2727693" cy="6858000"/>
          </a:xfrm>
          <a:prstGeom prst="rect">
            <a:avLst/>
          </a:prstGeom>
        </p:spPr>
      </p:pic>
      <p:pic>
        <p:nvPicPr>
          <p:cNvPr id="3" name="Billede 2">
            <a:extLst>
              <a:ext uri="{FF2B5EF4-FFF2-40B4-BE49-F238E27FC236}">
                <a16:creationId xmlns:a16="http://schemas.microsoft.com/office/drawing/2014/main" id="{34D2E534-0632-405A-8123-116F0BC29947}"/>
              </a:ext>
            </a:extLst>
          </p:cNvPr>
          <p:cNvPicPr>
            <a:picLocks noChangeAspect="1"/>
          </p:cNvPicPr>
          <p:nvPr/>
        </p:nvPicPr>
        <p:blipFill rotWithShape="1">
          <a:blip r:embed="rId3"/>
          <a:srcRect t="36954" b="10238"/>
          <a:stretch/>
        </p:blipFill>
        <p:spPr>
          <a:xfrm rot="10800000">
            <a:off x="4081978" y="3890478"/>
            <a:ext cx="6198939" cy="2454442"/>
          </a:xfrm>
          <a:prstGeom prst="rect">
            <a:avLst/>
          </a:prstGeom>
        </p:spPr>
      </p:pic>
      <p:pic>
        <p:nvPicPr>
          <p:cNvPr id="4" name="Billede 3">
            <a:extLst>
              <a:ext uri="{FF2B5EF4-FFF2-40B4-BE49-F238E27FC236}">
                <a16:creationId xmlns:a16="http://schemas.microsoft.com/office/drawing/2014/main" id="{F9FBB853-FA1C-4B5F-8487-6FEB334936F2}"/>
              </a:ext>
            </a:extLst>
          </p:cNvPr>
          <p:cNvPicPr>
            <a:picLocks noChangeAspect="1"/>
          </p:cNvPicPr>
          <p:nvPr/>
        </p:nvPicPr>
        <p:blipFill rotWithShape="1">
          <a:blip r:embed="rId4"/>
          <a:srcRect l="2168" t="20326" b="25654"/>
          <a:stretch/>
        </p:blipFill>
        <p:spPr>
          <a:xfrm>
            <a:off x="4981129" y="513080"/>
            <a:ext cx="7210871" cy="2987040"/>
          </a:xfrm>
          <a:prstGeom prst="rect">
            <a:avLst/>
          </a:prstGeom>
        </p:spPr>
      </p:pic>
    </p:spTree>
    <p:extLst>
      <p:ext uri="{BB962C8B-B14F-4D97-AF65-F5344CB8AC3E}">
        <p14:creationId xmlns:p14="http://schemas.microsoft.com/office/powerpoint/2010/main" val="28821170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a:extLst>
              <a:ext uri="{FF2B5EF4-FFF2-40B4-BE49-F238E27FC236}">
                <a16:creationId xmlns:a16="http://schemas.microsoft.com/office/drawing/2014/main" id="{3A891BA2-7B91-4ADE-A55D-E8A4E4A86858}"/>
              </a:ext>
            </a:extLst>
          </p:cNvPr>
          <p:cNvPicPr>
            <a:picLocks noChangeAspect="1"/>
          </p:cNvPicPr>
          <p:nvPr/>
        </p:nvPicPr>
        <p:blipFill>
          <a:blip r:embed="rId2"/>
          <a:stretch>
            <a:fillRect/>
          </a:stretch>
        </p:blipFill>
        <p:spPr>
          <a:xfrm>
            <a:off x="5344160" y="861811"/>
            <a:ext cx="6847840" cy="5134377"/>
          </a:xfrm>
          <a:prstGeom prst="rect">
            <a:avLst/>
          </a:prstGeom>
        </p:spPr>
      </p:pic>
      <p:pic>
        <p:nvPicPr>
          <p:cNvPr id="3" name="Billede 2">
            <a:extLst>
              <a:ext uri="{FF2B5EF4-FFF2-40B4-BE49-F238E27FC236}">
                <a16:creationId xmlns:a16="http://schemas.microsoft.com/office/drawing/2014/main" id="{F56D546F-D7F4-4A60-8DA1-BA38F51EB62B}"/>
              </a:ext>
            </a:extLst>
          </p:cNvPr>
          <p:cNvPicPr>
            <a:picLocks noChangeAspect="1"/>
          </p:cNvPicPr>
          <p:nvPr/>
        </p:nvPicPr>
        <p:blipFill>
          <a:blip r:embed="rId3"/>
          <a:stretch>
            <a:fillRect/>
          </a:stretch>
        </p:blipFill>
        <p:spPr>
          <a:xfrm>
            <a:off x="0" y="5080"/>
            <a:ext cx="5139485" cy="6858000"/>
          </a:xfrm>
          <a:prstGeom prst="rect">
            <a:avLst/>
          </a:prstGeom>
        </p:spPr>
      </p:pic>
    </p:spTree>
    <p:extLst>
      <p:ext uri="{BB962C8B-B14F-4D97-AF65-F5344CB8AC3E}">
        <p14:creationId xmlns:p14="http://schemas.microsoft.com/office/powerpoint/2010/main" val="23736427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a:extLst>
              <a:ext uri="{FF2B5EF4-FFF2-40B4-BE49-F238E27FC236}">
                <a16:creationId xmlns:a16="http://schemas.microsoft.com/office/drawing/2014/main" id="{69E93661-CF56-43C2-BED2-0A226157711F}"/>
              </a:ext>
            </a:extLst>
          </p:cNvPr>
          <p:cNvPicPr>
            <a:picLocks noChangeAspect="1"/>
          </p:cNvPicPr>
          <p:nvPr/>
        </p:nvPicPr>
        <p:blipFill rotWithShape="1">
          <a:blip r:embed="rId2"/>
          <a:srcRect r="9305"/>
          <a:stretch/>
        </p:blipFill>
        <p:spPr>
          <a:xfrm>
            <a:off x="6096000" y="0"/>
            <a:ext cx="4661229" cy="6858000"/>
          </a:xfrm>
          <a:prstGeom prst="rect">
            <a:avLst/>
          </a:prstGeom>
        </p:spPr>
      </p:pic>
      <p:pic>
        <p:nvPicPr>
          <p:cNvPr id="3" name="Billede 2">
            <a:extLst>
              <a:ext uri="{FF2B5EF4-FFF2-40B4-BE49-F238E27FC236}">
                <a16:creationId xmlns:a16="http://schemas.microsoft.com/office/drawing/2014/main" id="{2260CB03-4030-46CB-84A3-5703A4723020}"/>
              </a:ext>
            </a:extLst>
          </p:cNvPr>
          <p:cNvPicPr>
            <a:picLocks noChangeAspect="1"/>
          </p:cNvPicPr>
          <p:nvPr/>
        </p:nvPicPr>
        <p:blipFill rotWithShape="1">
          <a:blip r:embed="rId3"/>
          <a:srcRect l="15786" r="18385"/>
          <a:stretch/>
        </p:blipFill>
        <p:spPr>
          <a:xfrm>
            <a:off x="1947116" y="0"/>
            <a:ext cx="3383280" cy="6858000"/>
          </a:xfrm>
          <a:prstGeom prst="rect">
            <a:avLst/>
          </a:prstGeom>
        </p:spPr>
      </p:pic>
    </p:spTree>
    <p:extLst>
      <p:ext uri="{BB962C8B-B14F-4D97-AF65-F5344CB8AC3E}">
        <p14:creationId xmlns:p14="http://schemas.microsoft.com/office/powerpoint/2010/main" val="8401540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a:extLst>
              <a:ext uri="{FF2B5EF4-FFF2-40B4-BE49-F238E27FC236}">
                <a16:creationId xmlns:a16="http://schemas.microsoft.com/office/drawing/2014/main" id="{73D3074E-FDD5-4620-8BC1-A06DA725FCB1}"/>
              </a:ext>
            </a:extLst>
          </p:cNvPr>
          <p:cNvPicPr>
            <a:picLocks noChangeAspect="1"/>
          </p:cNvPicPr>
          <p:nvPr/>
        </p:nvPicPr>
        <p:blipFill rotWithShape="1">
          <a:blip r:embed="rId2"/>
          <a:srcRect t="18501" r="2477" b="5926"/>
          <a:stretch/>
        </p:blipFill>
        <p:spPr>
          <a:xfrm>
            <a:off x="5389679" y="1193185"/>
            <a:ext cx="6802321" cy="3952240"/>
          </a:xfrm>
          <a:prstGeom prst="rect">
            <a:avLst/>
          </a:prstGeom>
        </p:spPr>
      </p:pic>
      <p:pic>
        <p:nvPicPr>
          <p:cNvPr id="3" name="Billede 2">
            <a:extLst>
              <a:ext uri="{FF2B5EF4-FFF2-40B4-BE49-F238E27FC236}">
                <a16:creationId xmlns:a16="http://schemas.microsoft.com/office/drawing/2014/main" id="{F84C8D18-7384-4D21-B8F9-AACE090B4670}"/>
              </a:ext>
            </a:extLst>
          </p:cNvPr>
          <p:cNvPicPr>
            <a:picLocks noChangeAspect="1"/>
          </p:cNvPicPr>
          <p:nvPr/>
        </p:nvPicPr>
        <p:blipFill>
          <a:blip r:embed="rId3"/>
          <a:stretch>
            <a:fillRect/>
          </a:stretch>
        </p:blipFill>
        <p:spPr>
          <a:xfrm>
            <a:off x="0" y="1193185"/>
            <a:ext cx="5271197" cy="3952240"/>
          </a:xfrm>
          <a:prstGeom prst="rect">
            <a:avLst/>
          </a:prstGeom>
        </p:spPr>
      </p:pic>
    </p:spTree>
    <p:extLst>
      <p:ext uri="{BB962C8B-B14F-4D97-AF65-F5344CB8AC3E}">
        <p14:creationId xmlns:p14="http://schemas.microsoft.com/office/powerpoint/2010/main" val="24216142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a:extLst>
              <a:ext uri="{FF2B5EF4-FFF2-40B4-BE49-F238E27FC236}">
                <a16:creationId xmlns:a16="http://schemas.microsoft.com/office/drawing/2014/main" id="{97EA4707-9036-4F69-A9F7-E401B66F9F55}"/>
              </a:ext>
            </a:extLst>
          </p:cNvPr>
          <p:cNvPicPr>
            <a:picLocks noChangeAspect="1"/>
          </p:cNvPicPr>
          <p:nvPr/>
        </p:nvPicPr>
        <p:blipFill rotWithShape="1">
          <a:blip r:embed="rId2"/>
          <a:srcRect l="6060" r="25699"/>
          <a:stretch/>
        </p:blipFill>
        <p:spPr>
          <a:xfrm>
            <a:off x="416132" y="0"/>
            <a:ext cx="3507232" cy="6858000"/>
          </a:xfrm>
          <a:prstGeom prst="rect">
            <a:avLst/>
          </a:prstGeom>
        </p:spPr>
      </p:pic>
      <p:pic>
        <p:nvPicPr>
          <p:cNvPr id="4" name="Billede 3">
            <a:extLst>
              <a:ext uri="{FF2B5EF4-FFF2-40B4-BE49-F238E27FC236}">
                <a16:creationId xmlns:a16="http://schemas.microsoft.com/office/drawing/2014/main" id="{0DE896E3-ADA3-4965-9885-C28BEF4A5BD2}"/>
              </a:ext>
            </a:extLst>
          </p:cNvPr>
          <p:cNvPicPr>
            <a:picLocks noChangeAspect="1"/>
          </p:cNvPicPr>
          <p:nvPr/>
        </p:nvPicPr>
        <p:blipFill rotWithShape="1">
          <a:blip r:embed="rId3"/>
          <a:srcRect l="31833"/>
          <a:stretch/>
        </p:blipFill>
        <p:spPr>
          <a:xfrm>
            <a:off x="4342384" y="0"/>
            <a:ext cx="3507232" cy="6858000"/>
          </a:xfrm>
          <a:prstGeom prst="rect">
            <a:avLst/>
          </a:prstGeom>
        </p:spPr>
      </p:pic>
      <p:pic>
        <p:nvPicPr>
          <p:cNvPr id="6" name="Billede 5">
            <a:extLst>
              <a:ext uri="{FF2B5EF4-FFF2-40B4-BE49-F238E27FC236}">
                <a16:creationId xmlns:a16="http://schemas.microsoft.com/office/drawing/2014/main" id="{4BD1174D-0821-42C5-8B2A-6B0BA76EFB2A}"/>
              </a:ext>
            </a:extLst>
          </p:cNvPr>
          <p:cNvPicPr>
            <a:picLocks noChangeAspect="1"/>
          </p:cNvPicPr>
          <p:nvPr/>
        </p:nvPicPr>
        <p:blipFill rotWithShape="1">
          <a:blip r:embed="rId4"/>
          <a:srcRect l="18683" r="13149"/>
          <a:stretch/>
        </p:blipFill>
        <p:spPr>
          <a:xfrm>
            <a:off x="8268636" y="0"/>
            <a:ext cx="3507232" cy="6858000"/>
          </a:xfrm>
          <a:prstGeom prst="rect">
            <a:avLst/>
          </a:prstGeom>
        </p:spPr>
      </p:pic>
    </p:spTree>
    <p:extLst>
      <p:ext uri="{BB962C8B-B14F-4D97-AF65-F5344CB8AC3E}">
        <p14:creationId xmlns:p14="http://schemas.microsoft.com/office/powerpoint/2010/main" val="21818721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a:extLst>
              <a:ext uri="{FF2B5EF4-FFF2-40B4-BE49-F238E27FC236}">
                <a16:creationId xmlns:a16="http://schemas.microsoft.com/office/drawing/2014/main" id="{A9CDC568-908F-4E8B-BF06-0F51E5BDCD53}"/>
              </a:ext>
            </a:extLst>
          </p:cNvPr>
          <p:cNvPicPr>
            <a:picLocks noChangeAspect="1"/>
          </p:cNvPicPr>
          <p:nvPr/>
        </p:nvPicPr>
        <p:blipFill>
          <a:blip r:embed="rId2"/>
          <a:stretch>
            <a:fillRect/>
          </a:stretch>
        </p:blipFill>
        <p:spPr>
          <a:xfrm>
            <a:off x="0" y="234428"/>
            <a:ext cx="7248772" cy="2481287"/>
          </a:xfrm>
          <a:prstGeom prst="rect">
            <a:avLst/>
          </a:prstGeom>
        </p:spPr>
      </p:pic>
      <p:pic>
        <p:nvPicPr>
          <p:cNvPr id="5" name="Billede 4">
            <a:extLst>
              <a:ext uri="{FF2B5EF4-FFF2-40B4-BE49-F238E27FC236}">
                <a16:creationId xmlns:a16="http://schemas.microsoft.com/office/drawing/2014/main" id="{9B1116A2-F9DC-41CA-B0E0-3AEA341BE4EE}"/>
              </a:ext>
            </a:extLst>
          </p:cNvPr>
          <p:cNvPicPr>
            <a:picLocks noChangeAspect="1"/>
          </p:cNvPicPr>
          <p:nvPr/>
        </p:nvPicPr>
        <p:blipFill rotWithShape="1">
          <a:blip r:embed="rId3"/>
          <a:srcRect l="6793" t="41333" b="34370"/>
          <a:stretch/>
        </p:blipFill>
        <p:spPr>
          <a:xfrm>
            <a:off x="7396478" y="4957332"/>
            <a:ext cx="4795521" cy="1666240"/>
          </a:xfrm>
          <a:prstGeom prst="rect">
            <a:avLst/>
          </a:prstGeom>
        </p:spPr>
      </p:pic>
      <p:pic>
        <p:nvPicPr>
          <p:cNvPr id="6" name="Billede 5">
            <a:extLst>
              <a:ext uri="{FF2B5EF4-FFF2-40B4-BE49-F238E27FC236}">
                <a16:creationId xmlns:a16="http://schemas.microsoft.com/office/drawing/2014/main" id="{22E1B239-FE66-4926-A3EC-63E7D6733D18}"/>
              </a:ext>
            </a:extLst>
          </p:cNvPr>
          <p:cNvPicPr>
            <a:picLocks noChangeAspect="1"/>
          </p:cNvPicPr>
          <p:nvPr/>
        </p:nvPicPr>
        <p:blipFill rotWithShape="1">
          <a:blip r:embed="rId4"/>
          <a:srcRect t="14145"/>
          <a:stretch/>
        </p:blipFill>
        <p:spPr>
          <a:xfrm>
            <a:off x="2261770" y="3535680"/>
            <a:ext cx="4795521" cy="3087892"/>
          </a:xfrm>
          <a:prstGeom prst="rect">
            <a:avLst/>
          </a:prstGeom>
        </p:spPr>
      </p:pic>
      <p:pic>
        <p:nvPicPr>
          <p:cNvPr id="7" name="Billede 6">
            <a:extLst>
              <a:ext uri="{FF2B5EF4-FFF2-40B4-BE49-F238E27FC236}">
                <a16:creationId xmlns:a16="http://schemas.microsoft.com/office/drawing/2014/main" id="{BB4A10B4-F9A7-40B0-A210-8E5F3A381F85}"/>
              </a:ext>
            </a:extLst>
          </p:cNvPr>
          <p:cNvPicPr>
            <a:picLocks noChangeAspect="1"/>
          </p:cNvPicPr>
          <p:nvPr/>
        </p:nvPicPr>
        <p:blipFill>
          <a:blip r:embed="rId5"/>
          <a:stretch>
            <a:fillRect/>
          </a:stretch>
        </p:blipFill>
        <p:spPr>
          <a:xfrm>
            <a:off x="8016239" y="0"/>
            <a:ext cx="3449165" cy="4602480"/>
          </a:xfrm>
          <a:prstGeom prst="rect">
            <a:avLst/>
          </a:prstGeom>
        </p:spPr>
      </p:pic>
      <p:pic>
        <p:nvPicPr>
          <p:cNvPr id="8" name="Billede 7">
            <a:extLst>
              <a:ext uri="{FF2B5EF4-FFF2-40B4-BE49-F238E27FC236}">
                <a16:creationId xmlns:a16="http://schemas.microsoft.com/office/drawing/2014/main" id="{93B99581-918C-4848-8C43-C3A26BEC3A8E}"/>
              </a:ext>
            </a:extLst>
          </p:cNvPr>
          <p:cNvPicPr>
            <a:picLocks noChangeAspect="1"/>
          </p:cNvPicPr>
          <p:nvPr/>
        </p:nvPicPr>
        <p:blipFill rotWithShape="1">
          <a:blip r:embed="rId6"/>
          <a:srcRect l="36374" t="24296" r="32182" b="21037"/>
          <a:stretch/>
        </p:blipFill>
        <p:spPr>
          <a:xfrm>
            <a:off x="304800" y="3108960"/>
            <a:ext cx="1617784" cy="3749040"/>
          </a:xfrm>
          <a:prstGeom prst="rect">
            <a:avLst/>
          </a:prstGeom>
        </p:spPr>
      </p:pic>
    </p:spTree>
    <p:extLst>
      <p:ext uri="{BB962C8B-B14F-4D97-AF65-F5344CB8AC3E}">
        <p14:creationId xmlns:p14="http://schemas.microsoft.com/office/powerpoint/2010/main" val="3827298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3ED8DA18-8A82-4F61-A235-EC59C1F7473E}"/>
              </a:ext>
            </a:extLst>
          </p:cNvPr>
          <p:cNvPicPr>
            <a:picLocks noChangeAspect="1"/>
          </p:cNvPicPr>
          <p:nvPr/>
        </p:nvPicPr>
        <p:blipFill rotWithShape="1">
          <a:blip r:embed="rId2"/>
          <a:srcRect l="16789"/>
          <a:stretch/>
        </p:blipFill>
        <p:spPr>
          <a:xfrm>
            <a:off x="223520" y="0"/>
            <a:ext cx="4276622" cy="6858000"/>
          </a:xfrm>
          <a:prstGeom prst="rect">
            <a:avLst/>
          </a:prstGeom>
        </p:spPr>
      </p:pic>
      <p:pic>
        <p:nvPicPr>
          <p:cNvPr id="4" name="Billede 3">
            <a:extLst>
              <a:ext uri="{FF2B5EF4-FFF2-40B4-BE49-F238E27FC236}">
                <a16:creationId xmlns:a16="http://schemas.microsoft.com/office/drawing/2014/main" id="{8BC61638-757A-4EC0-B1BC-E1644A5ADA50}"/>
              </a:ext>
            </a:extLst>
          </p:cNvPr>
          <p:cNvPicPr>
            <a:picLocks noChangeAspect="1"/>
          </p:cNvPicPr>
          <p:nvPr/>
        </p:nvPicPr>
        <p:blipFill rotWithShape="1">
          <a:blip r:embed="rId3"/>
          <a:srcRect b="55852"/>
          <a:stretch/>
        </p:blipFill>
        <p:spPr>
          <a:xfrm>
            <a:off x="4614295" y="3429000"/>
            <a:ext cx="4363388" cy="2570480"/>
          </a:xfrm>
          <a:prstGeom prst="rect">
            <a:avLst/>
          </a:prstGeom>
        </p:spPr>
      </p:pic>
      <p:pic>
        <p:nvPicPr>
          <p:cNvPr id="5" name="Billede 4">
            <a:extLst>
              <a:ext uri="{FF2B5EF4-FFF2-40B4-BE49-F238E27FC236}">
                <a16:creationId xmlns:a16="http://schemas.microsoft.com/office/drawing/2014/main" id="{B1A319A8-C2DF-4920-B42F-3FC4A4C0500E}"/>
              </a:ext>
            </a:extLst>
          </p:cNvPr>
          <p:cNvPicPr>
            <a:picLocks noChangeAspect="1"/>
          </p:cNvPicPr>
          <p:nvPr/>
        </p:nvPicPr>
        <p:blipFill rotWithShape="1">
          <a:blip r:embed="rId4"/>
          <a:srcRect t="10564" r="3445" b="27555"/>
          <a:stretch/>
        </p:blipFill>
        <p:spPr>
          <a:xfrm>
            <a:off x="4627561" y="778510"/>
            <a:ext cx="5217479" cy="2507756"/>
          </a:xfrm>
          <a:prstGeom prst="rect">
            <a:avLst/>
          </a:prstGeom>
        </p:spPr>
      </p:pic>
      <p:pic>
        <p:nvPicPr>
          <p:cNvPr id="6" name="Billede 5">
            <a:extLst>
              <a:ext uri="{FF2B5EF4-FFF2-40B4-BE49-F238E27FC236}">
                <a16:creationId xmlns:a16="http://schemas.microsoft.com/office/drawing/2014/main" id="{E0DF9BAB-D315-4103-9040-A90C68676BBC}"/>
              </a:ext>
            </a:extLst>
          </p:cNvPr>
          <p:cNvPicPr>
            <a:picLocks noChangeAspect="1"/>
          </p:cNvPicPr>
          <p:nvPr/>
        </p:nvPicPr>
        <p:blipFill rotWithShape="1">
          <a:blip r:embed="rId5"/>
          <a:srcRect t="29185" b="15555"/>
          <a:stretch/>
        </p:blipFill>
        <p:spPr>
          <a:xfrm>
            <a:off x="9091836" y="4277360"/>
            <a:ext cx="3100164" cy="2283492"/>
          </a:xfrm>
          <a:prstGeom prst="rect">
            <a:avLst/>
          </a:prstGeom>
        </p:spPr>
      </p:pic>
      <p:pic>
        <p:nvPicPr>
          <p:cNvPr id="7" name="Billede 6">
            <a:extLst>
              <a:ext uri="{FF2B5EF4-FFF2-40B4-BE49-F238E27FC236}">
                <a16:creationId xmlns:a16="http://schemas.microsoft.com/office/drawing/2014/main" id="{32836957-2368-416D-B545-C6A328DD4D4C}"/>
              </a:ext>
            </a:extLst>
          </p:cNvPr>
          <p:cNvPicPr>
            <a:picLocks noChangeAspect="1"/>
          </p:cNvPicPr>
          <p:nvPr/>
        </p:nvPicPr>
        <p:blipFill rotWithShape="1">
          <a:blip r:embed="rId6"/>
          <a:srcRect l="11493" r="16878" b="30815"/>
          <a:stretch/>
        </p:blipFill>
        <p:spPr>
          <a:xfrm>
            <a:off x="9994230" y="1318260"/>
            <a:ext cx="2197770" cy="2829560"/>
          </a:xfrm>
          <a:prstGeom prst="rect">
            <a:avLst/>
          </a:prstGeom>
        </p:spPr>
      </p:pic>
    </p:spTree>
    <p:extLst>
      <p:ext uri="{BB962C8B-B14F-4D97-AF65-F5344CB8AC3E}">
        <p14:creationId xmlns:p14="http://schemas.microsoft.com/office/powerpoint/2010/main" val="18455032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B5A896-423B-47D3-A4CC-074FA860066D}"/>
              </a:ext>
            </a:extLst>
          </p:cNvPr>
          <p:cNvSpPr>
            <a:spLocks noGrp="1"/>
          </p:cNvSpPr>
          <p:nvPr>
            <p:ph type="title"/>
          </p:nvPr>
        </p:nvSpPr>
        <p:spPr>
          <a:ln>
            <a:solidFill>
              <a:schemeClr val="tx1"/>
            </a:solidFill>
          </a:ln>
        </p:spPr>
        <p:txBody>
          <a:bodyPr/>
          <a:lstStyle/>
          <a:p>
            <a:r>
              <a:rPr lang="da-DK" dirty="0">
                <a:solidFill>
                  <a:srgbClr val="F7717B"/>
                </a:solidFill>
                <a:latin typeface="Tw Cen MT Condensed" panose="020B0606020104020203" pitchFamily="34" charset="0"/>
              </a:rPr>
              <a:t>FORSTÅ / PERSONA + Hovedgreb</a:t>
            </a:r>
          </a:p>
        </p:txBody>
      </p:sp>
      <p:sp>
        <p:nvSpPr>
          <p:cNvPr id="3" name="Pladsholder til tekst 2">
            <a:extLst>
              <a:ext uri="{FF2B5EF4-FFF2-40B4-BE49-F238E27FC236}">
                <a16:creationId xmlns:a16="http://schemas.microsoft.com/office/drawing/2014/main" id="{1AFA2DE8-C948-4856-9A7F-943B9A4472E9}"/>
              </a:ext>
            </a:extLst>
          </p:cNvPr>
          <p:cNvSpPr>
            <a:spLocks noGrp="1"/>
          </p:cNvSpPr>
          <p:nvPr>
            <p:ph type="body" idx="1"/>
          </p:nvPr>
        </p:nvSpPr>
        <p:spPr>
          <a:xfrm>
            <a:off x="831850" y="4589463"/>
            <a:ext cx="10515600" cy="2023093"/>
          </a:xfrm>
        </p:spPr>
        <p:txBody>
          <a:bodyPr>
            <a:normAutofit fontScale="85000" lnSpcReduction="20000"/>
          </a:bodyPr>
          <a:lstStyle/>
          <a:p>
            <a:endParaRPr lang="da-DK" dirty="0"/>
          </a:p>
          <a:p>
            <a:r>
              <a:rPr lang="da-DK" dirty="0">
                <a:solidFill>
                  <a:srgbClr val="DD69A0"/>
                </a:solidFill>
                <a:latin typeface="Tw Cen MT Condensed" panose="020B0606020104020203" pitchFamily="34" charset="0"/>
              </a:rPr>
              <a:t>HOVEDGREB: Du skal vælge et ”hovedgreb”, dvs. at du skal fastlægge dit produkt, dets målgruppe og de krav, der skal stilles til det grafiske design</a:t>
            </a:r>
            <a:r>
              <a:rPr lang="da-DK" dirty="0">
                <a:latin typeface="Tw Cen MT Condensed" panose="020B0606020104020203" pitchFamily="34" charset="0"/>
              </a:rPr>
              <a:t>	</a:t>
            </a:r>
          </a:p>
          <a:p>
            <a:r>
              <a:rPr lang="da-DK" dirty="0">
                <a:solidFill>
                  <a:srgbClr val="DD69A0"/>
                </a:solidFill>
                <a:latin typeface="Tw Cen MT Condensed" panose="020B0606020104020203" pitchFamily="34" charset="0"/>
              </a:rPr>
              <a:t>a) Formålet med det grafiske produkt: </a:t>
            </a:r>
            <a:r>
              <a:rPr lang="da-DK" dirty="0">
                <a:latin typeface="Tw Cen MT Condensed" panose="020B0606020104020203" pitchFamily="34" charset="0"/>
              </a:rPr>
              <a:t>Hvad skal kommunikeres? Hvad skal resultatet af kommunikationen blive?</a:t>
            </a:r>
          </a:p>
          <a:p>
            <a:r>
              <a:rPr lang="da-DK" dirty="0">
                <a:solidFill>
                  <a:srgbClr val="DD69A0"/>
                </a:solidFill>
                <a:latin typeface="Tw Cen MT Condensed" panose="020B0606020104020203" pitchFamily="34" charset="0"/>
              </a:rPr>
              <a:t>b) Målgruppen: </a:t>
            </a:r>
            <a:r>
              <a:rPr lang="da-DK" dirty="0">
                <a:latin typeface="Tw Cen MT Condensed" panose="020B0606020104020203" pitchFamily="34" charset="0"/>
              </a:rPr>
              <a:t>Hvem er kunderne/brugerne? (lav evt. en persona) Hvordan kan et grafisk design henvende sig til denne målgruppe?</a:t>
            </a:r>
          </a:p>
          <a:p>
            <a:r>
              <a:rPr lang="da-DK" dirty="0">
                <a:solidFill>
                  <a:srgbClr val="DD69A0"/>
                </a:solidFill>
                <a:latin typeface="Tw Cen MT Condensed" panose="020B0606020104020203" pitchFamily="34" charset="0"/>
              </a:rPr>
              <a:t>c) Mødet med plakaten: </a:t>
            </a:r>
            <a:r>
              <a:rPr lang="da-DK" dirty="0">
                <a:latin typeface="Tw Cen MT Condensed" panose="020B0606020104020203" pitchFamily="34" charset="0"/>
              </a:rPr>
              <a:t>Hvor skal produktet placeres? Hvilke krav er der til blikfang, læsbarhed, informationsmængde og lignende</a:t>
            </a:r>
          </a:p>
          <a:p>
            <a:endParaRPr lang="da-DK" dirty="0"/>
          </a:p>
        </p:txBody>
      </p:sp>
    </p:spTree>
    <p:extLst>
      <p:ext uri="{BB962C8B-B14F-4D97-AF65-F5344CB8AC3E}">
        <p14:creationId xmlns:p14="http://schemas.microsoft.com/office/powerpoint/2010/main" val="23690890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EBD543F-F91D-4A37-AB5E-36AF928ABB54}"/>
              </a:ext>
            </a:extLst>
          </p:cNvPr>
          <p:cNvSpPr>
            <a:spLocks noGrp="1"/>
          </p:cNvSpPr>
          <p:nvPr>
            <p:ph type="title"/>
          </p:nvPr>
        </p:nvSpPr>
        <p:spPr>
          <a:xfrm rot="5400000">
            <a:off x="8074599" y="2740600"/>
            <a:ext cx="6852645" cy="1382156"/>
          </a:xfrm>
        </p:spPr>
        <p:txBody>
          <a:bodyPr>
            <a:normAutofit/>
          </a:bodyPr>
          <a:lstStyle/>
          <a:p>
            <a:r>
              <a:rPr lang="da-DK" sz="7200" i="0" dirty="0">
                <a:latin typeface="Tw Cen MT Condensed" panose="020B0606020104020203" pitchFamily="34" charset="0"/>
              </a:rPr>
              <a:t> persona</a:t>
            </a:r>
          </a:p>
        </p:txBody>
      </p:sp>
      <p:sp>
        <p:nvSpPr>
          <p:cNvPr id="7" name="Tekstfelt 6">
            <a:extLst>
              <a:ext uri="{FF2B5EF4-FFF2-40B4-BE49-F238E27FC236}">
                <a16:creationId xmlns:a16="http://schemas.microsoft.com/office/drawing/2014/main" id="{D2BD904A-58F4-429B-9597-D8BF4AF33F33}"/>
              </a:ext>
            </a:extLst>
          </p:cNvPr>
          <p:cNvSpPr txBox="1"/>
          <p:nvPr/>
        </p:nvSpPr>
        <p:spPr>
          <a:xfrm>
            <a:off x="10244138" y="6086476"/>
            <a:ext cx="1828594" cy="646331"/>
          </a:xfrm>
          <a:prstGeom prst="rect">
            <a:avLst/>
          </a:prstGeom>
          <a:noFill/>
          <a:ln>
            <a:solidFill>
              <a:schemeClr val="tx1"/>
            </a:solidFill>
          </a:ln>
        </p:spPr>
        <p:txBody>
          <a:bodyPr wrap="square" rtlCol="0">
            <a:spAutoFit/>
          </a:bodyPr>
          <a:lstStyle/>
          <a:p>
            <a:r>
              <a:rPr lang="da-DK" sz="3600" dirty="0">
                <a:solidFill>
                  <a:srgbClr val="F7717B"/>
                </a:solidFill>
                <a:latin typeface="Tw Cen MT Condensed" panose="020B0606020104020203" pitchFamily="34" charset="0"/>
              </a:rPr>
              <a:t>LUKKE</a:t>
            </a:r>
            <a:r>
              <a:rPr lang="da-DK" sz="3600" i="0" dirty="0">
                <a:solidFill>
                  <a:srgbClr val="F7717B"/>
                </a:solidFill>
                <a:latin typeface="Tw Cen MT Condensed" panose="020B0606020104020203" pitchFamily="34" charset="0"/>
              </a:rPr>
              <a:t>-FASE</a:t>
            </a:r>
            <a:endParaRPr lang="da-DK" dirty="0">
              <a:solidFill>
                <a:srgbClr val="F7717B"/>
              </a:solidFill>
            </a:endParaRPr>
          </a:p>
        </p:txBody>
      </p:sp>
      <p:pic>
        <p:nvPicPr>
          <p:cNvPr id="5" name="Billede 4">
            <a:extLst>
              <a:ext uri="{FF2B5EF4-FFF2-40B4-BE49-F238E27FC236}">
                <a16:creationId xmlns:a16="http://schemas.microsoft.com/office/drawing/2014/main" id="{C8A078CA-DE8E-401A-904C-B06362FF9B11}"/>
              </a:ext>
            </a:extLst>
          </p:cNvPr>
          <p:cNvPicPr>
            <a:picLocks noChangeAspect="1"/>
          </p:cNvPicPr>
          <p:nvPr/>
        </p:nvPicPr>
        <p:blipFill rotWithShape="1">
          <a:blip r:embed="rId2"/>
          <a:srcRect l="3073" b="3750"/>
          <a:stretch/>
        </p:blipFill>
        <p:spPr>
          <a:xfrm rot="10800000">
            <a:off x="923735" y="5355"/>
            <a:ext cx="9201135" cy="6852645"/>
          </a:xfrm>
          <a:prstGeom prst="rect">
            <a:avLst/>
          </a:prstGeom>
        </p:spPr>
      </p:pic>
    </p:spTree>
    <p:extLst>
      <p:ext uri="{BB962C8B-B14F-4D97-AF65-F5344CB8AC3E}">
        <p14:creationId xmlns:p14="http://schemas.microsoft.com/office/powerpoint/2010/main" val="19483002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pic>
        <p:nvPicPr>
          <p:cNvPr id="3" name="Billede 2" descr="Et billede, der indeholder kort&#10;&#10;Automatisk genereret beskrivelse">
            <a:extLst>
              <a:ext uri="{FF2B5EF4-FFF2-40B4-BE49-F238E27FC236}">
                <a16:creationId xmlns:a16="http://schemas.microsoft.com/office/drawing/2014/main" id="{4781EAC2-B8D0-4E23-AFB6-801F73C89A42}"/>
              </a:ext>
            </a:extLst>
          </p:cNvPr>
          <p:cNvPicPr>
            <a:picLocks noChangeAspect="1"/>
          </p:cNvPicPr>
          <p:nvPr/>
        </p:nvPicPr>
        <p:blipFill rotWithShape="1">
          <a:blip r:embed="rId2"/>
          <a:srcRect l="12986" t="1640" r="10706" b="2154"/>
          <a:stretch/>
        </p:blipFill>
        <p:spPr>
          <a:xfrm>
            <a:off x="2019479" y="0"/>
            <a:ext cx="4076521" cy="6852646"/>
          </a:xfrm>
          <a:prstGeom prst="rect">
            <a:avLst/>
          </a:prstGeom>
        </p:spPr>
      </p:pic>
      <p:sp>
        <p:nvSpPr>
          <p:cNvPr id="4" name="Titel 1">
            <a:extLst>
              <a:ext uri="{FF2B5EF4-FFF2-40B4-BE49-F238E27FC236}">
                <a16:creationId xmlns:a16="http://schemas.microsoft.com/office/drawing/2014/main" id="{BD6A3841-1E44-4E2F-8DE5-EBCA5040F8A1}"/>
              </a:ext>
            </a:extLst>
          </p:cNvPr>
          <p:cNvSpPr txBox="1">
            <a:spLocks/>
          </p:cNvSpPr>
          <p:nvPr/>
        </p:nvSpPr>
        <p:spPr>
          <a:xfrm rot="5400000">
            <a:off x="3360755" y="2735245"/>
            <a:ext cx="6852645" cy="1382156"/>
          </a:xfrm>
          <a:prstGeom prst="rect">
            <a:avLst/>
          </a:prstGeom>
        </p:spPr>
        <p:txBody>
          <a:bodyPr>
            <a:normAutofit/>
          </a:bodyPr>
          <a:lstStyle>
            <a:lvl1pPr algn="l" defTabSz="914400" rtl="0" eaLnBrk="1" latinLnBrk="0" hangingPunct="1">
              <a:lnSpc>
                <a:spcPct val="90000"/>
              </a:lnSpc>
              <a:spcBef>
                <a:spcPct val="0"/>
              </a:spcBef>
              <a:buNone/>
              <a:defRPr sz="4400" i="1" kern="1200" cap="all" baseline="0">
                <a:solidFill>
                  <a:schemeClr val="tx2"/>
                </a:solidFill>
                <a:latin typeface="+mj-lt"/>
                <a:ea typeface="+mj-ea"/>
                <a:cs typeface="+mj-cs"/>
              </a:defRPr>
            </a:lvl1pPr>
          </a:lstStyle>
          <a:p>
            <a:r>
              <a:rPr lang="da-DK" sz="7200" i="0" dirty="0">
                <a:latin typeface="Tw Cen MT Condensed" panose="020B0606020104020203" pitchFamily="34" charset="0"/>
              </a:rPr>
              <a:t> persona</a:t>
            </a:r>
          </a:p>
        </p:txBody>
      </p:sp>
    </p:spTree>
    <p:extLst>
      <p:ext uri="{BB962C8B-B14F-4D97-AF65-F5344CB8AC3E}">
        <p14:creationId xmlns:p14="http://schemas.microsoft.com/office/powerpoint/2010/main" val="21710647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EC3D7A6-E8D8-4B5B-BD5D-6610493844DE}"/>
              </a:ext>
            </a:extLst>
          </p:cNvPr>
          <p:cNvSpPr>
            <a:spLocks noGrp="1"/>
          </p:cNvSpPr>
          <p:nvPr>
            <p:ph type="title"/>
          </p:nvPr>
        </p:nvSpPr>
        <p:spPr>
          <a:ln>
            <a:solidFill>
              <a:schemeClr val="tx1"/>
            </a:solidFill>
          </a:ln>
        </p:spPr>
        <p:txBody>
          <a:bodyPr/>
          <a:lstStyle/>
          <a:p>
            <a:r>
              <a:rPr lang="da-DK" dirty="0">
                <a:solidFill>
                  <a:srgbClr val="92D050"/>
                </a:solidFill>
                <a:latin typeface="Tw Cen MT Condensed" panose="020B0606020104020203" pitchFamily="34" charset="0"/>
              </a:rPr>
              <a:t>UDTÆNKE &amp; UDVIKLE / Skitser</a:t>
            </a:r>
          </a:p>
        </p:txBody>
      </p:sp>
      <p:sp>
        <p:nvSpPr>
          <p:cNvPr id="3" name="Pladsholder til tekst 2">
            <a:extLst>
              <a:ext uri="{FF2B5EF4-FFF2-40B4-BE49-F238E27FC236}">
                <a16:creationId xmlns:a16="http://schemas.microsoft.com/office/drawing/2014/main" id="{29AE5EB3-CEA9-453F-926E-893E73EB7174}"/>
              </a:ext>
            </a:extLst>
          </p:cNvPr>
          <p:cNvSpPr>
            <a:spLocks noGrp="1"/>
          </p:cNvSpPr>
          <p:nvPr>
            <p:ph type="body" idx="1"/>
          </p:nvPr>
        </p:nvSpPr>
        <p:spPr>
          <a:xfrm>
            <a:off x="831850" y="4589463"/>
            <a:ext cx="10515600" cy="1994217"/>
          </a:xfrm>
        </p:spPr>
        <p:txBody>
          <a:bodyPr>
            <a:normAutofit fontScale="92500" lnSpcReduction="20000"/>
          </a:bodyPr>
          <a:lstStyle/>
          <a:p>
            <a:endParaRPr lang="da-DK" dirty="0">
              <a:latin typeface="Tw Cen MT Condensed" panose="020B0606020104020203" pitchFamily="34" charset="0"/>
            </a:endParaRPr>
          </a:p>
          <a:p>
            <a:r>
              <a:rPr lang="da-DK" dirty="0">
                <a:solidFill>
                  <a:srgbClr val="00B050"/>
                </a:solidFill>
                <a:latin typeface="Tw Cen MT Condensed" panose="020B0606020104020203" pitchFamily="34" charset="0"/>
              </a:rPr>
              <a:t>SKITSER: Tegn (mange) skitser!</a:t>
            </a:r>
          </a:p>
          <a:p>
            <a:r>
              <a:rPr lang="da-DK" dirty="0">
                <a:latin typeface="Tw Cen MT Condensed" panose="020B0606020104020203" pitchFamily="34" charset="0"/>
              </a:rPr>
              <a:t>Først tegnes meget forskellige ideer til løsning af opgaven, senere vælges én idé, som gennemprøves med skitser af forskellige variationer (fx variationer af farver, skrifttyper, skriftstørrelser, komposition m.m.).</a:t>
            </a:r>
          </a:p>
          <a:p>
            <a:r>
              <a:rPr lang="da-DK" dirty="0">
                <a:solidFill>
                  <a:srgbClr val="00B050"/>
                </a:solidFill>
                <a:latin typeface="Tw Cen MT Condensed" panose="020B0606020104020203" pitchFamily="34" charset="0"/>
              </a:rPr>
              <a:t>HUSK AT FORHOLDE DIG TIL: </a:t>
            </a:r>
            <a:br>
              <a:rPr lang="da-DK" dirty="0">
                <a:latin typeface="Tw Cen MT Condensed" panose="020B0606020104020203" pitchFamily="34" charset="0"/>
              </a:rPr>
            </a:br>
            <a:r>
              <a:rPr lang="da-DK" dirty="0">
                <a:solidFill>
                  <a:srgbClr val="00B050"/>
                </a:solidFill>
                <a:latin typeface="Tw Cen MT Condensed" panose="020B0606020104020203" pitchFamily="34" charset="0"/>
              </a:rPr>
              <a:t>God kommunikation + Typografi + Foto og illustration + Farver + Komposition + Sammenhæng + Logo og branding</a:t>
            </a:r>
          </a:p>
          <a:p>
            <a:endParaRPr lang="da-DK" dirty="0"/>
          </a:p>
        </p:txBody>
      </p:sp>
    </p:spTree>
    <p:extLst>
      <p:ext uri="{BB962C8B-B14F-4D97-AF65-F5344CB8AC3E}">
        <p14:creationId xmlns:p14="http://schemas.microsoft.com/office/powerpoint/2010/main" val="1720353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EC3D7A6-E8D8-4B5B-BD5D-6610493844DE}"/>
              </a:ext>
            </a:extLst>
          </p:cNvPr>
          <p:cNvSpPr>
            <a:spLocks noGrp="1"/>
          </p:cNvSpPr>
          <p:nvPr>
            <p:ph type="title"/>
          </p:nvPr>
        </p:nvSpPr>
        <p:spPr>
          <a:xfrm>
            <a:off x="831850" y="1709738"/>
            <a:ext cx="5264150" cy="2852737"/>
          </a:xfrm>
          <a:ln>
            <a:solidFill>
              <a:schemeClr val="tx1"/>
            </a:solidFill>
          </a:ln>
        </p:spPr>
        <p:txBody>
          <a:bodyPr/>
          <a:lstStyle/>
          <a:p>
            <a:r>
              <a:rPr lang="da-DK" dirty="0">
                <a:solidFill>
                  <a:srgbClr val="92D050"/>
                </a:solidFill>
                <a:latin typeface="Tw Cen MT Condensed" panose="020B0606020104020203" pitchFamily="34" charset="0"/>
              </a:rPr>
              <a:t>UDTÆNKE &amp; UDVIKLE / SKABE MED</a:t>
            </a:r>
            <a:r>
              <a:rPr lang="da-DK" dirty="0">
                <a:solidFill>
                  <a:srgbClr val="F7717B"/>
                </a:solidFill>
                <a:latin typeface="Tw Cen MT Condensed" panose="020B0606020104020203" pitchFamily="34" charset="0"/>
              </a:rPr>
              <a:t> </a:t>
            </a:r>
            <a:r>
              <a:rPr lang="da-DK" dirty="0" err="1">
                <a:solidFill>
                  <a:srgbClr val="0070C0"/>
                </a:solidFill>
                <a:latin typeface="Tw Cen MT Condensed" panose="020B0606020104020203" pitchFamily="34" charset="0"/>
              </a:rPr>
              <a:t>Canva</a:t>
            </a:r>
            <a:endParaRPr lang="da-DK" dirty="0">
              <a:solidFill>
                <a:srgbClr val="0070C0"/>
              </a:solidFill>
              <a:latin typeface="Tw Cen MT Condensed" panose="020B0606020104020203" pitchFamily="34" charset="0"/>
            </a:endParaRPr>
          </a:p>
        </p:txBody>
      </p:sp>
      <p:sp>
        <p:nvSpPr>
          <p:cNvPr id="3" name="Pladsholder til tekst 2">
            <a:extLst>
              <a:ext uri="{FF2B5EF4-FFF2-40B4-BE49-F238E27FC236}">
                <a16:creationId xmlns:a16="http://schemas.microsoft.com/office/drawing/2014/main" id="{29AE5EB3-CEA9-453F-926E-893E73EB7174}"/>
              </a:ext>
            </a:extLst>
          </p:cNvPr>
          <p:cNvSpPr>
            <a:spLocks noGrp="1"/>
          </p:cNvSpPr>
          <p:nvPr>
            <p:ph type="body" idx="1"/>
          </p:nvPr>
        </p:nvSpPr>
        <p:spPr>
          <a:xfrm>
            <a:off x="831850" y="4589463"/>
            <a:ext cx="10515600" cy="1994217"/>
          </a:xfrm>
        </p:spPr>
        <p:txBody>
          <a:bodyPr>
            <a:normAutofit fontScale="92500" lnSpcReduction="10000"/>
          </a:bodyPr>
          <a:lstStyle/>
          <a:p>
            <a:endParaRPr lang="da-DK" dirty="0">
              <a:latin typeface="Tw Cen MT Condensed" panose="020B0606020104020203" pitchFamily="34" charset="0"/>
            </a:endParaRPr>
          </a:p>
          <a:p>
            <a:r>
              <a:rPr lang="da-DK" u="sng" dirty="0">
                <a:solidFill>
                  <a:srgbClr val="00B050"/>
                </a:solidFill>
                <a:latin typeface="Tw Cen MT Condensed" panose="020B0606020104020203" pitchFamily="34" charset="0"/>
              </a:rPr>
              <a:t>Plakater laves på blankt lærred i </a:t>
            </a:r>
            <a:r>
              <a:rPr lang="da-DK" u="sng" dirty="0" err="1">
                <a:solidFill>
                  <a:srgbClr val="00B050"/>
                </a:solidFill>
                <a:latin typeface="Tw Cen MT Condensed" panose="020B0606020104020203" pitchFamily="34" charset="0"/>
              </a:rPr>
              <a:t>Canva</a:t>
            </a:r>
            <a:r>
              <a:rPr lang="da-DK" u="sng" dirty="0">
                <a:solidFill>
                  <a:srgbClr val="00B050"/>
                </a:solidFill>
                <a:latin typeface="Tw Cen MT Condensed" panose="020B0606020104020203" pitchFamily="34" charset="0"/>
              </a:rPr>
              <a:t>!</a:t>
            </a:r>
          </a:p>
          <a:p>
            <a:pPr marL="457200" indent="-457200">
              <a:buFont typeface="+mj-lt"/>
              <a:buAutoNum type="arabicPeriod"/>
            </a:pPr>
            <a:r>
              <a:rPr lang="da-DK" dirty="0">
                <a:solidFill>
                  <a:srgbClr val="00B050"/>
                </a:solidFill>
                <a:latin typeface="Tw Cen MT Condensed" panose="020B0606020104020203" pitchFamily="34" charset="0"/>
              </a:rPr>
              <a:t>Klik på ”Opret et design”</a:t>
            </a:r>
          </a:p>
          <a:p>
            <a:pPr marL="457200" indent="-457200">
              <a:buFont typeface="+mj-lt"/>
              <a:buAutoNum type="arabicPeriod"/>
            </a:pPr>
            <a:r>
              <a:rPr lang="da-DK" dirty="0">
                <a:solidFill>
                  <a:srgbClr val="00B050"/>
                </a:solidFill>
                <a:latin typeface="Tw Cen MT Condensed" panose="020B0606020104020203" pitchFamily="34" charset="0"/>
              </a:rPr>
              <a:t>Klip på ”Tilpasset størrelse”</a:t>
            </a:r>
          </a:p>
          <a:p>
            <a:pPr marL="457200" indent="-457200">
              <a:buFont typeface="+mj-lt"/>
              <a:buAutoNum type="arabicPeriod"/>
            </a:pPr>
            <a:r>
              <a:rPr lang="da-DK" dirty="0">
                <a:solidFill>
                  <a:srgbClr val="00B050"/>
                </a:solidFill>
                <a:latin typeface="Tw Cen MT Condensed" panose="020B0606020104020203" pitchFamily="34" charset="0"/>
              </a:rPr>
              <a:t>Vælg størrelse (A1 eller A2) og format (landskab eller portræt) ud fra ovenstående skabelon. </a:t>
            </a:r>
            <a:r>
              <a:rPr lang="da-DK" dirty="0">
                <a:solidFill>
                  <a:srgbClr val="F7717B"/>
                </a:solidFill>
                <a:latin typeface="Tw Cen MT Condensed" panose="020B0606020104020203" pitchFamily="34" charset="0"/>
              </a:rPr>
              <a:t>Brug ”mm”!</a:t>
            </a:r>
          </a:p>
          <a:p>
            <a:endParaRPr lang="da-DK" dirty="0"/>
          </a:p>
        </p:txBody>
      </p:sp>
      <p:pic>
        <p:nvPicPr>
          <p:cNvPr id="1025" name="Billede 3">
            <a:extLst>
              <a:ext uri="{FF2B5EF4-FFF2-40B4-BE49-F238E27FC236}">
                <a16:creationId xmlns:a16="http://schemas.microsoft.com/office/drawing/2014/main" id="{C48DBA8F-B9B7-BCF1-8C03-95E27F1E50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7987" y="1730286"/>
            <a:ext cx="5922917" cy="3016755"/>
          </a:xfrm>
          <a:prstGeom prst="rect">
            <a:avLst/>
          </a:prstGeom>
          <a:noFill/>
          <a:ln w="28575">
            <a:solidFill>
              <a:srgbClr val="92D050"/>
            </a:solidFill>
          </a:ln>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DDBAC93F-542A-DCF6-3CCA-6850F4E07C81}"/>
              </a:ext>
            </a:extLst>
          </p:cNvPr>
          <p:cNvSpPr>
            <a:spLocks noChangeArrowheads="1"/>
          </p:cNvSpPr>
          <p:nvPr/>
        </p:nvSpPr>
        <p:spPr bwMode="auto">
          <a:xfrm>
            <a:off x="0" y="669925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1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Gem som PDF</a:t>
            </a:r>
            <a:endParaRPr kumimoji="0" lang="da-DK" altLang="da-DK"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3975744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3C8710-3531-45B6-8B00-63BCDFDE8867}"/>
              </a:ext>
            </a:extLst>
          </p:cNvPr>
          <p:cNvSpPr>
            <a:spLocks noGrp="1"/>
          </p:cNvSpPr>
          <p:nvPr>
            <p:ph type="title"/>
          </p:nvPr>
        </p:nvSpPr>
        <p:spPr>
          <a:ln>
            <a:solidFill>
              <a:schemeClr val="tx1"/>
            </a:solidFill>
          </a:ln>
        </p:spPr>
        <p:txBody>
          <a:bodyPr/>
          <a:lstStyle/>
          <a:p>
            <a:r>
              <a:rPr lang="da-DK" dirty="0">
                <a:solidFill>
                  <a:srgbClr val="F7717B"/>
                </a:solidFill>
                <a:latin typeface="Tw Cen MT Condensed" panose="020B0606020104020203" pitchFamily="34" charset="0"/>
              </a:rPr>
              <a:t>SKABE / Rentegning</a:t>
            </a:r>
          </a:p>
        </p:txBody>
      </p:sp>
      <p:sp>
        <p:nvSpPr>
          <p:cNvPr id="3" name="Pladsholder til tekst 2">
            <a:extLst>
              <a:ext uri="{FF2B5EF4-FFF2-40B4-BE49-F238E27FC236}">
                <a16:creationId xmlns:a16="http://schemas.microsoft.com/office/drawing/2014/main" id="{A0BDF7FC-CDFF-48DF-A5A6-51227976CC26}"/>
              </a:ext>
            </a:extLst>
          </p:cNvPr>
          <p:cNvSpPr>
            <a:spLocks noGrp="1"/>
          </p:cNvSpPr>
          <p:nvPr>
            <p:ph type="body" idx="1"/>
          </p:nvPr>
        </p:nvSpPr>
        <p:spPr>
          <a:xfrm>
            <a:off x="831850" y="4589463"/>
            <a:ext cx="10515600" cy="1946091"/>
          </a:xfrm>
        </p:spPr>
        <p:txBody>
          <a:bodyPr>
            <a:normAutofit/>
          </a:bodyPr>
          <a:lstStyle/>
          <a:p>
            <a:r>
              <a:rPr lang="da-DK" dirty="0">
                <a:solidFill>
                  <a:srgbClr val="B57277"/>
                </a:solidFill>
                <a:latin typeface="Tw Cen MT Condensed" panose="020B0606020104020203" pitchFamily="34" charset="0"/>
              </a:rPr>
              <a:t>RENTEGNING AF DET ENDELIGE GRAFISKE PRODUKT / PLAKATEN:</a:t>
            </a:r>
          </a:p>
          <a:p>
            <a:r>
              <a:rPr lang="da-DK" dirty="0">
                <a:latin typeface="Tw Cen MT Condensed" panose="020B0606020104020203" pitchFamily="34" charset="0"/>
              </a:rPr>
              <a:t>Du vælger selv om det endelige resultat skal tegnes i hånden eller på computer eller fx samles som en collage. </a:t>
            </a:r>
          </a:p>
          <a:p>
            <a:r>
              <a:rPr lang="da-DK" dirty="0">
                <a:latin typeface="Tw Cen MT Condensed" panose="020B0606020104020203" pitchFamily="34" charset="0"/>
              </a:rPr>
              <a:t>Kvaliteten skal være så god, at dit systematiske arbejde og dine kreative løsninger bliver tydelige for beskueren. </a:t>
            </a:r>
          </a:p>
          <a:p>
            <a:r>
              <a:rPr lang="da-DK" dirty="0">
                <a:latin typeface="Tw Cen MT Condensed" panose="020B0606020104020203" pitchFamily="34" charset="0"/>
              </a:rPr>
              <a:t>Du skal dokumentere (med et </a:t>
            </a:r>
            <a:r>
              <a:rPr lang="da-DK" dirty="0" err="1">
                <a:latin typeface="Tw Cen MT Condensed" panose="020B0606020104020203" pitchFamily="34" charset="0"/>
              </a:rPr>
              <a:t>screenprint</a:t>
            </a:r>
            <a:r>
              <a:rPr lang="da-DK" dirty="0">
                <a:latin typeface="Tw Cen MT Condensed" panose="020B0606020104020203" pitchFamily="34" charset="0"/>
              </a:rPr>
              <a:t>), hvor du har kopierede billeder fra, hvis du ikke selv har fotograferet.</a:t>
            </a:r>
          </a:p>
          <a:p>
            <a:endParaRPr lang="da-DK" dirty="0"/>
          </a:p>
        </p:txBody>
      </p:sp>
    </p:spTree>
    <p:extLst>
      <p:ext uri="{BB962C8B-B14F-4D97-AF65-F5344CB8AC3E}">
        <p14:creationId xmlns:p14="http://schemas.microsoft.com/office/powerpoint/2010/main" val="36723383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573ACA-6132-4FD7-A79F-CB81A2C7D892}"/>
              </a:ext>
            </a:extLst>
          </p:cNvPr>
          <p:cNvSpPr>
            <a:spLocks noGrp="1"/>
          </p:cNvSpPr>
          <p:nvPr>
            <p:ph type="title"/>
          </p:nvPr>
        </p:nvSpPr>
        <p:spPr>
          <a:ln>
            <a:solidFill>
              <a:schemeClr val="tx1"/>
            </a:solidFill>
          </a:ln>
        </p:spPr>
        <p:txBody>
          <a:bodyPr/>
          <a:lstStyle/>
          <a:p>
            <a:r>
              <a:rPr lang="da-DK" dirty="0">
                <a:solidFill>
                  <a:srgbClr val="FFCE33"/>
                </a:solidFill>
                <a:latin typeface="Tw Cen MT Condensed" panose="020B0606020104020203" pitchFamily="34" charset="0"/>
              </a:rPr>
              <a:t>KONKLUSION</a:t>
            </a:r>
          </a:p>
        </p:txBody>
      </p:sp>
      <p:sp>
        <p:nvSpPr>
          <p:cNvPr id="3" name="Pladsholder til tekst 2">
            <a:extLst>
              <a:ext uri="{FF2B5EF4-FFF2-40B4-BE49-F238E27FC236}">
                <a16:creationId xmlns:a16="http://schemas.microsoft.com/office/drawing/2014/main" id="{FB4F3E53-D716-4748-A778-47E21E07C621}"/>
              </a:ext>
            </a:extLst>
          </p:cNvPr>
          <p:cNvSpPr>
            <a:spLocks noGrp="1"/>
          </p:cNvSpPr>
          <p:nvPr>
            <p:ph type="body" idx="1"/>
          </p:nvPr>
        </p:nvSpPr>
        <p:spPr/>
        <p:txBody>
          <a:bodyPr/>
          <a:lstStyle/>
          <a:p>
            <a:endParaRPr lang="da-DK" dirty="0">
              <a:latin typeface="Tw Cen MT Condensed" panose="020B0606020104020203" pitchFamily="34" charset="0"/>
            </a:endParaRPr>
          </a:p>
          <a:p>
            <a:r>
              <a:rPr lang="da-DK" dirty="0">
                <a:solidFill>
                  <a:srgbClr val="AA5E63"/>
                </a:solidFill>
                <a:latin typeface="Tw Cen MT Condensed" panose="020B0606020104020203" pitchFamily="34" charset="0"/>
              </a:rPr>
              <a:t>KONLKUSION: Selvkritik </a:t>
            </a:r>
            <a:r>
              <a:rPr lang="da-DK" dirty="0">
                <a:latin typeface="Tw Cen MT Condensed" panose="020B0606020104020203" pitchFamily="34" charset="0"/>
              </a:rPr>
              <a:t>- hvilke gode og dårlige sider er der ved den valgte løsning? </a:t>
            </a:r>
            <a:br>
              <a:rPr lang="da-DK" dirty="0">
                <a:latin typeface="Tw Cen MT Condensed" panose="020B0606020104020203" pitchFamily="34" charset="0"/>
              </a:rPr>
            </a:br>
            <a:r>
              <a:rPr lang="da-DK">
                <a:latin typeface="Tw Cen MT Condensed" panose="020B0606020104020203" pitchFamily="34" charset="0"/>
              </a:rPr>
              <a:t>Stil fx spørgsmålet: ”Hvad </a:t>
            </a:r>
            <a:r>
              <a:rPr lang="da-DK" dirty="0">
                <a:latin typeface="Tw Cen MT Condensed" panose="020B0606020104020203" pitchFamily="34" charset="0"/>
              </a:rPr>
              <a:t>ville være det næste skridt frem mod en endnu bedre løsning?”</a:t>
            </a:r>
          </a:p>
          <a:p>
            <a:endParaRPr lang="da-DK" dirty="0"/>
          </a:p>
        </p:txBody>
      </p:sp>
    </p:spTree>
    <p:extLst>
      <p:ext uri="{BB962C8B-B14F-4D97-AF65-F5344CB8AC3E}">
        <p14:creationId xmlns:p14="http://schemas.microsoft.com/office/powerpoint/2010/main" val="34574201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abel 10">
            <a:extLst>
              <a:ext uri="{FF2B5EF4-FFF2-40B4-BE49-F238E27FC236}">
                <a16:creationId xmlns:a16="http://schemas.microsoft.com/office/drawing/2014/main" id="{36CC9891-DD5A-A881-C017-69C42A5E2694}"/>
              </a:ext>
            </a:extLst>
          </p:cNvPr>
          <p:cNvGraphicFramePr>
            <a:graphicFrameLocks noGrp="1"/>
          </p:cNvGraphicFramePr>
          <p:nvPr>
            <p:extLst>
              <p:ext uri="{D42A27DB-BD31-4B8C-83A1-F6EECF244321}">
                <p14:modId xmlns:p14="http://schemas.microsoft.com/office/powerpoint/2010/main" val="2674139740"/>
              </p:ext>
            </p:extLst>
          </p:nvPr>
        </p:nvGraphicFramePr>
        <p:xfrm>
          <a:off x="2762451" y="196910"/>
          <a:ext cx="9259504" cy="6467693"/>
        </p:xfrm>
        <a:graphic>
          <a:graphicData uri="http://schemas.openxmlformats.org/drawingml/2006/table">
            <a:tbl>
              <a:tblPr firstRow="1" firstCol="1" bandRow="1"/>
              <a:tblGrid>
                <a:gridCol w="4629752">
                  <a:extLst>
                    <a:ext uri="{9D8B030D-6E8A-4147-A177-3AD203B41FA5}">
                      <a16:colId xmlns:a16="http://schemas.microsoft.com/office/drawing/2014/main" val="710834568"/>
                    </a:ext>
                  </a:extLst>
                </a:gridCol>
                <a:gridCol w="4629752">
                  <a:extLst>
                    <a:ext uri="{9D8B030D-6E8A-4147-A177-3AD203B41FA5}">
                      <a16:colId xmlns:a16="http://schemas.microsoft.com/office/drawing/2014/main" val="94282383"/>
                    </a:ext>
                  </a:extLst>
                </a:gridCol>
              </a:tblGrid>
              <a:tr h="259539">
                <a:tc>
                  <a:txBody>
                    <a:bodyPr/>
                    <a:lstStyle/>
                    <a:p>
                      <a:pPr>
                        <a:lnSpc>
                          <a:spcPct val="107000"/>
                        </a:lnSpc>
                        <a:spcBef>
                          <a:spcPts val="1200"/>
                        </a:spcBef>
                        <a:spcAft>
                          <a:spcPts val="800"/>
                        </a:spcAft>
                      </a:pPr>
                      <a:r>
                        <a:rPr lang="da-DK" sz="12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Klub</a:t>
                      </a:r>
                      <a:endParaRPr lang="da-DK"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Bef>
                          <a:spcPts val="1200"/>
                        </a:spcBef>
                        <a:spcAft>
                          <a:spcPts val="800"/>
                        </a:spcAft>
                      </a:pPr>
                      <a:r>
                        <a:rPr lang="da-DK" sz="12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Forperson(er)</a:t>
                      </a:r>
                      <a:endParaRPr lang="da-DK"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3850532"/>
                  </a:ext>
                </a:extLst>
              </a:tr>
              <a:tr h="410945">
                <a:tc>
                  <a:txBody>
                    <a:bodyPr/>
                    <a:lstStyle/>
                    <a:p>
                      <a:pPr>
                        <a:lnSpc>
                          <a:spcPct val="107000"/>
                        </a:lnSpc>
                        <a:spcBef>
                          <a:spcPts val="1200"/>
                        </a:spcBef>
                        <a:spcAft>
                          <a:spcPts val="800"/>
                        </a:spcAft>
                      </a:pPr>
                      <a:r>
                        <a:rPr lang="da-DK" sz="12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Elevråd</a:t>
                      </a:r>
                      <a:endParaRPr lang="da-DK"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r>
                        <a:rPr lang="da-DK" sz="1200" dirty="0"/>
                        <a:t>Karla </a:t>
                      </a:r>
                      <a:r>
                        <a:rPr lang="da-DK" sz="1200" dirty="0" err="1"/>
                        <a:t>Soleima</a:t>
                      </a:r>
                      <a:r>
                        <a:rPr lang="da-DK" sz="1200" dirty="0"/>
                        <a:t> 3a + Louise Therp 2y</a:t>
                      </a: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10955561"/>
                  </a:ext>
                </a:extLst>
              </a:tr>
              <a:tr h="576365">
                <a:tc>
                  <a:txBody>
                    <a:bodyPr/>
                    <a:lstStyle/>
                    <a:p>
                      <a:pPr>
                        <a:lnSpc>
                          <a:spcPct val="107000"/>
                        </a:lnSpc>
                        <a:spcBef>
                          <a:spcPts val="1200"/>
                        </a:spcBef>
                        <a:spcAft>
                          <a:spcPts val="800"/>
                        </a:spcAft>
                      </a:pPr>
                      <a:r>
                        <a:rPr lang="da-DK" sz="12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Grøn Fløj</a:t>
                      </a:r>
                      <a:endParaRPr lang="da-DK"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r>
                        <a:rPr lang="nb-NO" sz="1200" dirty="0"/>
                        <a:t>Ella Louise B. Jensen 3i (midlertidig forperson)</a:t>
                      </a: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39134487"/>
                  </a:ext>
                </a:extLst>
              </a:tr>
              <a:tr h="303835">
                <a:tc>
                  <a:txBody>
                    <a:bodyPr/>
                    <a:lstStyle/>
                    <a:p>
                      <a:pPr>
                        <a:lnSpc>
                          <a:spcPct val="107000"/>
                        </a:lnSpc>
                        <a:spcBef>
                          <a:spcPts val="1200"/>
                        </a:spcBef>
                        <a:spcAft>
                          <a:spcPts val="800"/>
                        </a:spcAft>
                      </a:pPr>
                      <a:r>
                        <a:rPr lang="da-DK" sz="12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Q</a:t>
                      </a:r>
                      <a:endParaRPr lang="da-DK" sz="1200" b="1">
                        <a:effectLst/>
                        <a:latin typeface="Calibri" panose="020F0502020204030204" pitchFamily="34" charset="0"/>
                        <a:ea typeface="Calibri" panose="020F0502020204030204" pitchFamily="34" charset="0"/>
                        <a:cs typeface="Times New Roman" panose="02020603050405020304" pitchFamily="18" charset="0"/>
                      </a:endParaRP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r>
                        <a:rPr lang="da-DK" sz="1200" dirty="0"/>
                        <a:t>Asta Nonbo 3i + Alma z. 3k + Ebba Graff 3k</a:t>
                      </a: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06049790"/>
                  </a:ext>
                </a:extLst>
              </a:tr>
              <a:tr h="410945">
                <a:tc>
                  <a:txBody>
                    <a:bodyPr/>
                    <a:lstStyle/>
                    <a:p>
                      <a:pPr>
                        <a:lnSpc>
                          <a:spcPct val="107000"/>
                        </a:lnSpc>
                        <a:spcBef>
                          <a:spcPts val="1200"/>
                        </a:spcBef>
                        <a:spcAft>
                          <a:spcPts val="800"/>
                        </a:spcAft>
                      </a:pPr>
                      <a:r>
                        <a:rPr lang="da-DK" sz="12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CU</a:t>
                      </a:r>
                      <a:endParaRPr lang="da-DK" sz="1200" b="1">
                        <a:effectLst/>
                        <a:latin typeface="Calibri" panose="020F0502020204030204" pitchFamily="34" charset="0"/>
                        <a:ea typeface="Calibri" panose="020F0502020204030204" pitchFamily="34" charset="0"/>
                        <a:cs typeface="Times New Roman" panose="02020603050405020304" pitchFamily="18" charset="0"/>
                      </a:endParaRP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Bef>
                          <a:spcPts val="1200"/>
                        </a:spcBef>
                        <a:spcAft>
                          <a:spcPts val="800"/>
                        </a:spcAft>
                      </a:pPr>
                      <a:r>
                        <a:rPr lang="en-US"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Nanna 3s, Oliver 2v, Alexia 3v, Katrine </a:t>
                      </a:r>
                      <a:r>
                        <a:rPr lang="en-US" sz="1200"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Pilgaard</a:t>
                      </a:r>
                      <a:r>
                        <a:rPr lang="en-US"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3v</a:t>
                      </a:r>
                      <a:endParaRPr lang="da-DK"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97564460"/>
                  </a:ext>
                </a:extLst>
              </a:tr>
              <a:tr h="482951">
                <a:tc>
                  <a:txBody>
                    <a:bodyPr/>
                    <a:lstStyle/>
                    <a:p>
                      <a:pPr>
                        <a:lnSpc>
                          <a:spcPct val="107000"/>
                        </a:lnSpc>
                        <a:spcBef>
                          <a:spcPts val="1200"/>
                        </a:spcBef>
                        <a:spcAft>
                          <a:spcPts val="800"/>
                        </a:spcAft>
                      </a:pPr>
                      <a:r>
                        <a:rPr lang="da-DK" sz="12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KFS</a:t>
                      </a:r>
                      <a:endParaRPr lang="da-DK"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Bef>
                          <a:spcPts val="1200"/>
                        </a:spcBef>
                        <a:spcAft>
                          <a:spcPts val="800"/>
                        </a:spcAft>
                      </a:pPr>
                      <a:r>
                        <a:rPr lang="de-DE"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Amalie Oehlenschläger Petersen 2y, Hannah Birch 2p</a:t>
                      </a:r>
                      <a:endParaRPr lang="da-DK"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63872515"/>
                  </a:ext>
                </a:extLst>
              </a:tr>
              <a:tr h="303835">
                <a:tc>
                  <a:txBody>
                    <a:bodyPr/>
                    <a:lstStyle/>
                    <a:p>
                      <a:pPr>
                        <a:lnSpc>
                          <a:spcPct val="107000"/>
                        </a:lnSpc>
                        <a:spcBef>
                          <a:spcPts val="1200"/>
                        </a:spcBef>
                        <a:spcAft>
                          <a:spcPts val="800"/>
                        </a:spcAft>
                      </a:pPr>
                      <a:r>
                        <a:rPr lang="da-DK" sz="12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SPAS</a:t>
                      </a:r>
                      <a:endParaRPr lang="da-DK" sz="1200" b="1">
                        <a:effectLst/>
                        <a:latin typeface="Calibri" panose="020F0502020204030204" pitchFamily="34" charset="0"/>
                        <a:ea typeface="Calibri" panose="020F0502020204030204" pitchFamily="34" charset="0"/>
                        <a:cs typeface="Times New Roman" panose="02020603050405020304" pitchFamily="18" charset="0"/>
                      </a:endParaRP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da-DK"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t>
                      </a:r>
                      <a:endParaRPr lang="da-DK" sz="1200">
                        <a:effectLst/>
                        <a:latin typeface="Calibri" panose="020F0502020204030204" pitchFamily="34" charset="0"/>
                        <a:ea typeface="Calibri" panose="020F0502020204030204" pitchFamily="34" charset="0"/>
                        <a:cs typeface="Times New Roman" panose="02020603050405020304" pitchFamily="18" charset="0"/>
                      </a:endParaRP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7515556"/>
                  </a:ext>
                </a:extLst>
              </a:tr>
              <a:tr h="303835">
                <a:tc>
                  <a:txBody>
                    <a:bodyPr/>
                    <a:lstStyle/>
                    <a:p>
                      <a:pPr>
                        <a:lnSpc>
                          <a:spcPct val="107000"/>
                        </a:lnSpc>
                        <a:spcBef>
                          <a:spcPts val="1200"/>
                        </a:spcBef>
                        <a:spcAft>
                          <a:spcPts val="800"/>
                        </a:spcAft>
                      </a:pPr>
                      <a:r>
                        <a:rPr lang="da-DK" sz="12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Den Lune Læsehule</a:t>
                      </a:r>
                      <a:endParaRPr lang="da-DK" sz="1200" b="1">
                        <a:effectLst/>
                        <a:latin typeface="Calibri" panose="020F0502020204030204" pitchFamily="34" charset="0"/>
                        <a:ea typeface="Calibri" panose="020F0502020204030204" pitchFamily="34" charset="0"/>
                        <a:cs typeface="Times New Roman" panose="02020603050405020304" pitchFamily="18" charset="0"/>
                      </a:endParaRP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Bef>
                          <a:spcPts val="1200"/>
                        </a:spcBef>
                        <a:spcAft>
                          <a:spcPts val="800"/>
                        </a:spcAft>
                      </a:pPr>
                      <a:r>
                        <a:rPr lang="da-DK"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Nanna </a:t>
                      </a:r>
                      <a:r>
                        <a:rPr lang="da-DK" sz="1200"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Nohr</a:t>
                      </a:r>
                      <a:r>
                        <a:rPr lang="da-DK"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3s</a:t>
                      </a:r>
                      <a:endParaRPr lang="da-DK"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83602634"/>
                  </a:ext>
                </a:extLst>
              </a:tr>
              <a:tr h="303835">
                <a:tc>
                  <a:txBody>
                    <a:bodyPr/>
                    <a:lstStyle/>
                    <a:p>
                      <a:pPr>
                        <a:lnSpc>
                          <a:spcPct val="107000"/>
                        </a:lnSpc>
                        <a:spcBef>
                          <a:spcPts val="1200"/>
                        </a:spcBef>
                        <a:spcAft>
                          <a:spcPts val="800"/>
                        </a:spcAft>
                      </a:pPr>
                      <a:r>
                        <a:rPr lang="da-DK" sz="12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Debatklubben</a:t>
                      </a:r>
                      <a:endParaRPr lang="da-DK" sz="1200" b="1">
                        <a:effectLst/>
                        <a:latin typeface="Calibri" panose="020F0502020204030204" pitchFamily="34" charset="0"/>
                        <a:ea typeface="Calibri" panose="020F0502020204030204" pitchFamily="34" charset="0"/>
                        <a:cs typeface="Times New Roman" panose="02020603050405020304" pitchFamily="18" charset="0"/>
                      </a:endParaRP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da-DK"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Nanna 3s</a:t>
                      </a:r>
                      <a:endParaRPr lang="da-DK" sz="1200">
                        <a:effectLst/>
                        <a:latin typeface="Calibri" panose="020F0502020204030204" pitchFamily="34" charset="0"/>
                        <a:ea typeface="Calibri" panose="020F0502020204030204" pitchFamily="34" charset="0"/>
                        <a:cs typeface="Times New Roman" panose="02020603050405020304" pitchFamily="18" charset="0"/>
                      </a:endParaRP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73235556"/>
                  </a:ext>
                </a:extLst>
              </a:tr>
              <a:tr h="303835">
                <a:tc>
                  <a:txBody>
                    <a:bodyPr/>
                    <a:lstStyle/>
                    <a:p>
                      <a:pPr>
                        <a:lnSpc>
                          <a:spcPct val="107000"/>
                        </a:lnSpc>
                        <a:spcBef>
                          <a:spcPts val="1200"/>
                        </a:spcBef>
                        <a:spcAft>
                          <a:spcPts val="800"/>
                        </a:spcAft>
                      </a:pPr>
                      <a:r>
                        <a:rPr lang="da-DK" sz="12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Strikkeklubben</a:t>
                      </a:r>
                      <a:endParaRPr lang="da-DK" sz="1200" b="1">
                        <a:effectLst/>
                        <a:latin typeface="Calibri" panose="020F0502020204030204" pitchFamily="34" charset="0"/>
                        <a:ea typeface="Calibri" panose="020F0502020204030204" pitchFamily="34" charset="0"/>
                        <a:cs typeface="Times New Roman" panose="02020603050405020304" pitchFamily="18" charset="0"/>
                      </a:endParaRP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Bef>
                          <a:spcPts val="1200"/>
                        </a:spcBef>
                        <a:spcAft>
                          <a:spcPts val="800"/>
                        </a:spcAft>
                      </a:pPr>
                      <a:r>
                        <a:rPr lang="de-DE"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Benedikte 3.a, Amalie Kromann 3k</a:t>
                      </a:r>
                      <a:endParaRPr lang="da-DK" sz="1200">
                        <a:effectLst/>
                        <a:latin typeface="Calibri" panose="020F0502020204030204" pitchFamily="34" charset="0"/>
                        <a:ea typeface="Calibri" panose="020F0502020204030204" pitchFamily="34" charset="0"/>
                        <a:cs typeface="Times New Roman" panose="02020603050405020304" pitchFamily="18" charset="0"/>
                      </a:endParaRP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19464404"/>
                  </a:ext>
                </a:extLst>
              </a:tr>
              <a:tr h="303835">
                <a:tc>
                  <a:txBody>
                    <a:bodyPr/>
                    <a:lstStyle/>
                    <a:p>
                      <a:pPr>
                        <a:lnSpc>
                          <a:spcPct val="107000"/>
                        </a:lnSpc>
                        <a:spcBef>
                          <a:spcPts val="1200"/>
                        </a:spcBef>
                        <a:spcAft>
                          <a:spcPts val="800"/>
                        </a:spcAft>
                      </a:pPr>
                      <a:r>
                        <a:rPr lang="da-DK" sz="12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Kødklubben</a:t>
                      </a:r>
                      <a:endParaRPr lang="da-DK" sz="1200" b="1">
                        <a:effectLst/>
                        <a:latin typeface="Calibri" panose="020F0502020204030204" pitchFamily="34" charset="0"/>
                        <a:ea typeface="Calibri" panose="020F0502020204030204" pitchFamily="34" charset="0"/>
                        <a:cs typeface="Times New Roman" panose="02020603050405020304" pitchFamily="18" charset="0"/>
                      </a:endParaRP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Bef>
                          <a:spcPts val="1200"/>
                        </a:spcBef>
                        <a:spcAft>
                          <a:spcPts val="800"/>
                        </a:spcAft>
                      </a:pPr>
                      <a:r>
                        <a:rPr lang="da-DK"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Michel 2v, Lucca 3v</a:t>
                      </a:r>
                      <a:endParaRPr lang="da-DK" sz="1200">
                        <a:effectLst/>
                        <a:latin typeface="Calibri" panose="020F0502020204030204" pitchFamily="34" charset="0"/>
                        <a:ea typeface="Calibri" panose="020F0502020204030204" pitchFamily="34" charset="0"/>
                        <a:cs typeface="Times New Roman" panose="02020603050405020304" pitchFamily="18" charset="0"/>
                      </a:endParaRP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59135268"/>
                  </a:ext>
                </a:extLst>
              </a:tr>
              <a:tr h="667380">
                <a:tc>
                  <a:txBody>
                    <a:bodyPr/>
                    <a:lstStyle/>
                    <a:p>
                      <a:pPr>
                        <a:lnSpc>
                          <a:spcPct val="107000"/>
                        </a:lnSpc>
                        <a:spcBef>
                          <a:spcPts val="1200"/>
                        </a:spcBef>
                        <a:spcAft>
                          <a:spcPts val="800"/>
                        </a:spcAft>
                      </a:pPr>
                      <a:r>
                        <a:rPr lang="da-DK" sz="12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Røde Kors</a:t>
                      </a:r>
                      <a:endParaRPr lang="da-DK" sz="1200" b="1">
                        <a:effectLst/>
                        <a:latin typeface="Calibri" panose="020F0502020204030204" pitchFamily="34" charset="0"/>
                        <a:ea typeface="Calibri" panose="020F0502020204030204" pitchFamily="34" charset="0"/>
                        <a:cs typeface="Times New Roman" panose="02020603050405020304" pitchFamily="18" charset="0"/>
                      </a:endParaRP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Bef>
                          <a:spcPts val="1200"/>
                        </a:spcBef>
                        <a:spcAft>
                          <a:spcPts val="800"/>
                        </a:spcAft>
                      </a:pPr>
                      <a:r>
                        <a:rPr lang="en-US"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Sofie Fabricius 3m, Petrine Jacobsen 4x, Lelia 3a, Laura Vendelbo, Alma Birkegaard 3m, Alexander 2m</a:t>
                      </a:r>
                      <a:endParaRPr lang="da-DK" sz="1200">
                        <a:effectLst/>
                        <a:latin typeface="Calibri" panose="020F0502020204030204" pitchFamily="34" charset="0"/>
                        <a:ea typeface="Calibri" panose="020F0502020204030204" pitchFamily="34" charset="0"/>
                        <a:cs typeface="Times New Roman" panose="02020603050405020304" pitchFamily="18" charset="0"/>
                      </a:endParaRP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01517791"/>
                  </a:ext>
                </a:extLst>
              </a:tr>
              <a:tr h="303835">
                <a:tc>
                  <a:txBody>
                    <a:bodyPr/>
                    <a:lstStyle/>
                    <a:p>
                      <a:pPr>
                        <a:lnSpc>
                          <a:spcPct val="107000"/>
                        </a:lnSpc>
                        <a:spcBef>
                          <a:spcPts val="1200"/>
                        </a:spcBef>
                        <a:spcAft>
                          <a:spcPts val="800"/>
                        </a:spcAft>
                      </a:pPr>
                      <a:r>
                        <a:rPr lang="da-DK" sz="12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Musikcafé</a:t>
                      </a:r>
                      <a:endParaRPr lang="da-DK" sz="1200" b="1">
                        <a:effectLst/>
                        <a:latin typeface="Calibri" panose="020F0502020204030204" pitchFamily="34" charset="0"/>
                        <a:ea typeface="Calibri" panose="020F0502020204030204" pitchFamily="34" charset="0"/>
                        <a:cs typeface="Times New Roman" panose="02020603050405020304" pitchFamily="18" charset="0"/>
                      </a:endParaRP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Bef>
                          <a:spcPts val="1200"/>
                        </a:spcBef>
                        <a:spcAft>
                          <a:spcPts val="800"/>
                        </a:spcAft>
                      </a:pPr>
                      <a:r>
                        <a:rPr lang="da-DK"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Gustav 3k, Tue 3k, Aksel 2m</a:t>
                      </a:r>
                      <a:endParaRPr lang="da-DK" sz="1200">
                        <a:effectLst/>
                        <a:latin typeface="Calibri" panose="020F0502020204030204" pitchFamily="34" charset="0"/>
                        <a:ea typeface="Calibri" panose="020F0502020204030204" pitchFamily="34" charset="0"/>
                        <a:cs typeface="Times New Roman" panose="02020603050405020304" pitchFamily="18" charset="0"/>
                      </a:endParaRP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74964602"/>
                  </a:ext>
                </a:extLst>
              </a:tr>
              <a:tr h="303835">
                <a:tc>
                  <a:txBody>
                    <a:bodyPr/>
                    <a:lstStyle/>
                    <a:p>
                      <a:pPr>
                        <a:lnSpc>
                          <a:spcPct val="107000"/>
                        </a:lnSpc>
                        <a:spcBef>
                          <a:spcPts val="1200"/>
                        </a:spcBef>
                        <a:spcAft>
                          <a:spcPts val="800"/>
                        </a:spcAft>
                      </a:pPr>
                      <a:r>
                        <a:rPr lang="da-DK" sz="12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FG-Live</a:t>
                      </a:r>
                      <a:endParaRPr lang="da-DK" sz="1200" b="1">
                        <a:effectLst/>
                        <a:latin typeface="Calibri" panose="020F0502020204030204" pitchFamily="34" charset="0"/>
                        <a:ea typeface="Calibri" panose="020F0502020204030204" pitchFamily="34" charset="0"/>
                        <a:cs typeface="Times New Roman" panose="02020603050405020304" pitchFamily="18" charset="0"/>
                      </a:endParaRP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da-DK"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Freya 3v, Lucca 3v</a:t>
                      </a:r>
                      <a:endParaRPr lang="da-DK" sz="1200">
                        <a:effectLst/>
                        <a:latin typeface="Calibri" panose="020F0502020204030204" pitchFamily="34" charset="0"/>
                        <a:ea typeface="Calibri" panose="020F0502020204030204" pitchFamily="34" charset="0"/>
                        <a:cs typeface="Times New Roman" panose="02020603050405020304" pitchFamily="18" charset="0"/>
                      </a:endParaRP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53007331"/>
                  </a:ext>
                </a:extLst>
              </a:tr>
              <a:tr h="303835">
                <a:tc>
                  <a:txBody>
                    <a:bodyPr/>
                    <a:lstStyle/>
                    <a:p>
                      <a:pPr>
                        <a:lnSpc>
                          <a:spcPct val="107000"/>
                        </a:lnSpc>
                        <a:spcBef>
                          <a:spcPts val="1200"/>
                        </a:spcBef>
                        <a:spcAft>
                          <a:spcPts val="800"/>
                        </a:spcAft>
                      </a:pPr>
                      <a:r>
                        <a:rPr lang="da-DK" sz="12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Filmklub</a:t>
                      </a:r>
                      <a:endParaRPr lang="da-DK" sz="1200" b="1">
                        <a:effectLst/>
                        <a:latin typeface="Calibri" panose="020F0502020204030204" pitchFamily="34" charset="0"/>
                        <a:ea typeface="Calibri" panose="020F0502020204030204" pitchFamily="34" charset="0"/>
                        <a:cs typeface="Times New Roman" panose="02020603050405020304" pitchFamily="18" charset="0"/>
                      </a:endParaRP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Bef>
                          <a:spcPts val="1200"/>
                        </a:spcBef>
                        <a:spcAft>
                          <a:spcPts val="800"/>
                        </a:spcAft>
                      </a:pPr>
                      <a:r>
                        <a:rPr lang="da-DK"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Mynte 3k, Dina 3k, Hannah 3k, Maja 3k</a:t>
                      </a:r>
                      <a:endParaRPr lang="da-DK" sz="1200">
                        <a:effectLst/>
                        <a:latin typeface="Calibri" panose="020F0502020204030204" pitchFamily="34" charset="0"/>
                        <a:ea typeface="Calibri" panose="020F0502020204030204" pitchFamily="34" charset="0"/>
                        <a:cs typeface="Times New Roman" panose="02020603050405020304" pitchFamily="18" charset="0"/>
                      </a:endParaRP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19740795"/>
                  </a:ext>
                </a:extLst>
              </a:tr>
              <a:tr h="303835">
                <a:tc>
                  <a:txBody>
                    <a:bodyPr/>
                    <a:lstStyle/>
                    <a:p>
                      <a:pPr>
                        <a:lnSpc>
                          <a:spcPct val="107000"/>
                        </a:lnSpc>
                        <a:spcBef>
                          <a:spcPts val="1200"/>
                        </a:spcBef>
                        <a:spcAft>
                          <a:spcPts val="800"/>
                        </a:spcAft>
                      </a:pPr>
                      <a:r>
                        <a:rPr lang="da-DK" sz="12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Skakklubben</a:t>
                      </a:r>
                      <a:endParaRPr lang="da-DK" sz="1200" b="1">
                        <a:effectLst/>
                        <a:latin typeface="Calibri" panose="020F0502020204030204" pitchFamily="34" charset="0"/>
                        <a:ea typeface="Calibri" panose="020F0502020204030204" pitchFamily="34" charset="0"/>
                        <a:cs typeface="Times New Roman" panose="02020603050405020304" pitchFamily="18" charset="0"/>
                      </a:endParaRP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Bef>
                          <a:spcPts val="1200"/>
                        </a:spcBef>
                        <a:spcAft>
                          <a:spcPts val="800"/>
                        </a:spcAft>
                      </a:pPr>
                      <a:r>
                        <a:rPr lang="da-DK"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Claus Gudum</a:t>
                      </a:r>
                      <a:endParaRPr lang="da-DK" sz="1200">
                        <a:effectLst/>
                        <a:latin typeface="Calibri" panose="020F0502020204030204" pitchFamily="34" charset="0"/>
                        <a:ea typeface="Calibri" panose="020F0502020204030204" pitchFamily="34" charset="0"/>
                        <a:cs typeface="Times New Roman" panose="02020603050405020304" pitchFamily="18" charset="0"/>
                      </a:endParaRP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73563344"/>
                  </a:ext>
                </a:extLst>
              </a:tr>
              <a:tr h="303835">
                <a:tc>
                  <a:txBody>
                    <a:bodyPr/>
                    <a:lstStyle/>
                    <a:p>
                      <a:pPr>
                        <a:lnSpc>
                          <a:spcPct val="107000"/>
                        </a:lnSpc>
                        <a:spcBef>
                          <a:spcPts val="1200"/>
                        </a:spcBef>
                        <a:spcAft>
                          <a:spcPts val="800"/>
                        </a:spcAft>
                      </a:pPr>
                      <a:r>
                        <a:rPr lang="da-DK" sz="12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Ligestilling</a:t>
                      </a:r>
                      <a:endParaRPr lang="da-DK" sz="1200" b="1">
                        <a:effectLst/>
                        <a:latin typeface="Calibri" panose="020F0502020204030204" pitchFamily="34" charset="0"/>
                        <a:ea typeface="Calibri" panose="020F0502020204030204" pitchFamily="34" charset="0"/>
                        <a:cs typeface="Times New Roman" panose="02020603050405020304" pitchFamily="18" charset="0"/>
                      </a:endParaRP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Bef>
                          <a:spcPts val="1200"/>
                        </a:spcBef>
                        <a:spcAft>
                          <a:spcPts val="800"/>
                        </a:spcAft>
                      </a:pPr>
                      <a:r>
                        <a:rPr lang="da-DK"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Nanna Nohr 3s</a:t>
                      </a:r>
                      <a:endParaRPr lang="da-DK" sz="1200">
                        <a:effectLst/>
                        <a:latin typeface="Calibri" panose="020F0502020204030204" pitchFamily="34" charset="0"/>
                        <a:ea typeface="Calibri" panose="020F0502020204030204" pitchFamily="34" charset="0"/>
                        <a:cs typeface="Times New Roman" panose="02020603050405020304" pitchFamily="18" charset="0"/>
                      </a:endParaRP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90965269"/>
                  </a:ext>
                </a:extLst>
              </a:tr>
              <a:tr h="303835">
                <a:tc>
                  <a:txBody>
                    <a:bodyPr/>
                    <a:lstStyle/>
                    <a:p>
                      <a:pPr>
                        <a:lnSpc>
                          <a:spcPct val="107000"/>
                        </a:lnSpc>
                        <a:spcBef>
                          <a:spcPts val="1200"/>
                        </a:spcBef>
                        <a:spcAft>
                          <a:spcPts val="800"/>
                        </a:spcAft>
                      </a:pPr>
                      <a:r>
                        <a:rPr lang="da-DK" sz="12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Kreaklubben</a:t>
                      </a:r>
                      <a:endParaRPr lang="da-DK" sz="1200" b="1">
                        <a:effectLst/>
                        <a:latin typeface="Calibri" panose="020F0502020204030204" pitchFamily="34" charset="0"/>
                        <a:ea typeface="Calibri" panose="020F0502020204030204" pitchFamily="34" charset="0"/>
                        <a:cs typeface="Times New Roman" panose="02020603050405020304" pitchFamily="18" charset="0"/>
                      </a:endParaRP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Bef>
                          <a:spcPts val="1200"/>
                        </a:spcBef>
                        <a:spcAft>
                          <a:spcPts val="800"/>
                        </a:spcAft>
                      </a:pPr>
                      <a:r>
                        <a:rPr lang="da-DK"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t>
                      </a:r>
                      <a:endParaRPr lang="da-DK"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74644378"/>
                  </a:ext>
                </a:extLst>
              </a:tr>
            </a:tbl>
          </a:graphicData>
        </a:graphic>
      </p:graphicFrame>
    </p:spTree>
    <p:extLst>
      <p:ext uri="{BB962C8B-B14F-4D97-AF65-F5344CB8AC3E}">
        <p14:creationId xmlns:p14="http://schemas.microsoft.com/office/powerpoint/2010/main" val="7376687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el 6">
            <a:extLst>
              <a:ext uri="{FF2B5EF4-FFF2-40B4-BE49-F238E27FC236}">
                <a16:creationId xmlns:a16="http://schemas.microsoft.com/office/drawing/2014/main" id="{7A9E8EFB-ACBD-1BCA-A8F4-364287F3F391}"/>
              </a:ext>
            </a:extLst>
          </p:cNvPr>
          <p:cNvGraphicFramePr>
            <a:graphicFrameLocks noGrp="1"/>
          </p:cNvGraphicFramePr>
          <p:nvPr>
            <p:extLst>
              <p:ext uri="{D42A27DB-BD31-4B8C-83A1-F6EECF244321}">
                <p14:modId xmlns:p14="http://schemas.microsoft.com/office/powerpoint/2010/main" val="75177883"/>
              </p:ext>
            </p:extLst>
          </p:nvPr>
        </p:nvGraphicFramePr>
        <p:xfrm>
          <a:off x="5072513" y="315405"/>
          <a:ext cx="6464969" cy="6304280"/>
        </p:xfrm>
        <a:graphic>
          <a:graphicData uri="http://schemas.openxmlformats.org/drawingml/2006/table">
            <a:tbl>
              <a:tblPr firstRow="1" bandRow="1">
                <a:tableStyleId>{5C22544A-7EE6-4342-B048-85BDC9FD1C3A}</a:tableStyleId>
              </a:tblPr>
              <a:tblGrid>
                <a:gridCol w="1588169">
                  <a:extLst>
                    <a:ext uri="{9D8B030D-6E8A-4147-A177-3AD203B41FA5}">
                      <a16:colId xmlns:a16="http://schemas.microsoft.com/office/drawing/2014/main" val="1807877500"/>
                    </a:ext>
                  </a:extLst>
                </a:gridCol>
                <a:gridCol w="4876800">
                  <a:extLst>
                    <a:ext uri="{9D8B030D-6E8A-4147-A177-3AD203B41FA5}">
                      <a16:colId xmlns:a16="http://schemas.microsoft.com/office/drawing/2014/main" val="1622123633"/>
                    </a:ext>
                  </a:extLst>
                </a:gridCol>
              </a:tblGrid>
              <a:tr h="370840">
                <a:tc>
                  <a:txBody>
                    <a:bodyPr/>
                    <a:lstStyle/>
                    <a:p>
                      <a:r>
                        <a:rPr lang="da-DK" dirty="0">
                          <a:solidFill>
                            <a:schemeClr val="tx1"/>
                          </a:solidFill>
                        </a:rPr>
                        <a:t>KLUB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FORPERSONER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26136166"/>
                  </a:ext>
                </a:extLst>
              </a:tr>
              <a:tr h="370840">
                <a:tc>
                  <a:txBody>
                    <a:bodyPr/>
                    <a:lstStyle/>
                    <a:p>
                      <a:r>
                        <a:rPr lang="da-DK" dirty="0"/>
                        <a:t>Elevråd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da-DK" dirty="0"/>
                        <a:t>Karla </a:t>
                      </a:r>
                      <a:r>
                        <a:rPr lang="da-DK" dirty="0" err="1"/>
                        <a:t>Soleima</a:t>
                      </a:r>
                      <a:r>
                        <a:rPr lang="da-DK" dirty="0"/>
                        <a:t> 3a + Louise Therp 2y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80517918"/>
                  </a:ext>
                </a:extLst>
              </a:tr>
              <a:tr h="370840">
                <a:tc>
                  <a:txBody>
                    <a:bodyPr/>
                    <a:lstStyle/>
                    <a:p>
                      <a:r>
                        <a:rPr lang="da-DK" dirty="0"/>
                        <a:t>Grøn Fløj</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da-DK" dirty="0"/>
                        <a:t>Ella Louise B. Jensen 3i (midlertidig forperson)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06012810"/>
                  </a:ext>
                </a:extLst>
              </a:tr>
              <a:tr h="370840">
                <a:tc>
                  <a:txBody>
                    <a:bodyPr/>
                    <a:lstStyle/>
                    <a:p>
                      <a:r>
                        <a:rPr lang="da-DK" dirty="0"/>
                        <a:t>Q</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dirty="0"/>
                        <a:t>Asta Nonbo 3i + Alma z. 3k + Ebba Graff 3k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99848439"/>
                  </a:ext>
                </a:extLst>
              </a:tr>
              <a:tr h="370840">
                <a:tc>
                  <a:txBody>
                    <a:bodyPr/>
                    <a:lstStyle/>
                    <a:p>
                      <a:r>
                        <a:rPr lang="da-DK" dirty="0"/>
                        <a:t>CU</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pt-BR" dirty="0"/>
                        <a:t>Alberte 2r + Laura 2r + Amanda L. T. Beth 2d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23429219"/>
                  </a:ext>
                </a:extLst>
              </a:tr>
              <a:tr h="370840">
                <a:tc>
                  <a:txBody>
                    <a:bodyPr/>
                    <a:lstStyle/>
                    <a:p>
                      <a:r>
                        <a:rPr lang="da-DK" dirty="0"/>
                        <a:t>KFS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da-DK" dirty="0"/>
                        <a:t>Mikkel Thorgreen 3x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52222633"/>
                  </a:ext>
                </a:extLst>
              </a:tr>
              <a:tr h="370840">
                <a:tc>
                  <a:txBody>
                    <a:bodyPr/>
                    <a:lstStyle/>
                    <a:p>
                      <a:r>
                        <a:rPr lang="da-DK" dirty="0"/>
                        <a:t>Læsekrogen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da-DK" dirty="0"/>
                        <a:t>Ida Eja Bonke Mørch 3k + Erica 3m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14476748"/>
                  </a:ext>
                </a:extLst>
              </a:tr>
              <a:tr h="370840">
                <a:tc>
                  <a:txBody>
                    <a:bodyPr/>
                    <a:lstStyle/>
                    <a:p>
                      <a:r>
                        <a:rPr lang="da-DK" dirty="0"/>
                        <a:t>Strikkeklubben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sv-SE" dirty="0"/>
                        <a:t>Asta D. Hansen 3k + Nanna 3k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476738"/>
                  </a:ext>
                </a:extLst>
              </a:tr>
              <a:tr h="370840">
                <a:tc>
                  <a:txBody>
                    <a:bodyPr/>
                    <a:lstStyle/>
                    <a:p>
                      <a:r>
                        <a:rPr lang="da-DK" dirty="0"/>
                        <a:t>Røde Kors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sv-SE" dirty="0"/>
                        <a:t>Asta V. Nielsen 2m (</a:t>
                      </a:r>
                      <a:r>
                        <a:rPr lang="sv-SE" dirty="0" err="1"/>
                        <a:t>Ambassadør</a:t>
                      </a:r>
                      <a:r>
                        <a:rPr lang="sv-SE" dirty="0"/>
                        <a:t> hos </a:t>
                      </a:r>
                      <a:r>
                        <a:rPr lang="sv-SE" dirty="0" err="1"/>
                        <a:t>Røde</a:t>
                      </a:r>
                      <a:r>
                        <a:rPr lang="sv-SE" dirty="0"/>
                        <a:t> Kors)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02994520"/>
                  </a:ext>
                </a:extLst>
              </a:tr>
              <a:tr h="370840">
                <a:tc>
                  <a:txBody>
                    <a:bodyPr/>
                    <a:lstStyle/>
                    <a:p>
                      <a:r>
                        <a:rPr lang="da-DK" dirty="0"/>
                        <a:t>Musikcafé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sv-SE" dirty="0"/>
                        <a:t>Nikolaj 3k + Bertil 3k + Oscar 2y + Aksel 3m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74509755"/>
                  </a:ext>
                </a:extLst>
              </a:tr>
              <a:tr h="370840">
                <a:tc>
                  <a:txBody>
                    <a:bodyPr/>
                    <a:lstStyle/>
                    <a:p>
                      <a:r>
                        <a:rPr lang="da-DK" dirty="0"/>
                        <a:t>FG 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sv-SE" dirty="0"/>
                        <a:t>Lasse B. </a:t>
                      </a:r>
                      <a:r>
                        <a:rPr lang="sv-SE" dirty="0" err="1"/>
                        <a:t>Tangaa-Andersen</a:t>
                      </a:r>
                      <a:r>
                        <a:rPr lang="sv-SE" dirty="0"/>
                        <a:t> 3k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00447979"/>
                  </a:ext>
                </a:extLst>
              </a:tr>
              <a:tr h="370840">
                <a:tc>
                  <a:txBody>
                    <a:bodyPr/>
                    <a:lstStyle/>
                    <a:p>
                      <a:r>
                        <a:rPr lang="da-DK" dirty="0"/>
                        <a:t>Filmklubben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sv-SE" dirty="0" err="1"/>
                        <a:t>Yasmin</a:t>
                      </a:r>
                      <a:r>
                        <a:rPr lang="sv-SE" dirty="0"/>
                        <a:t> B. 3a + Louise </a:t>
                      </a:r>
                      <a:r>
                        <a:rPr lang="sv-SE" dirty="0" err="1"/>
                        <a:t>Høier</a:t>
                      </a:r>
                      <a:r>
                        <a:rPr lang="sv-SE" dirty="0"/>
                        <a:t> 2y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53887369"/>
                  </a:ext>
                </a:extLst>
              </a:tr>
              <a:tr h="370840">
                <a:tc>
                  <a:txBody>
                    <a:bodyPr/>
                    <a:lstStyle/>
                    <a:p>
                      <a:r>
                        <a:rPr lang="da-DK" dirty="0"/>
                        <a:t>SoMe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sv-SE" dirty="0"/>
                        <a:t>Amalie Bruun </a:t>
                      </a:r>
                      <a:r>
                        <a:rPr lang="sv-SE" dirty="0" err="1"/>
                        <a:t>Schleiss</a:t>
                      </a:r>
                      <a:r>
                        <a:rPr lang="sv-SE" dirty="0"/>
                        <a:t> 3y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02840581"/>
                  </a:ext>
                </a:extLst>
              </a:tr>
              <a:tr h="370840">
                <a:tc>
                  <a:txBody>
                    <a:bodyPr/>
                    <a:lstStyle/>
                    <a:p>
                      <a:r>
                        <a:rPr lang="da-DK" dirty="0"/>
                        <a:t>HANOI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sv-SE" dirty="0"/>
                        <a:t>Vibeke Petersen (VP)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79021663"/>
                  </a:ext>
                </a:extLst>
              </a:tr>
              <a:tr h="370840">
                <a:tc>
                  <a:txBody>
                    <a:bodyPr/>
                    <a:lstStyle/>
                    <a:p>
                      <a:r>
                        <a:rPr lang="da-DK" dirty="0"/>
                        <a:t>Skakklubben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sv-SE" dirty="0"/>
                        <a:t>Claus Gudum (CG)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01770466"/>
                  </a:ext>
                </a:extLst>
              </a:tr>
              <a:tr h="370840">
                <a:tc>
                  <a:txBody>
                    <a:bodyPr/>
                    <a:lstStyle/>
                    <a:p>
                      <a:r>
                        <a:rPr lang="da-DK" dirty="0" err="1"/>
                        <a:t>FriDesign</a:t>
                      </a:r>
                      <a:endParaRPr lang="da-DK"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sv-SE" dirty="0"/>
                        <a:t>Hanne H. von Sehested (VS)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12995014"/>
                  </a:ext>
                </a:extLst>
              </a:tr>
              <a:tr h="370840">
                <a:tc>
                  <a:txBody>
                    <a:bodyPr/>
                    <a:lstStyle/>
                    <a:p>
                      <a:r>
                        <a:rPr lang="da-DK" dirty="0"/>
                        <a:t>FG Podcast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sv-SE" dirty="0"/>
                        <a:t>Lene </a:t>
                      </a:r>
                      <a:r>
                        <a:rPr lang="sv-SE" dirty="0" err="1"/>
                        <a:t>Wittrup</a:t>
                      </a:r>
                      <a:r>
                        <a:rPr lang="sv-SE" dirty="0"/>
                        <a:t> (WI): </a:t>
                      </a:r>
                      <a:r>
                        <a:rPr lang="sv-SE" dirty="0" err="1"/>
                        <a:t>Navn</a:t>
                      </a:r>
                      <a:r>
                        <a:rPr lang="sv-SE" dirty="0"/>
                        <a:t> </a:t>
                      </a:r>
                      <a:r>
                        <a:rPr lang="sv-SE" dirty="0" err="1"/>
                        <a:t>ikke</a:t>
                      </a:r>
                      <a:r>
                        <a:rPr lang="sv-SE" dirty="0"/>
                        <a:t> fastlagt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5613175"/>
                  </a:ext>
                </a:extLst>
              </a:tr>
            </a:tbl>
          </a:graphicData>
        </a:graphic>
      </p:graphicFrame>
    </p:spTree>
    <p:extLst>
      <p:ext uri="{BB962C8B-B14F-4D97-AF65-F5344CB8AC3E}">
        <p14:creationId xmlns:p14="http://schemas.microsoft.com/office/powerpoint/2010/main" val="395733266"/>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AngleLinesVTI">
  <a:themeElements>
    <a:clrScheme name="AnalogousFromLightSeedRightStep">
      <a:dk1>
        <a:srgbClr val="000000"/>
      </a:dk1>
      <a:lt1>
        <a:srgbClr val="FFFFFF"/>
      </a:lt1>
      <a:dk2>
        <a:srgbClr val="222F3D"/>
      </a:dk2>
      <a:lt2>
        <a:srgbClr val="E2E3E8"/>
      </a:lt2>
      <a:accent1>
        <a:srgbClr val="A7A17F"/>
      </a:accent1>
      <a:accent2>
        <a:srgbClr val="99A772"/>
      </a:accent2>
      <a:accent3>
        <a:srgbClr val="8DA980"/>
      </a:accent3>
      <a:accent4>
        <a:srgbClr val="76AD7B"/>
      </a:accent4>
      <a:accent5>
        <a:srgbClr val="81AA96"/>
      </a:accent5>
      <a:accent6>
        <a:srgbClr val="74A9A6"/>
      </a:accent6>
      <a:hlink>
        <a:srgbClr val="6974AE"/>
      </a:hlink>
      <a:folHlink>
        <a:srgbClr val="7F7F7F"/>
      </a:folHlink>
    </a:clrScheme>
    <a:fontScheme name="Walbaum Light Univers Light">
      <a:majorFont>
        <a:latin typeface="Walbaum Display Light"/>
        <a:ea typeface=""/>
        <a:cs typeface=""/>
      </a:majorFont>
      <a:minorFont>
        <a:latin typeface="Univers Condensed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ngleLinesVTI" id="{BC1FC193-C72F-4761-9899-1105EDF6BAE8}" vid="{64612625-F022-44B7-B9FA-9D26DEDBDC21}"/>
    </a:ext>
  </a:extLst>
</a:theme>
</file>

<file path=docProps/app.xml><?xml version="1.0" encoding="utf-8"?>
<Properties xmlns="http://schemas.openxmlformats.org/officeDocument/2006/extended-properties" xmlns:vt="http://schemas.openxmlformats.org/officeDocument/2006/docPropsVTypes">
  <TotalTime>27003</TotalTime>
  <Words>1426</Words>
  <Application>Microsoft Office PowerPoint</Application>
  <PresentationFormat>Widescreen</PresentationFormat>
  <Paragraphs>194</Paragraphs>
  <Slides>28</Slides>
  <Notes>0</Notes>
  <HiddenSlides>0</HiddenSlides>
  <MMClips>0</MMClips>
  <ScaleCrop>false</ScaleCrop>
  <HeadingPairs>
    <vt:vector size="6" baseType="variant">
      <vt:variant>
        <vt:lpstr>Benyttede skrifttyper</vt:lpstr>
      </vt:variant>
      <vt:variant>
        <vt:i4>6</vt:i4>
      </vt:variant>
      <vt:variant>
        <vt:lpstr>Tema</vt:lpstr>
      </vt:variant>
      <vt:variant>
        <vt:i4>2</vt:i4>
      </vt:variant>
      <vt:variant>
        <vt:lpstr>Slidetitler</vt:lpstr>
      </vt:variant>
      <vt:variant>
        <vt:i4>28</vt:i4>
      </vt:variant>
    </vt:vector>
  </HeadingPairs>
  <TitlesOfParts>
    <vt:vector size="36" baseType="lpstr">
      <vt:lpstr>Arial</vt:lpstr>
      <vt:lpstr>Calibri</vt:lpstr>
      <vt:lpstr>Calibri Light</vt:lpstr>
      <vt:lpstr>Tw Cen MT Condensed</vt:lpstr>
      <vt:lpstr>Univers Condensed Light</vt:lpstr>
      <vt:lpstr>Walbaum Display Light</vt:lpstr>
      <vt:lpstr>Office-tema</vt:lpstr>
      <vt:lpstr>AngleLinesVTI</vt:lpstr>
      <vt:lpstr>Grafisk projekt: </vt:lpstr>
      <vt:lpstr>DESIGNBRIEF</vt:lpstr>
      <vt:lpstr>PowerPoint-præsentation</vt:lpstr>
      <vt:lpstr>DESIGNPROCES. Du skal gennemføre og dokumentere følgende designproces med udgangspunkt i 6C-modellen:</vt:lpstr>
      <vt:lpstr>Designprocessen  og designmetoder</vt:lpstr>
      <vt:lpstr>PowerPoint-præsentation</vt:lpstr>
      <vt:lpstr>PowerPoint-præsentation</vt:lpstr>
      <vt:lpstr>INDSAMLE / INTERVIEW med klubben</vt:lpstr>
      <vt:lpstr>INDSAMLE / INTERVIEW med klubben</vt:lpstr>
      <vt:lpstr> interview</vt:lpstr>
      <vt:lpstr>PowerPoint-præsentation</vt:lpstr>
      <vt:lpstr>INDSAMLE / OBSERVATION Gåtur: ”Med åbne øjne gennem Hillerød” (LEKTIE)</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FORSTÅ / PERSONA + Hovedgreb</vt:lpstr>
      <vt:lpstr> persona</vt:lpstr>
      <vt:lpstr>PowerPoint-præsentation</vt:lpstr>
      <vt:lpstr>UDTÆNKE &amp; UDVIKLE / Skitser</vt:lpstr>
      <vt:lpstr>UDTÆNKE &amp; UDVIKLE / SKABE MED Canva</vt:lpstr>
      <vt:lpstr>SKABE / Rentegning</vt:lpstr>
      <vt:lpstr>KONKLUSION</vt:lpstr>
      <vt:lpstr>PowerPoint-præsentation</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Grafisk projekt: </dc:title>
  <dc:creator>Hanne Holmelund von Sehested</dc:creator>
  <cp:lastModifiedBy>Hanne Holmelund von Sehested</cp:lastModifiedBy>
  <cp:revision>1</cp:revision>
  <dcterms:created xsi:type="dcterms:W3CDTF">2022-09-26T14:42:34Z</dcterms:created>
  <dcterms:modified xsi:type="dcterms:W3CDTF">2024-10-08T12:31:56Z</dcterms:modified>
</cp:coreProperties>
</file>