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259" r:id="rId5"/>
    <p:sldId id="263" r:id="rId6"/>
    <p:sldId id="264" r:id="rId7"/>
    <p:sldId id="268" r:id="rId8"/>
    <p:sldId id="267" r:id="rId9"/>
    <p:sldId id="269" r:id="rId10"/>
    <p:sldId id="271" r:id="rId11"/>
    <p:sldId id="270" r:id="rId12"/>
    <p:sldId id="266" r:id="rId13"/>
    <p:sldId id="272" r:id="rId14"/>
    <p:sldId id="274" r:id="rId15"/>
    <p:sldId id="273" r:id="rId16"/>
    <p:sldId id="265" r:id="rId17"/>
    <p:sldId id="256" r:id="rId18"/>
    <p:sldId id="260" r:id="rId19"/>
    <p:sldId id="262" r:id="rId20"/>
    <p:sldId id="261" r:id="rId21"/>
    <p:sldId id="257" r:id="rId22"/>
    <p:sldId id="258" r:id="rId23"/>
  </p:sldIdLst>
  <p:sldSz cx="9144000" cy="6858000" type="screen4x3"/>
  <p:notesSz cx="6761163" cy="99425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3F4BF7-DFA2-4396-BB1C-15F2C025D4DC}" v="4" dt="2024-10-03T09:04:20.3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72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e Holmelund von Sehested" userId="b92cad2f-4ea1-43fa-a59c-1f9b0eb09d8b" providerId="ADAL" clId="{E99D147F-6509-482F-BECB-0C69B93CF70A}"/>
    <pc:docChg chg="modSld">
      <pc:chgData name="Hanne Holmelund von Sehested" userId="b92cad2f-4ea1-43fa-a59c-1f9b0eb09d8b" providerId="ADAL" clId="{E99D147F-6509-482F-BECB-0C69B93CF70A}" dt="2022-09-19T14:07:13.102" v="0" actId="1076"/>
      <pc:docMkLst>
        <pc:docMk/>
      </pc:docMkLst>
      <pc:sldChg chg="modSp mod">
        <pc:chgData name="Hanne Holmelund von Sehested" userId="b92cad2f-4ea1-43fa-a59c-1f9b0eb09d8b" providerId="ADAL" clId="{E99D147F-6509-482F-BECB-0C69B93CF70A}" dt="2022-09-19T14:07:13.102" v="0" actId="1076"/>
        <pc:sldMkLst>
          <pc:docMk/>
          <pc:sldMk cId="3699911709" sldId="265"/>
        </pc:sldMkLst>
        <pc:picChg chg="mod">
          <ac:chgData name="Hanne Holmelund von Sehested" userId="b92cad2f-4ea1-43fa-a59c-1f9b0eb09d8b" providerId="ADAL" clId="{E99D147F-6509-482F-BECB-0C69B93CF70A}" dt="2022-09-19T14:07:13.102" v="0" actId="1076"/>
          <ac:picMkLst>
            <pc:docMk/>
            <pc:sldMk cId="3699911709" sldId="265"/>
            <ac:picMk id="2" creationId="{C00028E5-DFA4-4FB6-9BA5-EFA5ECC2B20A}"/>
          </ac:picMkLst>
        </pc:picChg>
      </pc:sldChg>
    </pc:docChg>
  </pc:docChgLst>
  <pc:docChgLst>
    <pc:chgData name="Hanne Holmelund von Sehested" userId="b92cad2f-4ea1-43fa-a59c-1f9b0eb09d8b" providerId="ADAL" clId="{993A085F-04CC-4F13-8750-E5B712409212}"/>
    <pc:docChg chg="modSld">
      <pc:chgData name="Hanne Holmelund von Sehested" userId="b92cad2f-4ea1-43fa-a59c-1f9b0eb09d8b" providerId="ADAL" clId="{993A085F-04CC-4F13-8750-E5B712409212}" dt="2023-09-15T11:57:12.942" v="24" actId="1076"/>
      <pc:docMkLst>
        <pc:docMk/>
      </pc:docMkLst>
      <pc:sldChg chg="addSp modSp mod">
        <pc:chgData name="Hanne Holmelund von Sehested" userId="b92cad2f-4ea1-43fa-a59c-1f9b0eb09d8b" providerId="ADAL" clId="{993A085F-04CC-4F13-8750-E5B712409212}" dt="2023-09-15T11:57:12.942" v="24" actId="1076"/>
        <pc:sldMkLst>
          <pc:docMk/>
          <pc:sldMk cId="1476761793" sldId="267"/>
        </pc:sldMkLst>
        <pc:spChg chg="mod">
          <ac:chgData name="Hanne Holmelund von Sehested" userId="b92cad2f-4ea1-43fa-a59c-1f9b0eb09d8b" providerId="ADAL" clId="{993A085F-04CC-4F13-8750-E5B712409212}" dt="2023-09-15T11:56:29.058" v="18" actId="1076"/>
          <ac:spMkLst>
            <pc:docMk/>
            <pc:sldMk cId="1476761793" sldId="267"/>
            <ac:spMk id="2" creationId="{8258C9DA-F0A8-4B72-9B11-C162DA3D4F38}"/>
          </ac:spMkLst>
        </pc:spChg>
        <pc:spChg chg="add mod ord">
          <ac:chgData name="Hanne Holmelund von Sehested" userId="b92cad2f-4ea1-43fa-a59c-1f9b0eb09d8b" providerId="ADAL" clId="{993A085F-04CC-4F13-8750-E5B712409212}" dt="2023-09-15T11:56:40.602" v="19" actId="1076"/>
          <ac:spMkLst>
            <pc:docMk/>
            <pc:sldMk cId="1476761793" sldId="267"/>
            <ac:spMk id="3" creationId="{0E2D527A-D27F-4EAD-90E2-84B1669DFA7D}"/>
          </ac:spMkLst>
        </pc:spChg>
        <pc:spChg chg="add mod ord">
          <ac:chgData name="Hanne Holmelund von Sehested" userId="b92cad2f-4ea1-43fa-a59c-1f9b0eb09d8b" providerId="ADAL" clId="{993A085F-04CC-4F13-8750-E5B712409212}" dt="2023-09-15T11:57:02.365" v="22" actId="1076"/>
          <ac:spMkLst>
            <pc:docMk/>
            <pc:sldMk cId="1476761793" sldId="267"/>
            <ac:spMk id="4" creationId="{7665A9A4-B941-3525-C20C-43B522604476}"/>
          </ac:spMkLst>
        </pc:spChg>
        <pc:spChg chg="mod">
          <ac:chgData name="Hanne Holmelund von Sehested" userId="b92cad2f-4ea1-43fa-a59c-1f9b0eb09d8b" providerId="ADAL" clId="{993A085F-04CC-4F13-8750-E5B712409212}" dt="2023-09-15T11:56:52.644" v="21" actId="1076"/>
          <ac:spMkLst>
            <pc:docMk/>
            <pc:sldMk cId="1476761793" sldId="267"/>
            <ac:spMk id="5" creationId="{8C1E9114-5FB6-4EBC-9442-CF791344EE41}"/>
          </ac:spMkLst>
        </pc:spChg>
        <pc:spChg chg="mod">
          <ac:chgData name="Hanne Holmelund von Sehested" userId="b92cad2f-4ea1-43fa-a59c-1f9b0eb09d8b" providerId="ADAL" clId="{993A085F-04CC-4F13-8750-E5B712409212}" dt="2023-09-15T11:56:43.676" v="20" actId="1076"/>
          <ac:spMkLst>
            <pc:docMk/>
            <pc:sldMk cId="1476761793" sldId="267"/>
            <ac:spMk id="6" creationId="{CD7C7ABD-9349-48D3-B578-F67E94E44114}"/>
          </ac:spMkLst>
        </pc:spChg>
        <pc:spChg chg="mod">
          <ac:chgData name="Hanne Holmelund von Sehested" userId="b92cad2f-4ea1-43fa-a59c-1f9b0eb09d8b" providerId="ADAL" clId="{993A085F-04CC-4F13-8750-E5B712409212}" dt="2023-09-15T11:55:52.037" v="17" actId="1076"/>
          <ac:spMkLst>
            <pc:docMk/>
            <pc:sldMk cId="1476761793" sldId="267"/>
            <ac:spMk id="7" creationId="{12D04B57-D9E9-407C-B5DB-92A5D03894DA}"/>
          </ac:spMkLst>
        </pc:spChg>
        <pc:spChg chg="mod">
          <ac:chgData name="Hanne Holmelund von Sehested" userId="b92cad2f-4ea1-43fa-a59c-1f9b0eb09d8b" providerId="ADAL" clId="{993A085F-04CC-4F13-8750-E5B712409212}" dt="2023-09-15T11:55:49.492" v="16" actId="1076"/>
          <ac:spMkLst>
            <pc:docMk/>
            <pc:sldMk cId="1476761793" sldId="267"/>
            <ac:spMk id="8" creationId="{552E8834-BE0E-42D7-8316-3595C5007F0D}"/>
          </ac:spMkLst>
        </pc:spChg>
        <pc:spChg chg="mod">
          <ac:chgData name="Hanne Holmelund von Sehested" userId="b92cad2f-4ea1-43fa-a59c-1f9b0eb09d8b" providerId="ADAL" clId="{993A085F-04CC-4F13-8750-E5B712409212}" dt="2023-09-15T11:57:07.039" v="23" actId="1076"/>
          <ac:spMkLst>
            <pc:docMk/>
            <pc:sldMk cId="1476761793" sldId="267"/>
            <ac:spMk id="9" creationId="{38C20554-167C-42D8-A5DD-F6EF4952F036}"/>
          </ac:spMkLst>
        </pc:spChg>
        <pc:spChg chg="mod">
          <ac:chgData name="Hanne Holmelund von Sehested" userId="b92cad2f-4ea1-43fa-a59c-1f9b0eb09d8b" providerId="ADAL" clId="{993A085F-04CC-4F13-8750-E5B712409212}" dt="2023-09-15T11:57:12.942" v="24" actId="1076"/>
          <ac:spMkLst>
            <pc:docMk/>
            <pc:sldMk cId="1476761793" sldId="267"/>
            <ac:spMk id="10" creationId="{1F708EFA-D390-4DB7-918C-EB64F1C949A8}"/>
          </ac:spMkLst>
        </pc:spChg>
        <pc:spChg chg="add mod ord">
          <ac:chgData name="Hanne Holmelund von Sehested" userId="b92cad2f-4ea1-43fa-a59c-1f9b0eb09d8b" providerId="ADAL" clId="{993A085F-04CC-4F13-8750-E5B712409212}" dt="2023-09-15T11:55:45.478" v="15" actId="167"/>
          <ac:spMkLst>
            <pc:docMk/>
            <pc:sldMk cId="1476761793" sldId="267"/>
            <ac:spMk id="15" creationId="{15EA2993-2918-625C-85F8-1A461DF3576F}"/>
          </ac:spMkLst>
        </pc:spChg>
      </pc:sldChg>
    </pc:docChg>
  </pc:docChgLst>
  <pc:docChgLst>
    <pc:chgData name="Hanne Holmelund von Sehested" userId="b92cad2f-4ea1-43fa-a59c-1f9b0eb09d8b" providerId="ADAL" clId="{1CE924FA-7A35-4153-9317-178B9C19BD5A}"/>
    <pc:docChg chg="undo custSel addSld modSld">
      <pc:chgData name="Hanne Holmelund von Sehested" userId="b92cad2f-4ea1-43fa-a59c-1f9b0eb09d8b" providerId="ADAL" clId="{1CE924FA-7A35-4153-9317-178B9C19BD5A}" dt="2021-09-17T07:45:21.297" v="1814" actId="1582"/>
      <pc:docMkLst>
        <pc:docMk/>
      </pc:docMkLst>
      <pc:sldChg chg="modSp mod">
        <pc:chgData name="Hanne Holmelund von Sehested" userId="b92cad2f-4ea1-43fa-a59c-1f9b0eb09d8b" providerId="ADAL" clId="{1CE924FA-7A35-4153-9317-178B9C19BD5A}" dt="2021-09-16T15:16:08.161" v="688" actId="1076"/>
        <pc:sldMkLst>
          <pc:docMk/>
          <pc:sldMk cId="1258264454" sldId="258"/>
        </pc:sldMkLst>
        <pc:spChg chg="mod">
          <ac:chgData name="Hanne Holmelund von Sehested" userId="b92cad2f-4ea1-43fa-a59c-1f9b0eb09d8b" providerId="ADAL" clId="{1CE924FA-7A35-4153-9317-178B9C19BD5A}" dt="2021-09-16T15:16:08.161" v="688" actId="1076"/>
          <ac:spMkLst>
            <pc:docMk/>
            <pc:sldMk cId="1258264454" sldId="258"/>
            <ac:spMk id="2" creationId="{00000000-0000-0000-0000-000000000000}"/>
          </ac:spMkLst>
        </pc:spChg>
      </pc:sldChg>
      <pc:sldChg chg="addSp modSp mod setBg">
        <pc:chgData name="Hanne Holmelund von Sehested" userId="b92cad2f-4ea1-43fa-a59c-1f9b0eb09d8b" providerId="ADAL" clId="{1CE924FA-7A35-4153-9317-178B9C19BD5A}" dt="2021-09-17T07:45:21.297" v="1814" actId="1582"/>
        <pc:sldMkLst>
          <pc:docMk/>
          <pc:sldMk cId="466157531" sldId="259"/>
        </pc:sldMkLst>
        <pc:spChg chg="mod">
          <ac:chgData name="Hanne Holmelund von Sehested" userId="b92cad2f-4ea1-43fa-a59c-1f9b0eb09d8b" providerId="ADAL" clId="{1CE924FA-7A35-4153-9317-178B9C19BD5A}" dt="2021-09-16T14:39:53.009" v="282"/>
          <ac:spMkLst>
            <pc:docMk/>
            <pc:sldMk cId="466157531" sldId="259"/>
            <ac:spMk id="2" creationId="{00000000-0000-0000-0000-000000000000}"/>
          </ac:spMkLst>
        </pc:spChg>
        <pc:spChg chg="add mod ord">
          <ac:chgData name="Hanne Holmelund von Sehested" userId="b92cad2f-4ea1-43fa-a59c-1f9b0eb09d8b" providerId="ADAL" clId="{1CE924FA-7A35-4153-9317-178B9C19BD5A}" dt="2021-09-16T16:13:25.962" v="1674" actId="207"/>
          <ac:spMkLst>
            <pc:docMk/>
            <pc:sldMk cId="466157531" sldId="259"/>
            <ac:spMk id="3" creationId="{08B16E5E-C8BF-4137-A4C2-88692498F2F1}"/>
          </ac:spMkLst>
        </pc:spChg>
        <pc:spChg chg="add mod">
          <ac:chgData name="Hanne Holmelund von Sehested" userId="b92cad2f-4ea1-43fa-a59c-1f9b0eb09d8b" providerId="ADAL" clId="{1CE924FA-7A35-4153-9317-178B9C19BD5A}" dt="2021-09-16T16:35:36.264" v="1805" actId="207"/>
          <ac:spMkLst>
            <pc:docMk/>
            <pc:sldMk cId="466157531" sldId="259"/>
            <ac:spMk id="4" creationId="{689EE86D-8692-479D-AEED-3FF8C2D55EC6}"/>
          </ac:spMkLst>
        </pc:spChg>
        <pc:spChg chg="add mod ord">
          <ac:chgData name="Hanne Holmelund von Sehested" userId="b92cad2f-4ea1-43fa-a59c-1f9b0eb09d8b" providerId="ADAL" clId="{1CE924FA-7A35-4153-9317-178B9C19BD5A}" dt="2021-09-17T07:45:21.297" v="1814" actId="1582"/>
          <ac:spMkLst>
            <pc:docMk/>
            <pc:sldMk cId="466157531" sldId="259"/>
            <ac:spMk id="5" creationId="{A3041154-F546-4584-B956-9DDDB5920A8D}"/>
          </ac:spMkLst>
        </pc:spChg>
        <pc:spChg chg="add mod">
          <ac:chgData name="Hanne Holmelund von Sehested" userId="b92cad2f-4ea1-43fa-a59c-1f9b0eb09d8b" providerId="ADAL" clId="{1CE924FA-7A35-4153-9317-178B9C19BD5A}" dt="2021-09-16T16:33:51.511" v="1799" actId="207"/>
          <ac:spMkLst>
            <pc:docMk/>
            <pc:sldMk cId="466157531" sldId="259"/>
            <ac:spMk id="6" creationId="{0AA4BD21-A382-4A77-8A48-622EF510F09C}"/>
          </ac:spMkLst>
        </pc:spChg>
        <pc:spChg chg="add mod">
          <ac:chgData name="Hanne Holmelund von Sehested" userId="b92cad2f-4ea1-43fa-a59c-1f9b0eb09d8b" providerId="ADAL" clId="{1CE924FA-7A35-4153-9317-178B9C19BD5A}" dt="2021-09-16T16:18:13.290" v="1708" actId="1076"/>
          <ac:spMkLst>
            <pc:docMk/>
            <pc:sldMk cId="466157531" sldId="259"/>
            <ac:spMk id="7" creationId="{33DC97BB-1589-4E2E-AB6B-AF75BF2CDE09}"/>
          </ac:spMkLst>
        </pc:spChg>
        <pc:picChg chg="add mod ord modCrop">
          <ac:chgData name="Hanne Holmelund von Sehested" userId="b92cad2f-4ea1-43fa-a59c-1f9b0eb09d8b" providerId="ADAL" clId="{1CE924FA-7A35-4153-9317-178B9C19BD5A}" dt="2021-09-16T16:36:22.710" v="1811" actId="1076"/>
          <ac:picMkLst>
            <pc:docMk/>
            <pc:sldMk cId="466157531" sldId="259"/>
            <ac:picMk id="8" creationId="{C4C6EC21-B189-4D45-A061-AAA0806A6358}"/>
          </ac:picMkLst>
        </pc:picChg>
      </pc:sldChg>
      <pc:sldChg chg="modSp">
        <pc:chgData name="Hanne Holmelund von Sehested" userId="b92cad2f-4ea1-43fa-a59c-1f9b0eb09d8b" providerId="ADAL" clId="{1CE924FA-7A35-4153-9317-178B9C19BD5A}" dt="2021-09-16T16:11:10.106" v="1665" actId="14100"/>
        <pc:sldMkLst>
          <pc:docMk/>
          <pc:sldMk cId="3098138852" sldId="260"/>
        </pc:sldMkLst>
        <pc:picChg chg="mod">
          <ac:chgData name="Hanne Holmelund von Sehested" userId="b92cad2f-4ea1-43fa-a59c-1f9b0eb09d8b" providerId="ADAL" clId="{1CE924FA-7A35-4153-9317-178B9C19BD5A}" dt="2021-09-16T16:11:10.106" v="1665" actId="14100"/>
          <ac:picMkLst>
            <pc:docMk/>
            <pc:sldMk cId="3098138852" sldId="260"/>
            <ac:picMk id="1026" creationId="{00000000-0000-0000-0000-000000000000}"/>
          </ac:picMkLst>
        </pc:picChg>
      </pc:sldChg>
      <pc:sldChg chg="modSp">
        <pc:chgData name="Hanne Holmelund von Sehested" userId="b92cad2f-4ea1-43fa-a59c-1f9b0eb09d8b" providerId="ADAL" clId="{1CE924FA-7A35-4153-9317-178B9C19BD5A}" dt="2021-09-16T16:10:37.916" v="1662" actId="1035"/>
        <pc:sldMkLst>
          <pc:docMk/>
          <pc:sldMk cId="4001474499" sldId="261"/>
        </pc:sldMkLst>
        <pc:picChg chg="mod">
          <ac:chgData name="Hanne Holmelund von Sehested" userId="b92cad2f-4ea1-43fa-a59c-1f9b0eb09d8b" providerId="ADAL" clId="{1CE924FA-7A35-4153-9317-178B9C19BD5A}" dt="2021-09-16T16:10:37.916" v="1662" actId="1035"/>
          <ac:picMkLst>
            <pc:docMk/>
            <pc:sldMk cId="4001474499" sldId="261"/>
            <ac:picMk id="2050" creationId="{00000000-0000-0000-0000-000000000000}"/>
          </ac:picMkLst>
        </pc:picChg>
      </pc:sldChg>
      <pc:sldChg chg="addSp modSp new mod modClrScheme chgLayout">
        <pc:chgData name="Hanne Holmelund von Sehested" userId="b92cad2f-4ea1-43fa-a59c-1f9b0eb09d8b" providerId="ADAL" clId="{1CE924FA-7A35-4153-9317-178B9C19BD5A}" dt="2021-09-16T16:32:28.268" v="1791" actId="1038"/>
        <pc:sldMkLst>
          <pc:docMk/>
          <pc:sldMk cId="4069312755" sldId="263"/>
        </pc:sldMkLst>
        <pc:spChg chg="mod">
          <ac:chgData name="Hanne Holmelund von Sehested" userId="b92cad2f-4ea1-43fa-a59c-1f9b0eb09d8b" providerId="ADAL" clId="{1CE924FA-7A35-4153-9317-178B9C19BD5A}" dt="2021-09-16T16:23:13.819" v="1719" actId="121"/>
          <ac:spMkLst>
            <pc:docMk/>
            <pc:sldMk cId="4069312755" sldId="263"/>
            <ac:spMk id="2" creationId="{23415D4B-9C6E-42E8-9F84-A43D415ECF4D}"/>
          </ac:spMkLst>
        </pc:spChg>
        <pc:spChg chg="mod">
          <ac:chgData name="Hanne Holmelund von Sehested" userId="b92cad2f-4ea1-43fa-a59c-1f9b0eb09d8b" providerId="ADAL" clId="{1CE924FA-7A35-4153-9317-178B9C19BD5A}" dt="2021-09-16T16:22:58.733" v="1717" actId="27636"/>
          <ac:spMkLst>
            <pc:docMk/>
            <pc:sldMk cId="4069312755" sldId="263"/>
            <ac:spMk id="3" creationId="{60081050-C67C-49F6-A35C-7F19943801EA}"/>
          </ac:spMkLst>
        </pc:spChg>
        <pc:spChg chg="add mod">
          <ac:chgData name="Hanne Holmelund von Sehested" userId="b92cad2f-4ea1-43fa-a59c-1f9b0eb09d8b" providerId="ADAL" clId="{1CE924FA-7A35-4153-9317-178B9C19BD5A}" dt="2021-09-16T16:32:28.268" v="1791" actId="1038"/>
          <ac:spMkLst>
            <pc:docMk/>
            <pc:sldMk cId="4069312755" sldId="263"/>
            <ac:spMk id="5" creationId="{7F02589C-BBBC-461B-985F-7F6CBFEE452A}"/>
          </ac:spMkLst>
        </pc:spChg>
        <pc:picChg chg="add mod">
          <ac:chgData name="Hanne Holmelund von Sehested" userId="b92cad2f-4ea1-43fa-a59c-1f9b0eb09d8b" providerId="ADAL" clId="{1CE924FA-7A35-4153-9317-178B9C19BD5A}" dt="2021-09-16T16:22:34.877" v="1714" actId="26606"/>
          <ac:picMkLst>
            <pc:docMk/>
            <pc:sldMk cId="4069312755" sldId="263"/>
            <ac:picMk id="4" creationId="{D86B1D63-72B6-46AB-A9E3-5CED8E3CAC80}"/>
          </ac:picMkLst>
        </pc:picChg>
      </pc:sldChg>
      <pc:sldChg chg="addSp delSp modSp new mod">
        <pc:chgData name="Hanne Holmelund von Sehested" userId="b92cad2f-4ea1-43fa-a59c-1f9b0eb09d8b" providerId="ADAL" clId="{1CE924FA-7A35-4153-9317-178B9C19BD5A}" dt="2021-09-16T15:09:25.852" v="609" actId="1076"/>
        <pc:sldMkLst>
          <pc:docMk/>
          <pc:sldMk cId="1073494992" sldId="264"/>
        </pc:sldMkLst>
        <pc:spChg chg="mod">
          <ac:chgData name="Hanne Holmelund von Sehested" userId="b92cad2f-4ea1-43fa-a59c-1f9b0eb09d8b" providerId="ADAL" clId="{1CE924FA-7A35-4153-9317-178B9C19BD5A}" dt="2021-09-16T15:05:41.967" v="423" actId="1076"/>
          <ac:spMkLst>
            <pc:docMk/>
            <pc:sldMk cId="1073494992" sldId="264"/>
            <ac:spMk id="2" creationId="{A8E8F14E-9F8B-42C3-A050-C4E0F1F3E3BA}"/>
          </ac:spMkLst>
        </pc:spChg>
        <pc:spChg chg="mod">
          <ac:chgData name="Hanne Holmelund von Sehested" userId="b92cad2f-4ea1-43fa-a59c-1f9b0eb09d8b" providerId="ADAL" clId="{1CE924FA-7A35-4153-9317-178B9C19BD5A}" dt="2021-09-16T15:08:16.215" v="602" actId="14100"/>
          <ac:spMkLst>
            <pc:docMk/>
            <pc:sldMk cId="1073494992" sldId="264"/>
            <ac:spMk id="3" creationId="{4F9D7450-A8CA-4A7C-85C1-BE399709B652}"/>
          </ac:spMkLst>
        </pc:spChg>
        <pc:spChg chg="add mod">
          <ac:chgData name="Hanne Holmelund von Sehested" userId="b92cad2f-4ea1-43fa-a59c-1f9b0eb09d8b" providerId="ADAL" clId="{1CE924FA-7A35-4153-9317-178B9C19BD5A}" dt="2021-09-16T15:09:20.865" v="608" actId="1076"/>
          <ac:spMkLst>
            <pc:docMk/>
            <pc:sldMk cId="1073494992" sldId="264"/>
            <ac:spMk id="5" creationId="{A87E055F-7134-4CD9-AFD8-F9D27EC7E995}"/>
          </ac:spMkLst>
        </pc:spChg>
        <pc:picChg chg="add del mod">
          <ac:chgData name="Hanne Holmelund von Sehested" userId="b92cad2f-4ea1-43fa-a59c-1f9b0eb09d8b" providerId="ADAL" clId="{1CE924FA-7A35-4153-9317-178B9C19BD5A}" dt="2021-09-16T14:58:08.667" v="395" actId="21"/>
          <ac:picMkLst>
            <pc:docMk/>
            <pc:sldMk cId="1073494992" sldId="264"/>
            <ac:picMk id="4" creationId="{01015ADB-6804-4013-8DD4-C990B18996FC}"/>
          </ac:picMkLst>
        </pc:picChg>
        <pc:picChg chg="add mod">
          <ac:chgData name="Hanne Holmelund von Sehested" userId="b92cad2f-4ea1-43fa-a59c-1f9b0eb09d8b" providerId="ADAL" clId="{1CE924FA-7A35-4153-9317-178B9C19BD5A}" dt="2021-09-16T15:09:25.852" v="609" actId="1076"/>
          <ac:picMkLst>
            <pc:docMk/>
            <pc:sldMk cId="1073494992" sldId="264"/>
            <ac:picMk id="1026" creationId="{6A974AB7-A37A-46B1-A2F6-95D417E757B1}"/>
          </ac:picMkLst>
        </pc:picChg>
      </pc:sldChg>
      <pc:sldChg chg="addSp delSp modSp new mod">
        <pc:chgData name="Hanne Holmelund von Sehested" userId="b92cad2f-4ea1-43fa-a59c-1f9b0eb09d8b" providerId="ADAL" clId="{1CE924FA-7A35-4153-9317-178B9C19BD5A}" dt="2021-09-16T16:11:32.570" v="1666" actId="1076"/>
        <pc:sldMkLst>
          <pc:docMk/>
          <pc:sldMk cId="3699911709" sldId="265"/>
        </pc:sldMkLst>
        <pc:picChg chg="add mod">
          <ac:chgData name="Hanne Holmelund von Sehested" userId="b92cad2f-4ea1-43fa-a59c-1f9b0eb09d8b" providerId="ADAL" clId="{1CE924FA-7A35-4153-9317-178B9C19BD5A}" dt="2021-09-16T16:11:32.570" v="1666" actId="1076"/>
          <ac:picMkLst>
            <pc:docMk/>
            <pc:sldMk cId="3699911709" sldId="265"/>
            <ac:picMk id="2" creationId="{C00028E5-DFA4-4FB6-9BA5-EFA5ECC2B20A}"/>
          </ac:picMkLst>
        </pc:picChg>
        <pc:picChg chg="add del mod modCrop">
          <ac:chgData name="Hanne Holmelund von Sehested" userId="b92cad2f-4ea1-43fa-a59c-1f9b0eb09d8b" providerId="ADAL" clId="{1CE924FA-7A35-4153-9317-178B9C19BD5A}" dt="2021-09-16T15:12:51.323" v="618" actId="21"/>
          <ac:picMkLst>
            <pc:docMk/>
            <pc:sldMk cId="3699911709" sldId="265"/>
            <ac:picMk id="4" creationId="{E0652871-5CBA-4A9A-86C7-4532616A2F8C}"/>
          </ac:picMkLst>
        </pc:picChg>
      </pc:sldChg>
      <pc:sldChg chg="addSp delSp modSp new mod">
        <pc:chgData name="Hanne Holmelund von Sehested" userId="b92cad2f-4ea1-43fa-a59c-1f9b0eb09d8b" providerId="ADAL" clId="{1CE924FA-7A35-4153-9317-178B9C19BD5A}" dt="2021-09-16T16:26:31.535" v="1735" actId="1076"/>
        <pc:sldMkLst>
          <pc:docMk/>
          <pc:sldMk cId="1403848110" sldId="266"/>
        </pc:sldMkLst>
        <pc:spChg chg="mod">
          <ac:chgData name="Hanne Holmelund von Sehested" userId="b92cad2f-4ea1-43fa-a59c-1f9b0eb09d8b" providerId="ADAL" clId="{1CE924FA-7A35-4153-9317-178B9C19BD5A}" dt="2021-09-16T16:24:20.250" v="1722" actId="403"/>
          <ac:spMkLst>
            <pc:docMk/>
            <pc:sldMk cId="1403848110" sldId="266"/>
            <ac:spMk id="2" creationId="{33543E63-E346-47F8-8E47-191A5078A335}"/>
          </ac:spMkLst>
        </pc:spChg>
        <pc:spChg chg="del">
          <ac:chgData name="Hanne Holmelund von Sehested" userId="b92cad2f-4ea1-43fa-a59c-1f9b0eb09d8b" providerId="ADAL" clId="{1CE924FA-7A35-4153-9317-178B9C19BD5A}" dt="2021-09-16T15:13:10.016" v="620"/>
          <ac:spMkLst>
            <pc:docMk/>
            <pc:sldMk cId="1403848110" sldId="266"/>
            <ac:spMk id="3" creationId="{ED3DB436-CB13-42F9-86BB-F45389875640}"/>
          </ac:spMkLst>
        </pc:spChg>
        <pc:spChg chg="mod">
          <ac:chgData name="Hanne Holmelund von Sehested" userId="b92cad2f-4ea1-43fa-a59c-1f9b0eb09d8b" providerId="ADAL" clId="{1CE924FA-7A35-4153-9317-178B9C19BD5A}" dt="2021-09-16T15:21:24.129" v="1028" actId="20577"/>
          <ac:spMkLst>
            <pc:docMk/>
            <pc:sldMk cId="1403848110" sldId="266"/>
            <ac:spMk id="4" creationId="{EA4FC029-32E8-4330-8CE9-70EEA99A29EE}"/>
          </ac:spMkLst>
        </pc:spChg>
        <pc:spChg chg="add mod">
          <ac:chgData name="Hanne Holmelund von Sehested" userId="b92cad2f-4ea1-43fa-a59c-1f9b0eb09d8b" providerId="ADAL" clId="{1CE924FA-7A35-4153-9317-178B9C19BD5A}" dt="2021-09-16T16:26:31.535" v="1735" actId="1076"/>
          <ac:spMkLst>
            <pc:docMk/>
            <pc:sldMk cId="1403848110" sldId="266"/>
            <ac:spMk id="6" creationId="{9EDC8CB0-F531-48E8-8EA6-1FDF25C511FD}"/>
          </ac:spMkLst>
        </pc:spChg>
        <pc:picChg chg="add mod">
          <ac:chgData name="Hanne Holmelund von Sehested" userId="b92cad2f-4ea1-43fa-a59c-1f9b0eb09d8b" providerId="ADAL" clId="{1CE924FA-7A35-4153-9317-178B9C19BD5A}" dt="2021-09-16T15:13:10.016" v="620"/>
          <ac:picMkLst>
            <pc:docMk/>
            <pc:sldMk cId="1403848110" sldId="266"/>
            <ac:picMk id="5" creationId="{D1DF2FFA-1E98-4BE7-81DE-2E556150EFEF}"/>
          </ac:picMkLst>
        </pc:picChg>
      </pc:sldChg>
      <pc:sldChg chg="addSp delSp modSp new mod">
        <pc:chgData name="Hanne Holmelund von Sehested" userId="b92cad2f-4ea1-43fa-a59c-1f9b0eb09d8b" providerId="ADAL" clId="{1CE924FA-7A35-4153-9317-178B9C19BD5A}" dt="2021-09-16T15:35:38.695" v="1186" actId="1076"/>
        <pc:sldMkLst>
          <pc:docMk/>
          <pc:sldMk cId="1476761793" sldId="267"/>
        </pc:sldMkLst>
        <pc:spChg chg="mod">
          <ac:chgData name="Hanne Holmelund von Sehested" userId="b92cad2f-4ea1-43fa-a59c-1f9b0eb09d8b" providerId="ADAL" clId="{1CE924FA-7A35-4153-9317-178B9C19BD5A}" dt="2021-09-16T15:34:57.445" v="1180" actId="2711"/>
          <ac:spMkLst>
            <pc:docMk/>
            <pc:sldMk cId="1476761793" sldId="267"/>
            <ac:spMk id="2" creationId="{8258C9DA-F0A8-4B72-9B11-C162DA3D4F38}"/>
          </ac:spMkLst>
        </pc:spChg>
        <pc:spChg chg="del">
          <ac:chgData name="Hanne Holmelund von Sehested" userId="b92cad2f-4ea1-43fa-a59c-1f9b0eb09d8b" providerId="ADAL" clId="{1CE924FA-7A35-4153-9317-178B9C19BD5A}" dt="2021-09-16T15:22:44.162" v="1047" actId="478"/>
          <ac:spMkLst>
            <pc:docMk/>
            <pc:sldMk cId="1476761793" sldId="267"/>
            <ac:spMk id="3" creationId="{DB184A00-C8FC-4EDC-A754-B3920A98F971}"/>
          </ac:spMkLst>
        </pc:spChg>
        <pc:spChg chg="add del mod">
          <ac:chgData name="Hanne Holmelund von Sehested" userId="b92cad2f-4ea1-43fa-a59c-1f9b0eb09d8b" providerId="ADAL" clId="{1CE924FA-7A35-4153-9317-178B9C19BD5A}" dt="2021-09-16T15:23:58.236" v="1055"/>
          <ac:spMkLst>
            <pc:docMk/>
            <pc:sldMk cId="1476761793" sldId="267"/>
            <ac:spMk id="4" creationId="{163736A3-7C7C-4B4F-83BA-356F698D7E22}"/>
          </ac:spMkLst>
        </pc:spChg>
        <pc:spChg chg="add mod">
          <ac:chgData name="Hanne Holmelund von Sehested" userId="b92cad2f-4ea1-43fa-a59c-1f9b0eb09d8b" providerId="ADAL" clId="{1CE924FA-7A35-4153-9317-178B9C19BD5A}" dt="2021-09-16T15:27:53.037" v="1102" actId="1076"/>
          <ac:spMkLst>
            <pc:docMk/>
            <pc:sldMk cId="1476761793" sldId="267"/>
            <ac:spMk id="5" creationId="{8C1E9114-5FB6-4EBC-9442-CF791344EE41}"/>
          </ac:spMkLst>
        </pc:spChg>
        <pc:spChg chg="add mod">
          <ac:chgData name="Hanne Holmelund von Sehested" userId="b92cad2f-4ea1-43fa-a59c-1f9b0eb09d8b" providerId="ADAL" clId="{1CE924FA-7A35-4153-9317-178B9C19BD5A}" dt="2021-09-16T15:27:22.810" v="1098" actId="1076"/>
          <ac:spMkLst>
            <pc:docMk/>
            <pc:sldMk cId="1476761793" sldId="267"/>
            <ac:spMk id="6" creationId="{CD7C7ABD-9349-48D3-B578-F67E94E44114}"/>
          </ac:spMkLst>
        </pc:spChg>
        <pc:spChg chg="add mod">
          <ac:chgData name="Hanne Holmelund von Sehested" userId="b92cad2f-4ea1-43fa-a59c-1f9b0eb09d8b" providerId="ADAL" clId="{1CE924FA-7A35-4153-9317-178B9C19BD5A}" dt="2021-09-16T15:35:29.451" v="1184" actId="1076"/>
          <ac:spMkLst>
            <pc:docMk/>
            <pc:sldMk cId="1476761793" sldId="267"/>
            <ac:spMk id="7" creationId="{12D04B57-D9E9-407C-B5DB-92A5D03894DA}"/>
          </ac:spMkLst>
        </pc:spChg>
        <pc:spChg chg="add mod">
          <ac:chgData name="Hanne Holmelund von Sehested" userId="b92cad2f-4ea1-43fa-a59c-1f9b0eb09d8b" providerId="ADAL" clId="{1CE924FA-7A35-4153-9317-178B9C19BD5A}" dt="2021-09-16T15:35:38.695" v="1186" actId="1076"/>
          <ac:spMkLst>
            <pc:docMk/>
            <pc:sldMk cId="1476761793" sldId="267"/>
            <ac:spMk id="8" creationId="{552E8834-BE0E-42D7-8316-3595C5007F0D}"/>
          </ac:spMkLst>
        </pc:spChg>
        <pc:spChg chg="add mod">
          <ac:chgData name="Hanne Holmelund von Sehested" userId="b92cad2f-4ea1-43fa-a59c-1f9b0eb09d8b" providerId="ADAL" clId="{1CE924FA-7A35-4153-9317-178B9C19BD5A}" dt="2021-09-16T15:35:08.381" v="1181" actId="1076"/>
          <ac:spMkLst>
            <pc:docMk/>
            <pc:sldMk cId="1476761793" sldId="267"/>
            <ac:spMk id="9" creationId="{38C20554-167C-42D8-A5DD-F6EF4952F036}"/>
          </ac:spMkLst>
        </pc:spChg>
        <pc:spChg chg="add mod">
          <ac:chgData name="Hanne Holmelund von Sehested" userId="b92cad2f-4ea1-43fa-a59c-1f9b0eb09d8b" providerId="ADAL" clId="{1CE924FA-7A35-4153-9317-178B9C19BD5A}" dt="2021-09-16T15:35:16.256" v="1183" actId="1076"/>
          <ac:spMkLst>
            <pc:docMk/>
            <pc:sldMk cId="1476761793" sldId="267"/>
            <ac:spMk id="10" creationId="{1F708EFA-D390-4DB7-918C-EB64F1C949A8}"/>
          </ac:spMkLst>
        </pc:spChg>
        <pc:spChg chg="add mod">
          <ac:chgData name="Hanne Holmelund von Sehested" userId="b92cad2f-4ea1-43fa-a59c-1f9b0eb09d8b" providerId="ADAL" clId="{1CE924FA-7A35-4153-9317-178B9C19BD5A}" dt="2021-09-16T15:28:12.959" v="1104" actId="207"/>
          <ac:spMkLst>
            <pc:docMk/>
            <pc:sldMk cId="1476761793" sldId="267"/>
            <ac:spMk id="11" creationId="{4DBF983A-EEF1-4132-8BAB-15D04C335070}"/>
          </ac:spMkLst>
        </pc:spChg>
        <pc:spChg chg="add mod">
          <ac:chgData name="Hanne Holmelund von Sehested" userId="b92cad2f-4ea1-43fa-a59c-1f9b0eb09d8b" providerId="ADAL" clId="{1CE924FA-7A35-4153-9317-178B9C19BD5A}" dt="2021-09-16T15:33:46.001" v="1178" actId="208"/>
          <ac:spMkLst>
            <pc:docMk/>
            <pc:sldMk cId="1476761793" sldId="267"/>
            <ac:spMk id="12" creationId="{0298FF73-1C67-4C0C-8A45-CC20861CDE48}"/>
          </ac:spMkLst>
        </pc:spChg>
        <pc:spChg chg="add mod">
          <ac:chgData name="Hanne Holmelund von Sehested" userId="b92cad2f-4ea1-43fa-a59c-1f9b0eb09d8b" providerId="ADAL" clId="{1CE924FA-7A35-4153-9317-178B9C19BD5A}" dt="2021-09-16T15:33:41.248" v="1177" actId="208"/>
          <ac:spMkLst>
            <pc:docMk/>
            <pc:sldMk cId="1476761793" sldId="267"/>
            <ac:spMk id="13" creationId="{7F7975CF-6C4D-4B14-AE14-0372203D402E}"/>
          </ac:spMkLst>
        </pc:spChg>
        <pc:spChg chg="add mod">
          <ac:chgData name="Hanne Holmelund von Sehested" userId="b92cad2f-4ea1-43fa-a59c-1f9b0eb09d8b" providerId="ADAL" clId="{1CE924FA-7A35-4153-9317-178B9C19BD5A}" dt="2021-09-16T15:32:33.825" v="1172" actId="1076"/>
          <ac:spMkLst>
            <pc:docMk/>
            <pc:sldMk cId="1476761793" sldId="267"/>
            <ac:spMk id="14" creationId="{EBD601EC-D903-49BC-A653-115254BAF596}"/>
          </ac:spMkLst>
        </pc:spChg>
        <pc:spChg chg="add del">
          <ac:chgData name="Hanne Holmelund von Sehested" userId="b92cad2f-4ea1-43fa-a59c-1f9b0eb09d8b" providerId="ADAL" clId="{1CE924FA-7A35-4153-9317-178B9C19BD5A}" dt="2021-09-16T15:31:10.802" v="1143" actId="11529"/>
          <ac:spMkLst>
            <pc:docMk/>
            <pc:sldMk cId="1476761793" sldId="267"/>
            <ac:spMk id="15" creationId="{49E2E0FC-DE21-4FAB-B2C3-7658CA1FF383}"/>
          </ac:spMkLst>
        </pc:spChg>
        <pc:spChg chg="add mod">
          <ac:chgData name="Hanne Holmelund von Sehested" userId="b92cad2f-4ea1-43fa-a59c-1f9b0eb09d8b" providerId="ADAL" clId="{1CE924FA-7A35-4153-9317-178B9C19BD5A}" dt="2021-09-16T15:33:19.194" v="1174" actId="208"/>
          <ac:spMkLst>
            <pc:docMk/>
            <pc:sldMk cId="1476761793" sldId="267"/>
            <ac:spMk id="16" creationId="{AA06D00F-A3F5-489B-AEEC-801332DD25E7}"/>
          </ac:spMkLst>
        </pc:spChg>
        <pc:spChg chg="add mod">
          <ac:chgData name="Hanne Holmelund von Sehested" userId="b92cad2f-4ea1-43fa-a59c-1f9b0eb09d8b" providerId="ADAL" clId="{1CE924FA-7A35-4153-9317-178B9C19BD5A}" dt="2021-09-16T15:33:33.775" v="1176" actId="208"/>
          <ac:spMkLst>
            <pc:docMk/>
            <pc:sldMk cId="1476761793" sldId="267"/>
            <ac:spMk id="17" creationId="{6A4EDF8F-246C-4B7C-AFB2-2F19AD051CE9}"/>
          </ac:spMkLst>
        </pc:spChg>
      </pc:sldChg>
      <pc:sldChg chg="addSp delSp modSp new mod">
        <pc:chgData name="Hanne Holmelund von Sehested" userId="b92cad2f-4ea1-43fa-a59c-1f9b0eb09d8b" providerId="ADAL" clId="{1CE924FA-7A35-4153-9317-178B9C19BD5A}" dt="2021-09-16T15:53:07.800" v="1423" actId="20577"/>
        <pc:sldMkLst>
          <pc:docMk/>
          <pc:sldMk cId="2554839735" sldId="268"/>
        </pc:sldMkLst>
        <pc:spChg chg="mod">
          <ac:chgData name="Hanne Holmelund von Sehested" userId="b92cad2f-4ea1-43fa-a59c-1f9b0eb09d8b" providerId="ADAL" clId="{1CE924FA-7A35-4153-9317-178B9C19BD5A}" dt="2021-09-16T15:35:59.449" v="1197" actId="2711"/>
          <ac:spMkLst>
            <pc:docMk/>
            <pc:sldMk cId="2554839735" sldId="268"/>
            <ac:spMk id="2" creationId="{175ED875-4948-4C4A-91C3-BBA8E7D8AC35}"/>
          </ac:spMkLst>
        </pc:spChg>
        <pc:spChg chg="mod">
          <ac:chgData name="Hanne Holmelund von Sehested" userId="b92cad2f-4ea1-43fa-a59c-1f9b0eb09d8b" providerId="ADAL" clId="{1CE924FA-7A35-4153-9317-178B9C19BD5A}" dt="2021-09-16T15:53:07.800" v="1423" actId="20577"/>
          <ac:spMkLst>
            <pc:docMk/>
            <pc:sldMk cId="2554839735" sldId="268"/>
            <ac:spMk id="3" creationId="{C6FF81EE-D7A3-4B51-ABF4-C34C9EA4BCC7}"/>
          </ac:spMkLst>
        </pc:spChg>
        <pc:spChg chg="add mod">
          <ac:chgData name="Hanne Holmelund von Sehested" userId="b92cad2f-4ea1-43fa-a59c-1f9b0eb09d8b" providerId="ADAL" clId="{1CE924FA-7A35-4153-9317-178B9C19BD5A}" dt="2021-09-16T15:49:27.013" v="1384" actId="1076"/>
          <ac:spMkLst>
            <pc:docMk/>
            <pc:sldMk cId="2554839735" sldId="268"/>
            <ac:spMk id="4" creationId="{49B6AAC9-A701-447C-AED7-4399AC22B9AD}"/>
          </ac:spMkLst>
        </pc:spChg>
        <pc:spChg chg="add del mod">
          <ac:chgData name="Hanne Holmelund von Sehested" userId="b92cad2f-4ea1-43fa-a59c-1f9b0eb09d8b" providerId="ADAL" clId="{1CE924FA-7A35-4153-9317-178B9C19BD5A}" dt="2021-09-16T15:43:13.316" v="1344" actId="478"/>
          <ac:spMkLst>
            <pc:docMk/>
            <pc:sldMk cId="2554839735" sldId="268"/>
            <ac:spMk id="5" creationId="{778E09C5-4803-4B7B-B42A-3BB524E97319}"/>
          </ac:spMkLst>
        </pc:spChg>
        <pc:spChg chg="add del mod">
          <ac:chgData name="Hanne Holmelund von Sehested" userId="b92cad2f-4ea1-43fa-a59c-1f9b0eb09d8b" providerId="ADAL" clId="{1CE924FA-7A35-4153-9317-178B9C19BD5A}" dt="2021-09-16T15:52:06.971" v="1420" actId="1035"/>
          <ac:spMkLst>
            <pc:docMk/>
            <pc:sldMk cId="2554839735" sldId="268"/>
            <ac:spMk id="6" creationId="{BCB70C1A-2EF1-4434-B628-A871E62C8FB4}"/>
          </ac:spMkLst>
        </pc:spChg>
      </pc:sldChg>
      <pc:sldChg chg="addSp delSp modSp new mod">
        <pc:chgData name="Hanne Holmelund von Sehested" userId="b92cad2f-4ea1-43fa-a59c-1f9b0eb09d8b" providerId="ADAL" clId="{1CE924FA-7A35-4153-9317-178B9C19BD5A}" dt="2021-09-16T16:23:43.573" v="1720" actId="2711"/>
        <pc:sldMkLst>
          <pc:docMk/>
          <pc:sldMk cId="1987220494" sldId="269"/>
        </pc:sldMkLst>
        <pc:spChg chg="mod">
          <ac:chgData name="Hanne Holmelund von Sehested" userId="b92cad2f-4ea1-43fa-a59c-1f9b0eb09d8b" providerId="ADAL" clId="{1CE924FA-7A35-4153-9317-178B9C19BD5A}" dt="2021-09-16T16:23:43.573" v="1720" actId="2711"/>
          <ac:spMkLst>
            <pc:docMk/>
            <pc:sldMk cId="1987220494" sldId="269"/>
            <ac:spMk id="2" creationId="{5A8C01A2-8070-4075-8EC9-F2FBA540C344}"/>
          </ac:spMkLst>
        </pc:spChg>
        <pc:spChg chg="mod">
          <ac:chgData name="Hanne Holmelund von Sehested" userId="b92cad2f-4ea1-43fa-a59c-1f9b0eb09d8b" providerId="ADAL" clId="{1CE924FA-7A35-4153-9317-178B9C19BD5A}" dt="2021-09-16T16:05:02.387" v="1604" actId="20577"/>
          <ac:spMkLst>
            <pc:docMk/>
            <pc:sldMk cId="1987220494" sldId="269"/>
            <ac:spMk id="3" creationId="{DE45E82F-EE81-4A5E-96C7-2B3B7472FCF8}"/>
          </ac:spMkLst>
        </pc:spChg>
        <pc:spChg chg="add del mod">
          <ac:chgData name="Hanne Holmelund von Sehested" userId="b92cad2f-4ea1-43fa-a59c-1f9b0eb09d8b" providerId="ADAL" clId="{1CE924FA-7A35-4153-9317-178B9C19BD5A}" dt="2021-09-16T16:00:35.501" v="1553" actId="478"/>
          <ac:spMkLst>
            <pc:docMk/>
            <pc:sldMk cId="1987220494" sldId="269"/>
            <ac:spMk id="4" creationId="{A05D182F-5ECF-4293-85B4-063F4A70B6E7}"/>
          </ac:spMkLst>
        </pc:spChg>
        <pc:spChg chg="add del mod">
          <ac:chgData name="Hanne Holmelund von Sehested" userId="b92cad2f-4ea1-43fa-a59c-1f9b0eb09d8b" providerId="ADAL" clId="{1CE924FA-7A35-4153-9317-178B9C19BD5A}" dt="2021-09-16T16:00:33.501" v="1552" actId="478"/>
          <ac:spMkLst>
            <pc:docMk/>
            <pc:sldMk cId="1987220494" sldId="269"/>
            <ac:spMk id="5" creationId="{8F2F8169-4A01-4240-AB76-35B08AF83CB5}"/>
          </ac:spMkLst>
        </pc:spChg>
        <pc:spChg chg="add mod">
          <ac:chgData name="Hanne Holmelund von Sehested" userId="b92cad2f-4ea1-43fa-a59c-1f9b0eb09d8b" providerId="ADAL" clId="{1CE924FA-7A35-4153-9317-178B9C19BD5A}" dt="2021-09-16T16:00:31.609" v="1551" actId="14100"/>
          <ac:spMkLst>
            <pc:docMk/>
            <pc:sldMk cId="1987220494" sldId="269"/>
            <ac:spMk id="6" creationId="{D108D4E9-C644-40BC-A683-0722E0CE39B5}"/>
          </ac:spMkLst>
        </pc:spChg>
        <pc:spChg chg="add mod">
          <ac:chgData name="Hanne Holmelund von Sehested" userId="b92cad2f-4ea1-43fa-a59c-1f9b0eb09d8b" providerId="ADAL" clId="{1CE924FA-7A35-4153-9317-178B9C19BD5A}" dt="2021-09-16T16:01:15.127" v="1559" actId="1037"/>
          <ac:spMkLst>
            <pc:docMk/>
            <pc:sldMk cId="1987220494" sldId="269"/>
            <ac:spMk id="7" creationId="{66A93B79-64F9-48B6-B49A-B660F2D594AD}"/>
          </ac:spMkLst>
        </pc:spChg>
        <pc:spChg chg="add mod">
          <ac:chgData name="Hanne Holmelund von Sehested" userId="b92cad2f-4ea1-43fa-a59c-1f9b0eb09d8b" providerId="ADAL" clId="{1CE924FA-7A35-4153-9317-178B9C19BD5A}" dt="2021-09-16T15:59:19.179" v="1508" actId="14100"/>
          <ac:spMkLst>
            <pc:docMk/>
            <pc:sldMk cId="1987220494" sldId="269"/>
            <ac:spMk id="8" creationId="{7FEAC845-1DEF-4C72-A200-8A3FC49B77E4}"/>
          </ac:spMkLst>
        </pc:spChg>
        <pc:spChg chg="add mod">
          <ac:chgData name="Hanne Holmelund von Sehested" userId="b92cad2f-4ea1-43fa-a59c-1f9b0eb09d8b" providerId="ADAL" clId="{1CE924FA-7A35-4153-9317-178B9C19BD5A}" dt="2021-09-16T15:59:26.021" v="1509" actId="14100"/>
          <ac:spMkLst>
            <pc:docMk/>
            <pc:sldMk cId="1987220494" sldId="269"/>
            <ac:spMk id="9" creationId="{0B445293-9188-41F6-B78C-B053B250671D}"/>
          </ac:spMkLst>
        </pc:spChg>
        <pc:spChg chg="add mod">
          <ac:chgData name="Hanne Holmelund von Sehested" userId="b92cad2f-4ea1-43fa-a59c-1f9b0eb09d8b" providerId="ADAL" clId="{1CE924FA-7A35-4153-9317-178B9C19BD5A}" dt="2021-09-16T16:00:56.985" v="1557" actId="1076"/>
          <ac:spMkLst>
            <pc:docMk/>
            <pc:sldMk cId="1987220494" sldId="269"/>
            <ac:spMk id="10" creationId="{8F93A50F-B99B-48CD-8340-48EF2876BA70}"/>
          </ac:spMkLst>
        </pc:spChg>
        <pc:spChg chg="add mod">
          <ac:chgData name="Hanne Holmelund von Sehested" userId="b92cad2f-4ea1-43fa-a59c-1f9b0eb09d8b" providerId="ADAL" clId="{1CE924FA-7A35-4153-9317-178B9C19BD5A}" dt="2021-09-16T16:00:45.863" v="1556" actId="1076"/>
          <ac:spMkLst>
            <pc:docMk/>
            <pc:sldMk cId="1987220494" sldId="269"/>
            <ac:spMk id="11" creationId="{31695037-9FA7-4219-9823-48EB397AD22C}"/>
          </ac:spMkLst>
        </pc:spChg>
      </pc:sldChg>
      <pc:sldChg chg="addSp delSp modSp new mod">
        <pc:chgData name="Hanne Holmelund von Sehested" userId="b92cad2f-4ea1-43fa-a59c-1f9b0eb09d8b" providerId="ADAL" clId="{1CE924FA-7A35-4153-9317-178B9C19BD5A}" dt="2021-09-16T16:24:11.295" v="1721" actId="947"/>
        <pc:sldMkLst>
          <pc:docMk/>
          <pc:sldMk cId="1989135013" sldId="270"/>
        </pc:sldMkLst>
        <pc:spChg chg="mod">
          <ac:chgData name="Hanne Holmelund von Sehested" userId="b92cad2f-4ea1-43fa-a59c-1f9b0eb09d8b" providerId="ADAL" clId="{1CE924FA-7A35-4153-9317-178B9C19BD5A}" dt="2021-09-16T16:24:11.295" v="1721" actId="947"/>
          <ac:spMkLst>
            <pc:docMk/>
            <pc:sldMk cId="1989135013" sldId="270"/>
            <ac:spMk id="2" creationId="{F82CEE43-C2C1-48F5-BEBC-90100918CBF8}"/>
          </ac:spMkLst>
        </pc:spChg>
        <pc:spChg chg="del mod">
          <ac:chgData name="Hanne Holmelund von Sehested" userId="b92cad2f-4ea1-43fa-a59c-1f9b0eb09d8b" providerId="ADAL" clId="{1CE924FA-7A35-4153-9317-178B9C19BD5A}" dt="2021-09-16T16:03:34.689" v="1578" actId="478"/>
          <ac:spMkLst>
            <pc:docMk/>
            <pc:sldMk cId="1989135013" sldId="270"/>
            <ac:spMk id="3" creationId="{162AC458-5379-42F6-80CF-D693491A87A3}"/>
          </ac:spMkLst>
        </pc:spChg>
        <pc:picChg chg="add mod">
          <ac:chgData name="Hanne Holmelund von Sehested" userId="b92cad2f-4ea1-43fa-a59c-1f9b0eb09d8b" providerId="ADAL" clId="{1CE924FA-7A35-4153-9317-178B9C19BD5A}" dt="2021-09-16T16:04:29.747" v="1582" actId="1076"/>
          <ac:picMkLst>
            <pc:docMk/>
            <pc:sldMk cId="1989135013" sldId="270"/>
            <ac:picMk id="5" creationId="{0A140506-EC3E-40BB-A35A-195C5AB63F17}"/>
          </ac:picMkLst>
        </pc:picChg>
        <pc:cxnChg chg="add del mod">
          <ac:chgData name="Hanne Holmelund von Sehested" userId="b92cad2f-4ea1-43fa-a59c-1f9b0eb09d8b" providerId="ADAL" clId="{1CE924FA-7A35-4153-9317-178B9C19BD5A}" dt="2021-09-16T16:06:26.199" v="1609" actId="21"/>
          <ac:cxnSpMkLst>
            <pc:docMk/>
            <pc:sldMk cId="1989135013" sldId="270"/>
            <ac:cxnSpMk id="7" creationId="{954026B1-8EF1-45BB-9B20-4DE71A885A92}"/>
          </ac:cxnSpMkLst>
        </pc:cxnChg>
      </pc:sldChg>
      <pc:sldChg chg="addSp delSp modSp new mod">
        <pc:chgData name="Hanne Holmelund von Sehested" userId="b92cad2f-4ea1-43fa-a59c-1f9b0eb09d8b" providerId="ADAL" clId="{1CE924FA-7A35-4153-9317-178B9C19BD5A}" dt="2021-09-16T16:09:13.619" v="1655" actId="1035"/>
        <pc:sldMkLst>
          <pc:docMk/>
          <pc:sldMk cId="3744317679" sldId="271"/>
        </pc:sldMkLst>
        <pc:spChg chg="mod">
          <ac:chgData name="Hanne Holmelund von Sehested" userId="b92cad2f-4ea1-43fa-a59c-1f9b0eb09d8b" providerId="ADAL" clId="{1CE924FA-7A35-4153-9317-178B9C19BD5A}" dt="2021-09-16T16:06:53.538" v="1626" actId="2711"/>
          <ac:spMkLst>
            <pc:docMk/>
            <pc:sldMk cId="3744317679" sldId="271"/>
            <ac:spMk id="2" creationId="{2C44F37A-8382-4F30-A55B-E4DF94045C5A}"/>
          </ac:spMkLst>
        </pc:spChg>
        <pc:spChg chg="del">
          <ac:chgData name="Hanne Holmelund von Sehested" userId="b92cad2f-4ea1-43fa-a59c-1f9b0eb09d8b" providerId="ADAL" clId="{1CE924FA-7A35-4153-9317-178B9C19BD5A}" dt="2021-09-16T16:07:01.314" v="1627" actId="478"/>
          <ac:spMkLst>
            <pc:docMk/>
            <pc:sldMk cId="3744317679" sldId="271"/>
            <ac:spMk id="3" creationId="{D7B033D2-1EE2-4BE3-A756-A885F5F3DA7D}"/>
          </ac:spMkLst>
        </pc:spChg>
        <pc:spChg chg="add mod">
          <ac:chgData name="Hanne Holmelund von Sehested" userId="b92cad2f-4ea1-43fa-a59c-1f9b0eb09d8b" providerId="ADAL" clId="{1CE924FA-7A35-4153-9317-178B9C19BD5A}" dt="2021-09-16T16:07:39.846" v="1636" actId="207"/>
          <ac:spMkLst>
            <pc:docMk/>
            <pc:sldMk cId="3744317679" sldId="271"/>
            <ac:spMk id="5" creationId="{BB0BED0D-F817-47F2-946C-B65F91A58505}"/>
          </ac:spMkLst>
        </pc:spChg>
        <pc:cxnChg chg="add mod ord">
          <ac:chgData name="Hanne Holmelund von Sehested" userId="b92cad2f-4ea1-43fa-a59c-1f9b0eb09d8b" providerId="ADAL" clId="{1CE924FA-7A35-4153-9317-178B9C19BD5A}" dt="2021-09-16T16:08:06.639" v="1641" actId="1076"/>
          <ac:cxnSpMkLst>
            <pc:docMk/>
            <pc:sldMk cId="3744317679" sldId="271"/>
            <ac:cxnSpMk id="4" creationId="{21B0E0CE-DB54-4919-B205-CEE246BECC8B}"/>
          </ac:cxnSpMkLst>
        </pc:cxnChg>
        <pc:cxnChg chg="add mod">
          <ac:chgData name="Hanne Holmelund von Sehested" userId="b92cad2f-4ea1-43fa-a59c-1f9b0eb09d8b" providerId="ADAL" clId="{1CE924FA-7A35-4153-9317-178B9C19BD5A}" dt="2021-09-16T16:08:09.848" v="1642" actId="1076"/>
          <ac:cxnSpMkLst>
            <pc:docMk/>
            <pc:sldMk cId="3744317679" sldId="271"/>
            <ac:cxnSpMk id="6" creationId="{784362F2-E3E6-4BEA-A818-E45B5046001E}"/>
          </ac:cxnSpMkLst>
        </pc:cxnChg>
        <pc:cxnChg chg="add mod">
          <ac:chgData name="Hanne Holmelund von Sehested" userId="b92cad2f-4ea1-43fa-a59c-1f9b0eb09d8b" providerId="ADAL" clId="{1CE924FA-7A35-4153-9317-178B9C19BD5A}" dt="2021-09-16T16:09:13.619" v="1655" actId="1035"/>
          <ac:cxnSpMkLst>
            <pc:docMk/>
            <pc:sldMk cId="3744317679" sldId="271"/>
            <ac:cxnSpMk id="7" creationId="{AB0813C5-5063-4A62-B4CF-01CD2E42EFE0}"/>
          </ac:cxnSpMkLst>
        </pc:cxnChg>
        <pc:cxnChg chg="add mod">
          <ac:chgData name="Hanne Holmelund von Sehested" userId="b92cad2f-4ea1-43fa-a59c-1f9b0eb09d8b" providerId="ADAL" clId="{1CE924FA-7A35-4153-9317-178B9C19BD5A}" dt="2021-09-16T16:09:09.706" v="1654" actId="1035"/>
          <ac:cxnSpMkLst>
            <pc:docMk/>
            <pc:sldMk cId="3744317679" sldId="271"/>
            <ac:cxnSpMk id="11" creationId="{5AFA426D-ECCC-4560-994E-09077F921CD7}"/>
          </ac:cxnSpMkLst>
        </pc:cxnChg>
      </pc:sldChg>
    </pc:docChg>
  </pc:docChgLst>
  <pc:docChgLst>
    <pc:chgData name="Hanne Holmelund von Sehested" userId="b92cad2f-4ea1-43fa-a59c-1f9b0eb09d8b" providerId="ADAL" clId="{0F3F4BF7-DFA2-4396-BB1C-15F2C025D4DC}"/>
    <pc:docChg chg="undo custSel addSld modSld">
      <pc:chgData name="Hanne Holmelund von Sehested" userId="b92cad2f-4ea1-43fa-a59c-1f9b0eb09d8b" providerId="ADAL" clId="{0F3F4BF7-DFA2-4396-BB1C-15F2C025D4DC}" dt="2024-10-03T09:04:20.361" v="25" actId="1076"/>
      <pc:docMkLst>
        <pc:docMk/>
      </pc:docMkLst>
      <pc:sldChg chg="addSp modSp new mod">
        <pc:chgData name="Hanne Holmelund von Sehested" userId="b92cad2f-4ea1-43fa-a59c-1f9b0eb09d8b" providerId="ADAL" clId="{0F3F4BF7-DFA2-4396-BB1C-15F2C025D4DC}" dt="2024-10-03T09:03:27.009" v="20" actId="1076"/>
        <pc:sldMkLst>
          <pc:docMk/>
          <pc:sldMk cId="2212291556" sldId="272"/>
        </pc:sldMkLst>
        <pc:picChg chg="add mod modCrop">
          <ac:chgData name="Hanne Holmelund von Sehested" userId="b92cad2f-4ea1-43fa-a59c-1f9b0eb09d8b" providerId="ADAL" clId="{0F3F4BF7-DFA2-4396-BB1C-15F2C025D4DC}" dt="2024-10-03T09:03:27.009" v="20" actId="1076"/>
          <ac:picMkLst>
            <pc:docMk/>
            <pc:sldMk cId="2212291556" sldId="272"/>
            <ac:picMk id="3" creationId="{99CBF201-9ACE-EDF7-7793-213BC442384A}"/>
          </ac:picMkLst>
        </pc:picChg>
      </pc:sldChg>
      <pc:sldChg chg="addSp modSp new mod">
        <pc:chgData name="Hanne Holmelund von Sehested" userId="b92cad2f-4ea1-43fa-a59c-1f9b0eb09d8b" providerId="ADAL" clId="{0F3F4BF7-DFA2-4396-BB1C-15F2C025D4DC}" dt="2024-10-03T09:02:20.584" v="11" actId="1076"/>
        <pc:sldMkLst>
          <pc:docMk/>
          <pc:sldMk cId="2337260666" sldId="273"/>
        </pc:sldMkLst>
        <pc:picChg chg="add mod modCrop">
          <ac:chgData name="Hanne Holmelund von Sehested" userId="b92cad2f-4ea1-43fa-a59c-1f9b0eb09d8b" providerId="ADAL" clId="{0F3F4BF7-DFA2-4396-BB1C-15F2C025D4DC}" dt="2024-10-03T09:02:20.584" v="11" actId="1076"/>
          <ac:picMkLst>
            <pc:docMk/>
            <pc:sldMk cId="2337260666" sldId="273"/>
            <ac:picMk id="3" creationId="{4E7597AE-7FF4-F8EA-C160-5F09519D0DD3}"/>
          </ac:picMkLst>
        </pc:picChg>
      </pc:sldChg>
      <pc:sldChg chg="addSp modSp new">
        <pc:chgData name="Hanne Holmelund von Sehested" userId="b92cad2f-4ea1-43fa-a59c-1f9b0eb09d8b" providerId="ADAL" clId="{0F3F4BF7-DFA2-4396-BB1C-15F2C025D4DC}" dt="2024-10-03T09:04:20.361" v="25" actId="1076"/>
        <pc:sldMkLst>
          <pc:docMk/>
          <pc:sldMk cId="3307387429" sldId="274"/>
        </pc:sldMkLst>
        <pc:picChg chg="add mod">
          <ac:chgData name="Hanne Holmelund von Sehested" userId="b92cad2f-4ea1-43fa-a59c-1f9b0eb09d8b" providerId="ADAL" clId="{0F3F4BF7-DFA2-4396-BB1C-15F2C025D4DC}" dt="2024-10-03T09:04:20.361" v="25" actId="1076"/>
          <ac:picMkLst>
            <pc:docMk/>
            <pc:sldMk cId="3307387429" sldId="274"/>
            <ac:picMk id="1026" creationId="{8765DA21-E17A-E68F-F923-DCE77F842002}"/>
          </ac:picMkLst>
        </pc:picChg>
      </pc:sldChg>
    </pc:docChg>
  </pc:docChgLst>
  <pc:docChgLst>
    <pc:chgData name="Hanne Holmelund von Sehested" userId="b92cad2f-4ea1-43fa-a59c-1f9b0eb09d8b" providerId="ADAL" clId="{D7C9B272-CB71-4E40-A7F8-AADF708A3248}"/>
    <pc:docChg chg="undo custSel modSld">
      <pc:chgData name="Hanne Holmelund von Sehested" userId="b92cad2f-4ea1-43fa-a59c-1f9b0eb09d8b" providerId="ADAL" clId="{D7C9B272-CB71-4E40-A7F8-AADF708A3248}" dt="2020-09-30T13:47:51.700" v="6" actId="14100"/>
      <pc:docMkLst>
        <pc:docMk/>
      </pc:docMkLst>
      <pc:sldChg chg="modSp mod">
        <pc:chgData name="Hanne Holmelund von Sehested" userId="b92cad2f-4ea1-43fa-a59c-1f9b0eb09d8b" providerId="ADAL" clId="{D7C9B272-CB71-4E40-A7F8-AADF708A3248}" dt="2020-09-30T13:47:51.700" v="6" actId="14100"/>
        <pc:sldMkLst>
          <pc:docMk/>
          <pc:sldMk cId="888527667" sldId="257"/>
        </pc:sldMkLst>
        <pc:picChg chg="mod">
          <ac:chgData name="Hanne Holmelund von Sehested" userId="b92cad2f-4ea1-43fa-a59c-1f9b0eb09d8b" providerId="ADAL" clId="{D7C9B272-CB71-4E40-A7F8-AADF708A3248}" dt="2020-09-30T13:47:51.700" v="6" actId="14100"/>
          <ac:picMkLst>
            <pc:docMk/>
            <pc:sldMk cId="888527667" sldId="257"/>
            <ac:picMk id="2" creationId="{94B6CAA0-D7BC-487A-9F06-BFC94340A744}"/>
          </ac:picMkLst>
        </pc:picChg>
      </pc:sldChg>
      <pc:sldChg chg="modSp">
        <pc:chgData name="Hanne Holmelund von Sehested" userId="b92cad2f-4ea1-43fa-a59c-1f9b0eb09d8b" providerId="ADAL" clId="{D7C9B272-CB71-4E40-A7F8-AADF708A3248}" dt="2020-09-30T13:47:50.099" v="5" actId="14100"/>
        <pc:sldMkLst>
          <pc:docMk/>
          <pc:sldMk cId="3098138852" sldId="260"/>
        </pc:sldMkLst>
        <pc:picChg chg="mod">
          <ac:chgData name="Hanne Holmelund von Sehested" userId="b92cad2f-4ea1-43fa-a59c-1f9b0eb09d8b" providerId="ADAL" clId="{D7C9B272-CB71-4E40-A7F8-AADF708A3248}" dt="2020-09-30T13:47:50.099" v="5" actId="14100"/>
          <ac:picMkLst>
            <pc:docMk/>
            <pc:sldMk cId="3098138852" sldId="260"/>
            <ac:picMk id="1026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70FCCB-6486-4F3D-AE0A-4255E8B0E065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1243013"/>
            <a:ext cx="4475163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DA79B0-6396-40B7-B59E-A206801824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0619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DA79B0-6396-40B7-B59E-A206801824CB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8973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7F924-7652-4D41-AC64-026CD3123E30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0FC08-2C5B-4858-94D2-1E44AEC520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7267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7F924-7652-4D41-AC64-026CD3123E30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0FC08-2C5B-4858-94D2-1E44AEC520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208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7F924-7652-4D41-AC64-026CD3123E30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0FC08-2C5B-4858-94D2-1E44AEC520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6516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7F924-7652-4D41-AC64-026CD3123E30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0FC08-2C5B-4858-94D2-1E44AEC520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2112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7F924-7652-4D41-AC64-026CD3123E30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0FC08-2C5B-4858-94D2-1E44AEC520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43349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7F924-7652-4D41-AC64-026CD3123E30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0FC08-2C5B-4858-94D2-1E44AEC520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8811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7F924-7652-4D41-AC64-026CD3123E30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0FC08-2C5B-4858-94D2-1E44AEC520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6825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7F924-7652-4D41-AC64-026CD3123E30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0FC08-2C5B-4858-94D2-1E44AEC520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1507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7F924-7652-4D41-AC64-026CD3123E30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0FC08-2C5B-4858-94D2-1E44AEC520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81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7F924-7652-4D41-AC64-026CD3123E30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0FC08-2C5B-4858-94D2-1E44AEC520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681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7F924-7652-4D41-AC64-026CD3123E30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0FC08-2C5B-4858-94D2-1E44AEC520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964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7F924-7652-4D41-AC64-026CD3123E30}" type="datetimeFigureOut">
              <a:rPr lang="da-DK" smtClean="0"/>
              <a:t>03-10-2024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0FC08-2C5B-4858-94D2-1E44AEC520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8195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ietrends.dk/2020/06/15/her-er-vinderne-af-aarets-avisside-2019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 descr="Et billede, der indeholder reptil, dyr&#10;&#10;Beskrivelse, der er oprettet med høj sikkerhed">
            <a:extLst>
              <a:ext uri="{FF2B5EF4-FFF2-40B4-BE49-F238E27FC236}">
                <a16:creationId xmlns:a16="http://schemas.microsoft.com/office/drawing/2014/main" id="{C4C6EC21-B189-4D45-A061-AAA0806A63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096" r="18892"/>
          <a:stretch/>
        </p:blipFill>
        <p:spPr>
          <a:xfrm>
            <a:off x="1775128" y="4204483"/>
            <a:ext cx="2520280" cy="2628078"/>
          </a:xfrm>
          <a:prstGeom prst="rect">
            <a:avLst/>
          </a:prstGeom>
        </p:spPr>
      </p:pic>
      <p:sp>
        <p:nvSpPr>
          <p:cNvPr id="5" name="Rutediagram: Forbindelse 4">
            <a:extLst>
              <a:ext uri="{FF2B5EF4-FFF2-40B4-BE49-F238E27FC236}">
                <a16:creationId xmlns:a16="http://schemas.microsoft.com/office/drawing/2014/main" id="{A3041154-F546-4584-B956-9DDDB5920A8D}"/>
              </a:ext>
            </a:extLst>
          </p:cNvPr>
          <p:cNvSpPr/>
          <p:nvPr/>
        </p:nvSpPr>
        <p:spPr>
          <a:xfrm>
            <a:off x="6392483" y="3072735"/>
            <a:ext cx="2232248" cy="2185392"/>
          </a:xfrm>
          <a:prstGeom prst="flowChartConnector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Rutediagram: Forbindelse 2">
            <a:extLst>
              <a:ext uri="{FF2B5EF4-FFF2-40B4-BE49-F238E27FC236}">
                <a16:creationId xmlns:a16="http://schemas.microsoft.com/office/drawing/2014/main" id="{08B16E5E-C8BF-4137-A4C2-88692498F2F1}"/>
              </a:ext>
            </a:extLst>
          </p:cNvPr>
          <p:cNvSpPr/>
          <p:nvPr/>
        </p:nvSpPr>
        <p:spPr>
          <a:xfrm>
            <a:off x="1979712" y="1980039"/>
            <a:ext cx="2232248" cy="2185392"/>
          </a:xfrm>
          <a:prstGeom prst="flowChartConnector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ekstboks 1"/>
          <p:cNvSpPr txBox="1"/>
          <p:nvPr/>
        </p:nvSpPr>
        <p:spPr>
          <a:xfrm>
            <a:off x="3383607" y="2564904"/>
            <a:ext cx="5760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6000" b="1" dirty="0">
                <a:latin typeface="Avenir Next LT Pro Light" panose="020B0304020202020204" pitchFamily="34" charset="0"/>
              </a:rPr>
              <a:t>KOMPOSITION</a:t>
            </a:r>
          </a:p>
        </p:txBody>
      </p:sp>
      <p:sp>
        <p:nvSpPr>
          <p:cNvPr id="4" name="Rutediagram: Forbindelse 3">
            <a:extLst>
              <a:ext uri="{FF2B5EF4-FFF2-40B4-BE49-F238E27FC236}">
                <a16:creationId xmlns:a16="http://schemas.microsoft.com/office/drawing/2014/main" id="{689EE86D-8692-479D-AEED-3FF8C2D55EC6}"/>
              </a:ext>
            </a:extLst>
          </p:cNvPr>
          <p:cNvSpPr/>
          <p:nvPr/>
        </p:nvSpPr>
        <p:spPr>
          <a:xfrm>
            <a:off x="488088" y="3861048"/>
            <a:ext cx="1944216" cy="1881009"/>
          </a:xfrm>
          <a:prstGeom prst="flowChartConnector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Rutediagram: Forbindelse 5">
            <a:extLst>
              <a:ext uri="{FF2B5EF4-FFF2-40B4-BE49-F238E27FC236}">
                <a16:creationId xmlns:a16="http://schemas.microsoft.com/office/drawing/2014/main" id="{0AA4BD21-A382-4A77-8A48-622EF510F09C}"/>
              </a:ext>
            </a:extLst>
          </p:cNvPr>
          <p:cNvSpPr/>
          <p:nvPr/>
        </p:nvSpPr>
        <p:spPr>
          <a:xfrm>
            <a:off x="6804248" y="2506523"/>
            <a:ext cx="200534" cy="203997"/>
          </a:xfrm>
          <a:prstGeom prst="flowChartConnector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Rutediagram: Forbindelse 6">
            <a:extLst>
              <a:ext uri="{FF2B5EF4-FFF2-40B4-BE49-F238E27FC236}">
                <a16:creationId xmlns:a16="http://schemas.microsoft.com/office/drawing/2014/main" id="{33DC97BB-1589-4E2E-AB6B-AF75BF2CDE09}"/>
              </a:ext>
            </a:extLst>
          </p:cNvPr>
          <p:cNvSpPr/>
          <p:nvPr/>
        </p:nvSpPr>
        <p:spPr>
          <a:xfrm>
            <a:off x="1043608" y="847372"/>
            <a:ext cx="1440160" cy="1339535"/>
          </a:xfrm>
          <a:prstGeom prst="flowChartConnector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6157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415D4B-9C6E-42E8-9F84-A43D415EC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pPr algn="r">
              <a:lnSpc>
                <a:spcPct val="90000"/>
              </a:lnSpc>
            </a:pPr>
            <a:r>
              <a:rPr lang="da-DK" sz="3700" dirty="0">
                <a:latin typeface="Avenir Next LT Pro Light" panose="020B0304020202020204" pitchFamily="34" charset="0"/>
              </a:rPr>
              <a:t>Helheder skal komponeres omhyggeligt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0081050-C67C-49F6-A35C-7F19943801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da-DK" dirty="0">
                <a:latin typeface="Avenir Next LT Pro Light" panose="020B0304020202020204" pitchFamily="34" charset="0"/>
              </a:rPr>
              <a:t>Hvad skal fange blikket?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da-DK" dirty="0">
                <a:latin typeface="Avenir Next LT Pro Light" panose="020B0304020202020204" pitchFamily="34" charset="0"/>
              </a:rPr>
              <a:t>Hvad er vigtigst?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da-DK" dirty="0">
                <a:latin typeface="Avenir Next LT Pro Light" panose="020B0304020202020204" pitchFamily="34" charset="0"/>
              </a:rPr>
              <a:t>I hvilken rækkefølge skal læseren fange informationerne?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da-DK" dirty="0">
                <a:latin typeface="Avenir Next LT Pro Light" panose="020B0304020202020204" pitchFamily="34" charset="0"/>
              </a:rPr>
              <a:t>Hvordan fastholdes opmærksomheden i en helhed, der både rummer kontraster og er velordnet?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D86B1D63-72B6-46AB-A9E3-5CED8E3CAC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72" r="4297" b="1"/>
          <a:stretch/>
        </p:blipFill>
        <p:spPr>
          <a:xfrm>
            <a:off x="4648200" y="1600200"/>
            <a:ext cx="4038600" cy="4525963"/>
          </a:xfrm>
          <a:prstGeom prst="rect">
            <a:avLst/>
          </a:prstGeom>
          <a:noFill/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7F02589C-BBBC-461B-985F-7F6CBFEE452A}"/>
              </a:ext>
            </a:extLst>
          </p:cNvPr>
          <p:cNvSpPr txBox="1"/>
          <p:nvPr/>
        </p:nvSpPr>
        <p:spPr>
          <a:xfrm>
            <a:off x="6793904" y="6146948"/>
            <a:ext cx="2098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>
                <a:latin typeface="Avenir Next LT Pro Light" panose="020B0304020202020204" pitchFamily="34" charset="0"/>
              </a:rPr>
              <a:t>Christoph Niemann</a:t>
            </a:r>
          </a:p>
        </p:txBody>
      </p:sp>
    </p:spTree>
    <p:extLst>
      <p:ext uri="{BB962C8B-B14F-4D97-AF65-F5344CB8AC3E}">
        <p14:creationId xmlns:p14="http://schemas.microsoft.com/office/powerpoint/2010/main" val="4069312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E8F14E-9F8B-42C3-A050-C4E0F1F3E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320" y="332656"/>
            <a:ext cx="3234767" cy="1143000"/>
          </a:xfrm>
        </p:spPr>
        <p:txBody>
          <a:bodyPr/>
          <a:lstStyle/>
          <a:p>
            <a:r>
              <a:rPr lang="da-DK" dirty="0">
                <a:latin typeface="Avenir Next LT Pro Light" panose="020B0304020202020204" pitchFamily="34" charset="0"/>
              </a:rPr>
              <a:t>HIERARKI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F9D7450-A8CA-4A7C-85C1-BE399709B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19" y="1772816"/>
            <a:ext cx="3440447" cy="2592288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da-DK" sz="2800" dirty="0">
                <a:latin typeface="Avenir Next LT Pro Light" panose="020B0304020202020204" pitchFamily="34" charset="0"/>
              </a:rPr>
              <a:t>Det grundlæggende kompositionsprincip i kommunikations-design.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sz="2800" dirty="0">
                <a:latin typeface="Avenir Next LT Pro Light" panose="020B0304020202020204" pitchFamily="34" charset="0"/>
              </a:rPr>
              <a:t>Elementerne rangordnes.</a:t>
            </a:r>
          </a:p>
          <a:p>
            <a:endParaRPr lang="da-DK" sz="2800" dirty="0"/>
          </a:p>
        </p:txBody>
      </p:sp>
      <p:pic>
        <p:nvPicPr>
          <p:cNvPr id="1026" name="Picture 2" descr="Typografi med mange variable | Hetoft – Grafisk Design &amp;amp; Foto">
            <a:extLst>
              <a:ext uri="{FF2B5EF4-FFF2-40B4-BE49-F238E27FC236}">
                <a16:creationId xmlns:a16="http://schemas.microsoft.com/office/drawing/2014/main" id="{6A974AB7-A37A-46B1-A2F6-95D417E757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966" y="1475656"/>
            <a:ext cx="5452034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A87E055F-7134-4CD9-AFD8-F9D27EC7E995}"/>
              </a:ext>
            </a:extLst>
          </p:cNvPr>
          <p:cNvSpPr txBox="1"/>
          <p:nvPr/>
        </p:nvSpPr>
        <p:spPr>
          <a:xfrm>
            <a:off x="290320" y="5509681"/>
            <a:ext cx="84266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a-DK" sz="2000" dirty="0">
                <a:latin typeface="Avenir Next LT Pro Light" panose="020B0304020202020204" pitchFamily="34" charset="0"/>
              </a:rPr>
              <a:t>Forholdet mellem rubrikker (overskrifter), underrubrikker, brødtekst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a-DK" sz="2000" dirty="0">
                <a:latin typeface="Avenir Next LT Pro Light" panose="020B0304020202020204" pitchFamily="34" charset="0"/>
              </a:rPr>
              <a:t>Gør det muligt at læse store tekstmængder på en avisside uden at tabe overblikket</a:t>
            </a:r>
          </a:p>
        </p:txBody>
      </p:sp>
    </p:spTree>
    <p:extLst>
      <p:ext uri="{BB962C8B-B14F-4D97-AF65-F5344CB8AC3E}">
        <p14:creationId xmlns:p14="http://schemas.microsoft.com/office/powerpoint/2010/main" val="1073494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5ED875-4948-4C4A-91C3-BBA8E7D8A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Avenir Next LT Pro Light" panose="020B0304020202020204" pitchFamily="34" charset="0"/>
              </a:rPr>
              <a:t>KONTRASTER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6FF81EE-D7A3-4B51-ABF4-C34C9EA4B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/>
          <a:lstStyle/>
          <a:p>
            <a:pPr marL="0" indent="0">
              <a:buNone/>
            </a:pPr>
            <a:r>
              <a:rPr lang="da-DK" dirty="0">
                <a:latin typeface="Avenir Next LT Pro Light" panose="020B0304020202020204" pitchFamily="34" charset="0"/>
              </a:rPr>
              <a:t>Gør det spændende og varieret at se på:</a:t>
            </a:r>
          </a:p>
          <a:p>
            <a:pPr marL="0" indent="0">
              <a:buNone/>
            </a:pPr>
            <a:endParaRPr lang="da-DK" dirty="0">
              <a:latin typeface="Avenir Next LT Pro Light" panose="020B0304020202020204" pitchFamily="34" charset="0"/>
            </a:endParaRPr>
          </a:p>
          <a:p>
            <a:pPr marL="0" indent="0">
              <a:buNone/>
            </a:pPr>
            <a:r>
              <a:rPr lang="da-DK" dirty="0">
                <a:latin typeface="Avenir Next LT Pro Light" panose="020B0304020202020204" pitchFamily="34" charset="0"/>
              </a:rPr>
              <a:t>Variation i </a:t>
            </a:r>
            <a:r>
              <a:rPr lang="da-DK" sz="4800" dirty="0">
                <a:latin typeface="Avenir Next LT Pro Light" panose="020B0304020202020204" pitchFamily="34" charset="0"/>
              </a:rPr>
              <a:t>STØRRELSE</a:t>
            </a:r>
            <a:r>
              <a:rPr lang="da-DK" dirty="0">
                <a:latin typeface="Avenir Next LT Pro Light" panose="020B0304020202020204" pitchFamily="34" charset="0"/>
              </a:rPr>
              <a:t>, </a:t>
            </a:r>
            <a:endParaRPr lang="da-DK" sz="3600" dirty="0">
              <a:latin typeface="Avenir Next LT Pro Light" panose="020B0304020202020204" pitchFamily="34" charset="0"/>
            </a:endParaRPr>
          </a:p>
          <a:p>
            <a:pPr marL="0" indent="0">
              <a:buNone/>
            </a:pPr>
            <a:r>
              <a:rPr lang="da-DK" dirty="0">
                <a:latin typeface="Avenir Next LT Pro Light" panose="020B03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da-DK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Next LT Pro Light" panose="020B0304020202020204" pitchFamily="34" charset="0"/>
              </a:rPr>
              <a:t>		       </a:t>
            </a:r>
            <a:r>
              <a:rPr lang="da-DK" sz="4800" baseline="-5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Next LT Pro Light" panose="020B0304020202020204" pitchFamily="34" charset="0"/>
              </a:rPr>
              <a:t>PLACERING</a:t>
            </a:r>
            <a:r>
              <a:rPr lang="da-DK" dirty="0">
                <a:latin typeface="Avenir Next LT Pro Light" panose="020B0304020202020204" pitchFamily="34" charset="0"/>
              </a:rPr>
              <a:t>  og   </a:t>
            </a:r>
            <a:r>
              <a:rPr lang="da-DK" spc="600" dirty="0">
                <a:solidFill>
                  <a:schemeClr val="bg1">
                    <a:lumMod val="50000"/>
                  </a:schemeClr>
                </a:solidFill>
                <a:latin typeface="Avenir Next LT Pro Light" panose="020B0304020202020204" pitchFamily="34" charset="0"/>
              </a:rPr>
              <a:t>STYRKE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49B6AAC9-A701-447C-AED7-4399AC22B9AD}"/>
              </a:ext>
            </a:extLst>
          </p:cNvPr>
          <p:cNvSpPr/>
          <p:nvPr/>
        </p:nvSpPr>
        <p:spPr>
          <a:xfrm>
            <a:off x="457200" y="4725144"/>
            <a:ext cx="2458616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a-DK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Avenir Next LT Pro Light" panose="020B0304020202020204" pitchFamily="34" charset="0"/>
              </a:rPr>
              <a:t>FORM,</a:t>
            </a:r>
            <a:endParaRPr lang="da-DK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BCB70C1A-2EF1-4434-B628-A871E62C8FB4}"/>
              </a:ext>
            </a:extLst>
          </p:cNvPr>
          <p:cNvSpPr/>
          <p:nvPr/>
        </p:nvSpPr>
        <p:spPr>
          <a:xfrm>
            <a:off x="5940152" y="3501008"/>
            <a:ext cx="18886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Next LT Pro Light" panose="020B0304020202020204" pitchFamily="34" charset="0"/>
              </a:rPr>
              <a:t>farve,</a:t>
            </a:r>
            <a:endParaRPr lang="da-DK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4839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>
            <a:extLst>
              <a:ext uri="{FF2B5EF4-FFF2-40B4-BE49-F238E27FC236}">
                <a16:creationId xmlns:a16="http://schemas.microsoft.com/office/drawing/2014/main" id="{15EA2993-2918-625C-85F8-1A461DF3576F}"/>
              </a:ext>
            </a:extLst>
          </p:cNvPr>
          <p:cNvSpPr/>
          <p:nvPr/>
        </p:nvSpPr>
        <p:spPr>
          <a:xfrm>
            <a:off x="3219752" y="2754378"/>
            <a:ext cx="2662710" cy="15985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7665A9A4-B941-3525-C20C-43B522604476}"/>
              </a:ext>
            </a:extLst>
          </p:cNvPr>
          <p:cNvSpPr/>
          <p:nvPr/>
        </p:nvSpPr>
        <p:spPr>
          <a:xfrm>
            <a:off x="5724130" y="4998589"/>
            <a:ext cx="2662710" cy="15985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0E2D527A-D27F-4EAD-90E2-84B1669DFA7D}"/>
              </a:ext>
            </a:extLst>
          </p:cNvPr>
          <p:cNvSpPr/>
          <p:nvPr/>
        </p:nvSpPr>
        <p:spPr>
          <a:xfrm>
            <a:off x="441812" y="837335"/>
            <a:ext cx="2662710" cy="15985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258C9DA-F0A8-4B72-9B11-C162DA3D4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000" y="278252"/>
            <a:ext cx="8229600" cy="1143000"/>
          </a:xfrm>
        </p:spPr>
        <p:txBody>
          <a:bodyPr/>
          <a:lstStyle/>
          <a:p>
            <a:r>
              <a:rPr lang="da-DK" dirty="0">
                <a:latin typeface="Avenir Next LT Pro Light" panose="020B0304020202020204" pitchFamily="34" charset="0"/>
              </a:rPr>
              <a:t>KONTRASTER</a:t>
            </a:r>
          </a:p>
        </p:txBody>
      </p:sp>
      <p:sp>
        <p:nvSpPr>
          <p:cNvPr id="5" name="Rutediagram: Forbindelse 4">
            <a:extLst>
              <a:ext uri="{FF2B5EF4-FFF2-40B4-BE49-F238E27FC236}">
                <a16:creationId xmlns:a16="http://schemas.microsoft.com/office/drawing/2014/main" id="{8C1E9114-5FB6-4EBC-9442-CF791344EE41}"/>
              </a:ext>
            </a:extLst>
          </p:cNvPr>
          <p:cNvSpPr/>
          <p:nvPr/>
        </p:nvSpPr>
        <p:spPr>
          <a:xfrm>
            <a:off x="2229795" y="1421252"/>
            <a:ext cx="457200" cy="457200"/>
          </a:xfrm>
          <a:prstGeom prst="flowChartConnector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Rutediagram: Forbindelse 5">
            <a:extLst>
              <a:ext uri="{FF2B5EF4-FFF2-40B4-BE49-F238E27FC236}">
                <a16:creationId xmlns:a16="http://schemas.microsoft.com/office/drawing/2014/main" id="{CD7C7ABD-9349-48D3-B578-F67E94E44114}"/>
              </a:ext>
            </a:extLst>
          </p:cNvPr>
          <p:cNvSpPr/>
          <p:nvPr/>
        </p:nvSpPr>
        <p:spPr>
          <a:xfrm>
            <a:off x="732148" y="1095950"/>
            <a:ext cx="1080120" cy="1081366"/>
          </a:xfrm>
          <a:prstGeom prst="flowChartConnector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Rutediagram: Forbindelse 6">
            <a:extLst>
              <a:ext uri="{FF2B5EF4-FFF2-40B4-BE49-F238E27FC236}">
                <a16:creationId xmlns:a16="http://schemas.microsoft.com/office/drawing/2014/main" id="{12D04B57-D9E9-407C-B5DB-92A5D03894DA}"/>
              </a:ext>
            </a:extLst>
          </p:cNvPr>
          <p:cNvSpPr/>
          <p:nvPr/>
        </p:nvSpPr>
        <p:spPr>
          <a:xfrm>
            <a:off x="3389722" y="3012993"/>
            <a:ext cx="1080120" cy="1081366"/>
          </a:xfrm>
          <a:prstGeom prst="flowChartConnector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Rutediagram: Forbindelse 7">
            <a:extLst>
              <a:ext uri="{FF2B5EF4-FFF2-40B4-BE49-F238E27FC236}">
                <a16:creationId xmlns:a16="http://schemas.microsoft.com/office/drawing/2014/main" id="{552E8834-BE0E-42D7-8316-3595C5007F0D}"/>
              </a:ext>
            </a:extLst>
          </p:cNvPr>
          <p:cNvSpPr/>
          <p:nvPr/>
        </p:nvSpPr>
        <p:spPr>
          <a:xfrm>
            <a:off x="4647740" y="3012993"/>
            <a:ext cx="1080120" cy="1081366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Rutediagram: Forbindelse 8">
            <a:extLst>
              <a:ext uri="{FF2B5EF4-FFF2-40B4-BE49-F238E27FC236}">
                <a16:creationId xmlns:a16="http://schemas.microsoft.com/office/drawing/2014/main" id="{38C20554-167C-42D8-A5DD-F6EF4952F036}"/>
              </a:ext>
            </a:extLst>
          </p:cNvPr>
          <p:cNvSpPr/>
          <p:nvPr/>
        </p:nvSpPr>
        <p:spPr>
          <a:xfrm>
            <a:off x="5894668" y="5272227"/>
            <a:ext cx="1080120" cy="1081366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Ligebenet trekant 9">
            <a:extLst>
              <a:ext uri="{FF2B5EF4-FFF2-40B4-BE49-F238E27FC236}">
                <a16:creationId xmlns:a16="http://schemas.microsoft.com/office/drawing/2014/main" id="{1F708EFA-D390-4DB7-918C-EB64F1C949A8}"/>
              </a:ext>
            </a:extLst>
          </p:cNvPr>
          <p:cNvSpPr/>
          <p:nvPr/>
        </p:nvSpPr>
        <p:spPr>
          <a:xfrm>
            <a:off x="6917398" y="5251364"/>
            <a:ext cx="1296144" cy="1081366"/>
          </a:xfrm>
          <a:prstGeom prst="triangle">
            <a:avLst>
              <a:gd name="adj" fmla="val 48779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4DBF983A-EEF1-4132-8BAB-15D04C335070}"/>
              </a:ext>
            </a:extLst>
          </p:cNvPr>
          <p:cNvSpPr/>
          <p:nvPr/>
        </p:nvSpPr>
        <p:spPr>
          <a:xfrm>
            <a:off x="732148" y="4638716"/>
            <a:ext cx="2687724" cy="15985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Rutediagram: Forsinkelse 11">
            <a:extLst>
              <a:ext uri="{FF2B5EF4-FFF2-40B4-BE49-F238E27FC236}">
                <a16:creationId xmlns:a16="http://schemas.microsoft.com/office/drawing/2014/main" id="{0298FF73-1C67-4C0C-8A45-CC20861CDE48}"/>
              </a:ext>
            </a:extLst>
          </p:cNvPr>
          <p:cNvSpPr/>
          <p:nvPr/>
        </p:nvSpPr>
        <p:spPr>
          <a:xfrm rot="5400000">
            <a:off x="2465476" y="4638716"/>
            <a:ext cx="612648" cy="612648"/>
          </a:xfrm>
          <a:prstGeom prst="flowChartDelay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Rutediagram: Forsinkelse 12">
            <a:extLst>
              <a:ext uri="{FF2B5EF4-FFF2-40B4-BE49-F238E27FC236}">
                <a16:creationId xmlns:a16="http://schemas.microsoft.com/office/drawing/2014/main" id="{7F7975CF-6C4D-4B14-AE14-0372203D402E}"/>
              </a:ext>
            </a:extLst>
          </p:cNvPr>
          <p:cNvSpPr/>
          <p:nvPr/>
        </p:nvSpPr>
        <p:spPr>
          <a:xfrm rot="16200000">
            <a:off x="965884" y="5624664"/>
            <a:ext cx="612648" cy="612648"/>
          </a:xfrm>
          <a:prstGeom prst="flowChartDelay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EBD601EC-D903-49BC-A653-115254BAF596}"/>
              </a:ext>
            </a:extLst>
          </p:cNvPr>
          <p:cNvSpPr/>
          <p:nvPr/>
        </p:nvSpPr>
        <p:spPr>
          <a:xfrm>
            <a:off x="6156176" y="1547498"/>
            <a:ext cx="2662710" cy="15985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6" name="Rutediagram: Forsinkelse 15">
            <a:extLst>
              <a:ext uri="{FF2B5EF4-FFF2-40B4-BE49-F238E27FC236}">
                <a16:creationId xmlns:a16="http://schemas.microsoft.com/office/drawing/2014/main" id="{AA06D00F-A3F5-489B-AEEC-801332DD25E7}"/>
              </a:ext>
            </a:extLst>
          </p:cNvPr>
          <p:cNvSpPr/>
          <p:nvPr/>
        </p:nvSpPr>
        <p:spPr>
          <a:xfrm rot="16200000">
            <a:off x="6365815" y="2131021"/>
            <a:ext cx="1073931" cy="936105"/>
          </a:xfrm>
          <a:prstGeom prst="flowChartDelay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7" name="Rutediagram: Forsinkelse 16">
            <a:extLst>
              <a:ext uri="{FF2B5EF4-FFF2-40B4-BE49-F238E27FC236}">
                <a16:creationId xmlns:a16="http://schemas.microsoft.com/office/drawing/2014/main" id="{6A4EDF8F-246C-4B7C-AFB2-2F19AD051CE9}"/>
              </a:ext>
            </a:extLst>
          </p:cNvPr>
          <p:cNvSpPr/>
          <p:nvPr/>
        </p:nvSpPr>
        <p:spPr>
          <a:xfrm rot="16200000">
            <a:off x="7557894" y="2131020"/>
            <a:ext cx="1073931" cy="936105"/>
          </a:xfrm>
          <a:prstGeom prst="flowChartDelay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6761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8C01A2-8070-4075-8EC9-F2FBA540C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a-DK" dirty="0">
                <a:latin typeface="Avenir Next LT Pro Light" panose="020B0304020202020204" pitchFamily="34" charset="0"/>
              </a:rPr>
              <a:t>KOMPOSITIONSSTRATEGIER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45E82F-EE81-4A5E-96C7-2B3B7472F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>
                <a:latin typeface="Avenir Next LT Pro Light" panose="020B0304020202020204" pitchFamily="34" charset="0"/>
              </a:rPr>
              <a:t>Loven om tredjedele + </a:t>
            </a:r>
            <a:r>
              <a:rPr lang="da-DK" dirty="0" err="1">
                <a:latin typeface="Avenir Next LT Pro Light" panose="020B0304020202020204" pitchFamily="34" charset="0"/>
              </a:rPr>
              <a:t>grid</a:t>
            </a:r>
            <a:r>
              <a:rPr lang="da-DK" dirty="0">
                <a:latin typeface="Avenir Next LT Pro Light" panose="020B0304020202020204" pitchFamily="34" charset="0"/>
              </a:rPr>
              <a:t> (usynligt net)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D108D4E9-C644-40BC-A683-0722E0CE39B5}"/>
              </a:ext>
            </a:extLst>
          </p:cNvPr>
          <p:cNvSpPr/>
          <p:nvPr/>
        </p:nvSpPr>
        <p:spPr>
          <a:xfrm>
            <a:off x="1828800" y="2592223"/>
            <a:ext cx="2743200" cy="122472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66A93B79-64F9-48B6-B49A-B660F2D594AD}"/>
              </a:ext>
            </a:extLst>
          </p:cNvPr>
          <p:cNvSpPr/>
          <p:nvPr/>
        </p:nvSpPr>
        <p:spPr>
          <a:xfrm rot="5400000">
            <a:off x="6001791" y="4011794"/>
            <a:ext cx="3815458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7FEAC845-1DEF-4C72-A200-8A3FC49B77E4}"/>
              </a:ext>
            </a:extLst>
          </p:cNvPr>
          <p:cNvSpPr/>
          <p:nvPr/>
        </p:nvSpPr>
        <p:spPr>
          <a:xfrm rot="5400000">
            <a:off x="5145247" y="4009492"/>
            <a:ext cx="3820062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B445293-9188-41F6-B78C-B053B250671D}"/>
              </a:ext>
            </a:extLst>
          </p:cNvPr>
          <p:cNvSpPr/>
          <p:nvPr/>
        </p:nvSpPr>
        <p:spPr>
          <a:xfrm rot="5400000">
            <a:off x="4230847" y="4009492"/>
            <a:ext cx="3820062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8F93A50F-B99B-48CD-8340-48EF2876BA70}"/>
              </a:ext>
            </a:extLst>
          </p:cNvPr>
          <p:cNvSpPr/>
          <p:nvPr/>
        </p:nvSpPr>
        <p:spPr>
          <a:xfrm>
            <a:off x="1828800" y="3854329"/>
            <a:ext cx="2743200" cy="122472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31695037-9FA7-4219-9823-48EB397AD22C}"/>
              </a:ext>
            </a:extLst>
          </p:cNvPr>
          <p:cNvSpPr/>
          <p:nvPr/>
        </p:nvSpPr>
        <p:spPr>
          <a:xfrm>
            <a:off x="1828800" y="5113772"/>
            <a:ext cx="2743200" cy="122472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7220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44F37A-8382-4F30-A55B-E4DF94045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Avenir Next LT Pro Light" panose="020B0304020202020204" pitchFamily="34" charset="0"/>
              </a:rPr>
              <a:t>Det gyldne snit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BB0BED0D-F817-47F2-946C-B65F91A58505}"/>
              </a:ext>
            </a:extLst>
          </p:cNvPr>
          <p:cNvSpPr/>
          <p:nvPr/>
        </p:nvSpPr>
        <p:spPr>
          <a:xfrm>
            <a:off x="1835696" y="2405221"/>
            <a:ext cx="5544616" cy="37600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4" name="Lige forbindelse 3">
            <a:extLst>
              <a:ext uri="{FF2B5EF4-FFF2-40B4-BE49-F238E27FC236}">
                <a16:creationId xmlns:a16="http://schemas.microsoft.com/office/drawing/2014/main" id="{21B0E0CE-DB54-4919-B205-CEE246BECC8B}"/>
              </a:ext>
            </a:extLst>
          </p:cNvPr>
          <p:cNvCxnSpPr>
            <a:cxnSpLocks/>
          </p:cNvCxnSpPr>
          <p:nvPr/>
        </p:nvCxnSpPr>
        <p:spPr>
          <a:xfrm>
            <a:off x="606388" y="3861048"/>
            <a:ext cx="79312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Lige forbindelse 5">
            <a:extLst>
              <a:ext uri="{FF2B5EF4-FFF2-40B4-BE49-F238E27FC236}">
                <a16:creationId xmlns:a16="http://schemas.microsoft.com/office/drawing/2014/main" id="{784362F2-E3E6-4BEA-A818-E45B5046001E}"/>
              </a:ext>
            </a:extLst>
          </p:cNvPr>
          <p:cNvCxnSpPr>
            <a:cxnSpLocks/>
          </p:cNvCxnSpPr>
          <p:nvPr/>
        </p:nvCxnSpPr>
        <p:spPr>
          <a:xfrm>
            <a:off x="606388" y="4725144"/>
            <a:ext cx="79312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Lige forbindelse 6">
            <a:extLst>
              <a:ext uri="{FF2B5EF4-FFF2-40B4-BE49-F238E27FC236}">
                <a16:creationId xmlns:a16="http://schemas.microsoft.com/office/drawing/2014/main" id="{AB0813C5-5063-4A62-B4CF-01CD2E42EFE0}"/>
              </a:ext>
            </a:extLst>
          </p:cNvPr>
          <p:cNvCxnSpPr>
            <a:cxnSpLocks/>
          </p:cNvCxnSpPr>
          <p:nvPr/>
        </p:nvCxnSpPr>
        <p:spPr>
          <a:xfrm>
            <a:off x="3851920" y="1844824"/>
            <a:ext cx="0" cy="48965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Lige forbindelse 10">
            <a:extLst>
              <a:ext uri="{FF2B5EF4-FFF2-40B4-BE49-F238E27FC236}">
                <a16:creationId xmlns:a16="http://schemas.microsoft.com/office/drawing/2014/main" id="{5AFA426D-ECCC-4560-994E-09077F921CD7}"/>
              </a:ext>
            </a:extLst>
          </p:cNvPr>
          <p:cNvCxnSpPr>
            <a:cxnSpLocks/>
          </p:cNvCxnSpPr>
          <p:nvPr/>
        </p:nvCxnSpPr>
        <p:spPr>
          <a:xfrm>
            <a:off x="5220072" y="1844824"/>
            <a:ext cx="0" cy="48965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4317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2CEE43-C2C1-48F5-BEBC-90100918C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pc="1000" dirty="0">
                <a:latin typeface="Avenir Next LT Pro Light" panose="020B0304020202020204" pitchFamily="34" charset="0"/>
              </a:rPr>
              <a:t>Det gyldne snit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0A140506-EC3E-40BB-A35A-195C5AB63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403888"/>
            <a:ext cx="7225381" cy="510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135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543E63-E346-47F8-8E47-191A5078A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62050"/>
          </a:xfrm>
        </p:spPr>
        <p:txBody>
          <a:bodyPr>
            <a:normAutofit/>
          </a:bodyPr>
          <a:lstStyle/>
          <a:p>
            <a:r>
              <a:rPr lang="da-DK" sz="3600" b="0" dirty="0">
                <a:latin typeface="Avenir Next LT Pro Light" panose="020B0304020202020204" pitchFamily="34" charset="0"/>
              </a:rPr>
              <a:t>Vinderne af Årets Avisside 2019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A4FC029-32E8-4330-8CE9-70EEA99A2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666110"/>
            <a:ext cx="3008313" cy="4918839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da-DK" sz="2000" dirty="0">
                <a:latin typeface="Avenir Next LT Pro Light" panose="020B0304020202020204" pitchFamily="34" charset="0"/>
              </a:rPr>
              <a:t>Klik ind på siden og kig vinderne igennem.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2000" dirty="0">
                <a:latin typeface="Avenir Next LT Pro Light" panose="020B0304020202020204" pitchFamily="34" charset="0"/>
              </a:rPr>
              <a:t>Tag din favorit med til din gruppe og beskriv, hvorfor du finder den valgte avisside særligt vellykket: Brug din viden om foto og illustration, farver og farvekontraster, komposition og kompositionskontraster.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D1DF2FFA-1E98-4BE7-81DE-2E556150EF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900" t="26189" r="35038" b="10782"/>
          <a:stretch/>
        </p:blipFill>
        <p:spPr>
          <a:xfrm>
            <a:off x="3575050" y="1666111"/>
            <a:ext cx="5111750" cy="3066990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9EDC8CB0-F531-48E8-8EA6-1FDF25C511FD}"/>
              </a:ext>
            </a:extLst>
          </p:cNvPr>
          <p:cNvSpPr txBox="1"/>
          <p:nvPr/>
        </p:nvSpPr>
        <p:spPr>
          <a:xfrm>
            <a:off x="4788024" y="6215617"/>
            <a:ext cx="4042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hlinkClick r:id="rId3"/>
              </a:rPr>
              <a:t>Her-er-vinderne-af-aarets-avisside-2019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03848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99CBF201-9ACE-EDF7-7793-213BC44238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26" t="19201" r="57875" b="16400"/>
          <a:stretch/>
        </p:blipFill>
        <p:spPr>
          <a:xfrm>
            <a:off x="2375756" y="271899"/>
            <a:ext cx="4392488" cy="6314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291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765DA21-E17A-E68F-F923-DCE77F842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542472"/>
            <a:ext cx="4464496" cy="577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7387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4E7597AE-7FF4-F8EA-C160-5F09519D0D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51" t="20600" r="48425" b="12201"/>
          <a:stretch/>
        </p:blipFill>
        <p:spPr>
          <a:xfrm>
            <a:off x="2627784" y="973148"/>
            <a:ext cx="3888432" cy="491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260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C00028E5-DFA4-4FB6-9BA5-EFA5ECC2B2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796" y="20661"/>
            <a:ext cx="4926408" cy="6816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911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563887" y="224675"/>
            <a:ext cx="2065625" cy="63726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17680"/>
            <a:ext cx="2065625" cy="6379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4885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119" y="274261"/>
            <a:ext cx="4474130" cy="6323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81388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0492"/>
            <a:ext cx="4464496" cy="6854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02855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20270" r="36465" b="10134"/>
          <a:stretch/>
        </p:blipFill>
        <p:spPr bwMode="auto">
          <a:xfrm>
            <a:off x="1259632" y="476672"/>
            <a:ext cx="4611462" cy="6375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14744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94B6CAA0-D7BC-487A-9F06-BFC94340A7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01" t="17785" r="13776" b="12182"/>
          <a:stretch/>
        </p:blipFill>
        <p:spPr>
          <a:xfrm>
            <a:off x="0" y="365368"/>
            <a:ext cx="9144000" cy="486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527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54"/>
          <a:stretch/>
        </p:blipFill>
        <p:spPr bwMode="auto">
          <a:xfrm>
            <a:off x="4716016" y="1988840"/>
            <a:ext cx="1136252" cy="2669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251520" y="6021288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latin typeface="Avenir Next LT Pro Light" panose="020B0304020202020204" pitchFamily="34" charset="0"/>
              </a:rPr>
              <a:t>Tegn en firkantet ramme omkring MJ, så figuren kommer til at stå i det gyldne snit (i det format, som du tegner op)</a:t>
            </a:r>
          </a:p>
        </p:txBody>
      </p:sp>
    </p:spTree>
    <p:extLst>
      <p:ext uri="{BB962C8B-B14F-4D97-AF65-F5344CB8AC3E}">
        <p14:creationId xmlns:p14="http://schemas.microsoft.com/office/powerpoint/2010/main" val="1258264454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C3A3AA326B7374E90E7C7B6FFFEA823" ma:contentTypeVersion="13" ma:contentTypeDescription="Opret et nyt dokument." ma:contentTypeScope="" ma:versionID="144a9f34cf31972a91f93b9f85f08c64">
  <xsd:schema xmlns:xsd="http://www.w3.org/2001/XMLSchema" xmlns:xs="http://www.w3.org/2001/XMLSchema" xmlns:p="http://schemas.microsoft.com/office/2006/metadata/properties" xmlns:ns3="928b7dba-db84-4e18-8884-9811098a3e45" xmlns:ns4="63e2eef6-2703-4503-9b9c-c6b3c896161b" targetNamespace="http://schemas.microsoft.com/office/2006/metadata/properties" ma:root="true" ma:fieldsID="dcc23a91b7962ca4a66ae281a6684569" ns3:_="" ns4:_="">
    <xsd:import namespace="928b7dba-db84-4e18-8884-9811098a3e45"/>
    <xsd:import namespace="63e2eef6-2703-4503-9b9c-c6b3c896161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8b7dba-db84-4e18-8884-9811098a3e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e2eef6-2703-4503-9b9c-c6b3c896161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7CDF971-0D88-4723-89E2-56C4A9E09328}">
  <ds:schemaRefs>
    <ds:schemaRef ds:uri="http://schemas.microsoft.com/office/infopath/2007/PartnerControls"/>
    <ds:schemaRef ds:uri="63e2eef6-2703-4503-9b9c-c6b3c896161b"/>
    <ds:schemaRef ds:uri="http://purl.org/dc/terms/"/>
    <ds:schemaRef ds:uri="http://schemas.microsoft.com/office/2006/documentManagement/types"/>
    <ds:schemaRef ds:uri="928b7dba-db84-4e18-8884-9811098a3e45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63373BA-6D23-4733-B001-883C1A1E45C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BAB386-AE48-4C54-B4C1-9E9301854D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8b7dba-db84-4e18-8884-9811098a3e45"/>
    <ds:schemaRef ds:uri="63e2eef6-2703-4503-9b9c-c6b3c89616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2717</TotalTime>
  <Words>192</Words>
  <Application>Microsoft Office PowerPoint</Application>
  <PresentationFormat>Skærmshow (4:3)</PresentationFormat>
  <Paragraphs>31</Paragraphs>
  <Slides>19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19</vt:i4>
      </vt:variant>
    </vt:vector>
  </HeadingPairs>
  <TitlesOfParts>
    <vt:vector size="24" baseType="lpstr">
      <vt:lpstr>Arial</vt:lpstr>
      <vt:lpstr>Avenir Next LT Pro Light</vt:lpstr>
      <vt:lpstr>Calibri</vt:lpstr>
      <vt:lpstr>Wingdings</vt:lpstr>
      <vt:lpstr>Kontortema</vt:lpstr>
      <vt:lpstr>PowerPoint-præsentation</vt:lpstr>
      <vt:lpstr>Helheder skal komponeres omhyggeligt</vt:lpstr>
      <vt:lpstr>HIERARKI</vt:lpstr>
      <vt:lpstr>KONTRASTER</vt:lpstr>
      <vt:lpstr>KONTRASTER</vt:lpstr>
      <vt:lpstr>KOMPOSITIONSSTRATEGIER</vt:lpstr>
      <vt:lpstr>Det gyldne snit</vt:lpstr>
      <vt:lpstr>Det gyldne snit</vt:lpstr>
      <vt:lpstr>Vinderne af Årets Avisside 2019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Jesper Bek</dc:creator>
  <cp:lastModifiedBy>Hanne Holmelund von Sehested</cp:lastModifiedBy>
  <cp:revision>6</cp:revision>
  <cp:lastPrinted>2019-08-27T13:32:26Z</cp:lastPrinted>
  <dcterms:created xsi:type="dcterms:W3CDTF">2017-08-28T06:14:22Z</dcterms:created>
  <dcterms:modified xsi:type="dcterms:W3CDTF">2024-10-03T09:04:26Z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0x0101006C3A3AA326B7374E90E7C7B6FFFEA823</vt:lpwstr>
  </property>
</Properties>
</file>