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9" r:id="rId7"/>
    <p:sldId id="258" r:id="rId8"/>
    <p:sldId id="260" r:id="rId9"/>
    <p:sldId id="263" r:id="rId10"/>
    <p:sldId id="261" r:id="rId11"/>
    <p:sldId id="262" r:id="rId12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336EB-47FA-4D10-AAD3-7E06E1769D96}" type="datetimeFigureOut">
              <a:rPr lang="da-DK" smtClean="0"/>
              <a:t>25-08-2020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49D65-98CE-4B1E-918B-EC43C7F3385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61817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336EB-47FA-4D10-AAD3-7E06E1769D96}" type="datetimeFigureOut">
              <a:rPr lang="da-DK" smtClean="0"/>
              <a:t>25-08-2020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49D65-98CE-4B1E-918B-EC43C7F3385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022673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336EB-47FA-4D10-AAD3-7E06E1769D96}" type="datetimeFigureOut">
              <a:rPr lang="da-DK" smtClean="0"/>
              <a:t>25-08-2020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49D65-98CE-4B1E-918B-EC43C7F3385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71642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336EB-47FA-4D10-AAD3-7E06E1769D96}" type="datetimeFigureOut">
              <a:rPr lang="da-DK" smtClean="0"/>
              <a:t>25-08-2020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49D65-98CE-4B1E-918B-EC43C7F3385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60454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336EB-47FA-4D10-AAD3-7E06E1769D96}" type="datetimeFigureOut">
              <a:rPr lang="da-DK" smtClean="0"/>
              <a:t>25-08-2020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49D65-98CE-4B1E-918B-EC43C7F3385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38976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336EB-47FA-4D10-AAD3-7E06E1769D96}" type="datetimeFigureOut">
              <a:rPr lang="da-DK" smtClean="0"/>
              <a:t>25-08-2020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49D65-98CE-4B1E-918B-EC43C7F3385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25351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336EB-47FA-4D10-AAD3-7E06E1769D96}" type="datetimeFigureOut">
              <a:rPr lang="da-DK" smtClean="0"/>
              <a:t>25-08-2020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49D65-98CE-4B1E-918B-EC43C7F3385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06414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336EB-47FA-4D10-AAD3-7E06E1769D96}" type="datetimeFigureOut">
              <a:rPr lang="da-DK" smtClean="0"/>
              <a:t>25-08-2020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49D65-98CE-4B1E-918B-EC43C7F3385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677717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336EB-47FA-4D10-AAD3-7E06E1769D96}" type="datetimeFigureOut">
              <a:rPr lang="da-DK" smtClean="0"/>
              <a:t>25-08-2020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49D65-98CE-4B1E-918B-EC43C7F3385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39315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336EB-47FA-4D10-AAD3-7E06E1769D96}" type="datetimeFigureOut">
              <a:rPr lang="da-DK" smtClean="0"/>
              <a:t>25-08-2020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49D65-98CE-4B1E-918B-EC43C7F3385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532243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336EB-47FA-4D10-AAD3-7E06E1769D96}" type="datetimeFigureOut">
              <a:rPr lang="da-DK" smtClean="0"/>
              <a:t>25-08-2020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49D65-98CE-4B1E-918B-EC43C7F3385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22296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E336EB-47FA-4D10-AAD3-7E06E1769D96}" type="datetimeFigureOut">
              <a:rPr lang="da-DK" smtClean="0"/>
              <a:t>25-08-2020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749D65-98CE-4B1E-918B-EC43C7F3385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41905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logopond.com/gallery/detail/140894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logopond.com/gallery/detail/49823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hyperlink" Target="http://webneel.com/design/logo-restaurant/best-restaurant-logo-design/39/11/Creative%20Restaurant%20Logo%20Design-11/gif?nid=7665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>
            <a:extLst>
              <a:ext uri="{FF2B5EF4-FFF2-40B4-BE49-F238E27FC236}">
                <a16:creationId xmlns:a16="http://schemas.microsoft.com/office/drawing/2014/main" id="{361CF0F9-F597-42CD-9EC6-A98BE0F2C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388620"/>
            <a:ext cx="9228156" cy="6136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6833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cphfoodie.files.wordpress.com/2011/01/61659_432798147202_605712202_5695117_1488420_n.jpg?w=64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824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57425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ot spicy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1412776"/>
            <a:ext cx="9346638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00391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llustration: Nomas logo. I går blev Noma kåret til verdens bedste restaurant af Restaurant Magaz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628800"/>
            <a:ext cx="7975202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49280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orner Sport Cafe &amp; Restaurant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1155686"/>
            <a:ext cx="9595402" cy="4361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6518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Japanese Restaurant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60648"/>
            <a:ext cx="5976664" cy="5976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49209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reative restaurant Logo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04664" y="836712"/>
            <a:ext cx="11881315" cy="468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28297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www.quantifiedmarketing.com/images/portfolio/identity/lanai-big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916832"/>
            <a:ext cx="5106144" cy="3689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1343613"/>
      </p:ext>
    </p:extLst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C3A3AA326B7374E90E7C7B6FFFEA823" ma:contentTypeVersion="13" ma:contentTypeDescription="Opret et nyt dokument." ma:contentTypeScope="" ma:versionID="144a9f34cf31972a91f93b9f85f08c64">
  <xsd:schema xmlns:xsd="http://www.w3.org/2001/XMLSchema" xmlns:xs="http://www.w3.org/2001/XMLSchema" xmlns:p="http://schemas.microsoft.com/office/2006/metadata/properties" xmlns:ns3="928b7dba-db84-4e18-8884-9811098a3e45" xmlns:ns4="63e2eef6-2703-4503-9b9c-c6b3c896161b" targetNamespace="http://schemas.microsoft.com/office/2006/metadata/properties" ma:root="true" ma:fieldsID="dcc23a91b7962ca4a66ae281a6684569" ns3:_="" ns4:_="">
    <xsd:import namespace="928b7dba-db84-4e18-8884-9811098a3e45"/>
    <xsd:import namespace="63e2eef6-2703-4503-9b9c-c6b3c896161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28b7dba-db84-4e18-8884-9811098a3e4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e2eef6-2703-4503-9b9c-c6b3c896161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Hashværdi for deling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57D359B-8095-4F1C-AFFD-3866527DC2B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28b7dba-db84-4e18-8884-9811098a3e45"/>
    <ds:schemaRef ds:uri="63e2eef6-2703-4503-9b9c-c6b3c896161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3093113-E132-4C42-B519-C263D62D04B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3ECB439-7973-408C-B6C5-CAEDCABA0517}">
  <ds:schemaRefs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928b7dba-db84-4e18-8884-9811098a3e45"/>
    <ds:schemaRef ds:uri="http://purl.org/dc/elements/1.1/"/>
    <ds:schemaRef ds:uri="http://schemas.microsoft.com/office/2006/metadata/properties"/>
    <ds:schemaRef ds:uri="http://purl.org/dc/terms/"/>
    <ds:schemaRef ds:uri="63e2eef6-2703-4503-9b9c-c6b3c896161b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0</Words>
  <Application>Microsoft Office PowerPoint</Application>
  <PresentationFormat>Skærmshow (4:3)</PresentationFormat>
  <Paragraphs>0</Paragraphs>
  <Slides>8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8</vt:i4>
      </vt:variant>
    </vt:vector>
  </HeadingPairs>
  <TitlesOfParts>
    <vt:vector size="11" baseType="lpstr">
      <vt:lpstr>Arial</vt:lpstr>
      <vt:lpstr>Calibri</vt:lpstr>
      <vt:lpstr>Kontortema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Jesper Bek</dc:creator>
  <cp:lastModifiedBy>Hanne Holmelund von Sehested</cp:lastModifiedBy>
  <cp:revision>5</cp:revision>
  <dcterms:created xsi:type="dcterms:W3CDTF">2014-08-23T08:00:59Z</dcterms:created>
  <dcterms:modified xsi:type="dcterms:W3CDTF">2020-08-25T12:36:18Z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0x0101006C3A3AA326B7374E90E7C7B6FFFEA823</vt:lpwstr>
  </property>
</Properties>
</file>