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sldIdLst>
    <p:sldId id="256" r:id="rId2"/>
    <p:sldId id="263" r:id="rId3"/>
    <p:sldId id="262" r:id="rId4"/>
    <p:sldId id="257" r:id="rId5"/>
    <p:sldId id="265" r:id="rId6"/>
    <p:sldId id="267" r:id="rId7"/>
    <p:sldId id="266" r:id="rId8"/>
    <p:sldId id="259" r:id="rId9"/>
    <p:sldId id="261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ED13"/>
    <a:srgbClr val="ACC10F"/>
    <a:srgbClr val="94A70D"/>
    <a:srgbClr val="A2D668"/>
    <a:srgbClr val="5B8F4F"/>
    <a:srgbClr val="906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Holmelund von Sehested" userId="b92cad2f-4ea1-43fa-a59c-1f9b0eb09d8b" providerId="ADAL" clId="{CAB947C1-370D-499F-BAAC-577F98D9C563}"/>
    <pc:docChg chg="custSel modSld">
      <pc:chgData name="Hanne Holmelund von Sehested" userId="b92cad2f-4ea1-43fa-a59c-1f9b0eb09d8b" providerId="ADAL" clId="{CAB947C1-370D-499F-BAAC-577F98D9C563}" dt="2022-11-15T07:35:19.002" v="1" actId="27636"/>
      <pc:docMkLst>
        <pc:docMk/>
      </pc:docMkLst>
      <pc:sldChg chg="modSp mod">
        <pc:chgData name="Hanne Holmelund von Sehested" userId="b92cad2f-4ea1-43fa-a59c-1f9b0eb09d8b" providerId="ADAL" clId="{CAB947C1-370D-499F-BAAC-577F98D9C563}" dt="2022-11-15T07:35:19.002" v="1" actId="27636"/>
        <pc:sldMkLst>
          <pc:docMk/>
          <pc:sldMk cId="1526240279" sldId="265"/>
        </pc:sldMkLst>
        <pc:spChg chg="mod">
          <ac:chgData name="Hanne Holmelund von Sehested" userId="b92cad2f-4ea1-43fa-a59c-1f9b0eb09d8b" providerId="ADAL" clId="{CAB947C1-370D-499F-BAAC-577F98D9C563}" dt="2022-11-15T07:35:19.002" v="1" actId="27636"/>
          <ac:spMkLst>
            <pc:docMk/>
            <pc:sldMk cId="1526240279" sldId="265"/>
            <ac:spMk id="5" creationId="{13147357-939C-4AAA-BA74-2F1BBFE22A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07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4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9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9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85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097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9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6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51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1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11/15/2022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87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05" r:id="rId6"/>
    <p:sldLayoutId id="2147483801" r:id="rId7"/>
    <p:sldLayoutId id="2147483802" r:id="rId8"/>
    <p:sldLayoutId id="2147483803" r:id="rId9"/>
    <p:sldLayoutId id="2147483804" r:id="rId10"/>
    <p:sldLayoutId id="21474838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341BFA31-6544-45C2-9DA0-9E1C5E0B1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DECB79A-029C-40B7-BE59-569191435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871759"/>
            <a:ext cx="10925176" cy="112887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da-DK" sz="3600" dirty="0">
                <a:solidFill>
                  <a:srgbClr val="94A70D"/>
                </a:solidFill>
              </a:rPr>
              <a:t>Bæredygtighed </a:t>
            </a:r>
            <a:br>
              <a:rPr lang="da-DK" sz="3600" dirty="0">
                <a:solidFill>
                  <a:srgbClr val="94A70D"/>
                </a:solidFill>
              </a:rPr>
            </a:br>
            <a:r>
              <a:rPr lang="da-DK" sz="3600" dirty="0">
                <a:solidFill>
                  <a:srgbClr val="94A70D"/>
                </a:solidFill>
              </a:rPr>
              <a:t>og </a:t>
            </a:r>
            <a:br>
              <a:rPr lang="da-DK" sz="3600" dirty="0">
                <a:solidFill>
                  <a:srgbClr val="94A70D"/>
                </a:solidFill>
              </a:rPr>
            </a:br>
            <a:r>
              <a:rPr lang="da-DK" sz="3600" dirty="0">
                <a:solidFill>
                  <a:srgbClr val="94A70D"/>
                </a:solidFill>
              </a:rPr>
              <a:t>livscyklusanalyse (LCA)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36F877-5419-44C1-A2CD-376BDDDC3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5" descr="Et billede, der indeholder udendørs, sten, plante, vegetabilsk&#10;&#10;Automatisk genereret beskrivelse">
            <a:extLst>
              <a:ext uri="{FF2B5EF4-FFF2-40B4-BE49-F238E27FC236}">
                <a16:creationId xmlns:a16="http://schemas.microsoft.com/office/drawing/2014/main" id="{41A671E6-D6F4-40BA-A1D7-0D4022533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2982117"/>
            <a:ext cx="10582276" cy="3465695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B21692-652C-4371-95C5-05248EF34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7890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Billede 30">
            <a:extLst>
              <a:ext uri="{FF2B5EF4-FFF2-40B4-BE49-F238E27FC236}">
                <a16:creationId xmlns:a16="http://schemas.microsoft.com/office/drawing/2014/main" id="{DC3E4C9B-07E0-4720-AA00-BA043B180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238" y="466078"/>
            <a:ext cx="5085200" cy="211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0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A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412613-34CE-4660-9B0D-4AA37714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97753"/>
            <a:ext cx="3635046" cy="157539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kern="1200" cap="all" spc="30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Hvad</a:t>
            </a:r>
            <a:r>
              <a:rPr lang="en-US" sz="34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3400" kern="1200" cap="all" spc="30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bæredygtighed</a:t>
            </a:r>
            <a:r>
              <a:rPr lang="en-US" sz="34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DA54BC6-F036-4B5C-9335-2FC46F3AF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5" y="2710035"/>
            <a:ext cx="3587668" cy="3500265"/>
          </a:xfr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Bæredygtighed er…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8C8A8E9-012D-41C6-B9E0-EF94667DE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599" y="1447801"/>
            <a:ext cx="7577794" cy="426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2E4421-F080-4A7E-95D0-1AA5A3555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Livscyklusanalyse </a:t>
            </a:r>
            <a:r>
              <a:rPr lang="da-DK" sz="1800" dirty="0"/>
              <a:t>(se slide 4 og bogen, side 77-78)</a:t>
            </a:r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DC92772-2138-4F25-9BCC-A71946BF7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Hvordan kan man skabe et bæredygtigt produkt på de nedenstående punkter? (Skriv svar i højre boks)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4317A8-A2F1-421C-95DB-B0F0646DA7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Valg og brug af materialer?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Transport?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Brug af produktet?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Genbrug og genanvendelse?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Udvid produktet og komponenternes levetid?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Bortskaffelse?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6864BDB-5E49-4DAB-B044-8F91D04FB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Man kan for eksempel gøre et produkt mere bæredygtigt ved at: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050D866-1C9C-4E77-8F82-5A203F7B1D6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Vedr. materialer kunne man…</a:t>
            </a:r>
          </a:p>
        </p:txBody>
      </p:sp>
    </p:spTree>
    <p:extLst>
      <p:ext uri="{BB962C8B-B14F-4D97-AF65-F5344CB8AC3E}">
        <p14:creationId xmlns:p14="http://schemas.microsoft.com/office/powerpoint/2010/main" val="411757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7867F9F-733E-424B-A6EE-27A9A2E0C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403" y="944716"/>
            <a:ext cx="8145193" cy="49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85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D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C01C3D-53F3-4319-8595-23B384E5D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Livscyklusanalyse for Produktet:___________.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BD61BD-7403-40B6-9611-BA0A6ED10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823912"/>
          </a:xfrm>
        </p:spPr>
        <p:txBody>
          <a:bodyPr>
            <a:noAutofit/>
          </a:bodyPr>
          <a:lstStyle/>
          <a:p>
            <a:r>
              <a:rPr lang="da-DK" dirty="0"/>
              <a:t>Lav her en livscyklusanalyse på et produkt, som du selv vælger, og som ikke er bæredygtigt. Beskriv herunder, hvordan det ikke er bæredygtigt.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0BDF374-0CAE-4668-9801-596DF501C7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Valg og brug af materialer?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Transport?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Brug af produktet?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Genbrug og genanvendelse?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Udvid produktet og komponenternes levetid?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Bortskaffelse?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3147357-939C-4AAA-BA74-2F1BBFE22A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da-DK" dirty="0"/>
              <a:t>Giv her ud </a:t>
            </a:r>
            <a:r>
              <a:rPr lang="da-DK"/>
              <a:t>fra LCA </a:t>
            </a:r>
            <a:r>
              <a:rPr lang="da-DK" dirty="0"/>
              <a:t>et bud på, hvordan produktet kunne blive mere bæredygtigt ud fra nedenstående punkter: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DAFD20C-F381-492C-A986-43D4527C136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Valg og brug af materialer?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Transport?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Brug af produktet?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Genbrug og genanvendelse?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Udvid produktet og komponenternes levetid?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+mj-lt"/>
              </a:rPr>
              <a:t>Bortskaffelse?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6240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D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FCF8F-6643-4C33-95A6-B43CFAE44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Kender du et </a:t>
            </a:r>
            <a:r>
              <a:rPr lang="da-DK" dirty="0" err="1"/>
              <a:t>recycled</a:t>
            </a:r>
            <a:r>
              <a:rPr lang="da-DK" dirty="0"/>
              <a:t> produkt?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B6F6356-BCE4-4B6F-B23A-9CF6F38C4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5505433" cy="3553491"/>
          </a:xfrm>
        </p:spPr>
        <p:txBody>
          <a:bodyPr/>
          <a:lstStyle/>
          <a:p>
            <a:r>
              <a:rPr lang="da-DK" dirty="0">
                <a:latin typeface="+mj-lt"/>
              </a:rPr>
              <a:t>Ja, jeg kender….</a:t>
            </a:r>
          </a:p>
          <a:p>
            <a:r>
              <a:rPr lang="da-DK" dirty="0">
                <a:latin typeface="+mj-lt"/>
              </a:rPr>
              <a:t>+ Sæt gerne et billede ind her: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0F4F7BB-72CA-4136-B0E8-8316F51AD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691" y="0"/>
            <a:ext cx="53100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81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D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CF4E0-D320-4592-857E-0F5E2C3B0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96950"/>
            <a:ext cx="4093599" cy="1794102"/>
          </a:xfrm>
        </p:spPr>
        <p:txBody>
          <a:bodyPr>
            <a:normAutofit fontScale="90000"/>
          </a:bodyPr>
          <a:lstStyle/>
          <a:p>
            <a:r>
              <a:rPr lang="da-DK" sz="2200" dirty="0"/>
              <a:t>Skriv nogle forslag til hvordan man kan</a:t>
            </a:r>
            <a:r>
              <a:rPr lang="da-DK" sz="2700" dirty="0"/>
              <a:t> </a:t>
            </a:r>
            <a:r>
              <a:rPr lang="da-DK" dirty="0" err="1"/>
              <a:t>Reduce</a:t>
            </a:r>
            <a:r>
              <a:rPr lang="da-DK" dirty="0"/>
              <a:t> + </a:t>
            </a:r>
            <a:r>
              <a:rPr lang="da-DK" dirty="0" err="1"/>
              <a:t>reuse</a:t>
            </a:r>
            <a:r>
              <a:rPr lang="da-DK" dirty="0"/>
              <a:t> + </a:t>
            </a:r>
            <a:r>
              <a:rPr lang="da-DK" dirty="0" err="1"/>
              <a:t>recycle</a:t>
            </a:r>
            <a:r>
              <a:rPr lang="da-DK" dirty="0"/>
              <a:t> </a:t>
            </a:r>
            <a:r>
              <a:rPr lang="da-DK" sz="2200" dirty="0"/>
              <a:t>i sin hverdag….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F1994C-DD3F-4790-ADC0-393B13EDD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7588" y="987425"/>
            <a:ext cx="6037800" cy="487362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da-DK" sz="2400" dirty="0">
                <a:latin typeface="+mj-lt"/>
              </a:rPr>
              <a:t>Man kan </a:t>
            </a:r>
            <a:r>
              <a:rPr lang="da-DK" sz="2400">
                <a:latin typeface="+mj-lt"/>
              </a:rPr>
              <a:t>for eksempel….</a:t>
            </a:r>
            <a:endParaRPr lang="da-DK" sz="2400" dirty="0">
              <a:latin typeface="+mj-lt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32CDDAD-7B7F-4A7D-8D80-8FEA1DC5F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3655"/>
            <a:ext cx="5110060" cy="212739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7D590A4-63EE-4263-B9C8-EB556EB72EF1}"/>
              </a:ext>
            </a:extLst>
          </p:cNvPr>
          <p:cNvSpPr txBox="1"/>
          <p:nvPr/>
        </p:nvSpPr>
        <p:spPr>
          <a:xfrm>
            <a:off x="836612" y="6256606"/>
            <a:ext cx="916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+mj-lt"/>
              </a:rPr>
              <a:t>Se bagefter slide 8 og 9….</a:t>
            </a:r>
          </a:p>
        </p:txBody>
      </p:sp>
    </p:spTree>
    <p:extLst>
      <p:ext uri="{BB962C8B-B14F-4D97-AF65-F5344CB8AC3E}">
        <p14:creationId xmlns:p14="http://schemas.microsoft.com/office/powerpoint/2010/main" val="3788091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omputergenereret alternativ tekst:&#10;RECYCLE USED &#10;PRODUCTS &#10;USE SEPARATE TRASH BINS &#10;FOR ORGANIC &amp; RECYCLABLE &#10;PRODUCTS &#10;DON'T THROW &#10;AWAY THINGS &#10;SELL IT OR GIVE AWAY &#10;TO PEOPLE WHO MAY NEED IT &#10;JUST &#10;DIY IT! &#10;DECORATE USED FURNltURE &#10;OR OTHER GOODS. IT'S &#10;CREATIVE &amp; SAVES PLANET! &#10;• &#10;x &#10;x &#10;x &#10;USE RIGHT OR &#10;REFUSE &amp; FIGHT &#10;USE ONLY PAPER OR RECYCLABLE &#10;SHOPPING AND TRASH gAGS ">
            <a:extLst>
              <a:ext uri="{FF2B5EF4-FFF2-40B4-BE49-F238E27FC236}">
                <a16:creationId xmlns:a16="http://schemas.microsoft.com/office/drawing/2014/main" id="{53E48BD8-F449-4B13-8E7D-A59CE29A5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973" y="789597"/>
            <a:ext cx="7938053" cy="527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2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A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C9EFD88-75AC-466E-9E3F-9D1B509C8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93" y="-11276"/>
            <a:ext cx="5299513" cy="686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48127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234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Calisto MT</vt:lpstr>
      <vt:lpstr>Univers Condensed</vt:lpstr>
      <vt:lpstr>ChronicleVTI</vt:lpstr>
      <vt:lpstr>Bæredygtighed  og  livscyklusanalyse (LCA)</vt:lpstr>
      <vt:lpstr>Hvad er bæredygtighed?</vt:lpstr>
      <vt:lpstr>Livscyklusanalyse (se slide 4 og bogen, side 77-78)</vt:lpstr>
      <vt:lpstr>PowerPoint-præsentation</vt:lpstr>
      <vt:lpstr>Livscyklusanalyse for Produktet:___________.</vt:lpstr>
      <vt:lpstr>Kender du et recycled produkt?</vt:lpstr>
      <vt:lpstr>Skriv nogle forslag til hvordan man kan Reduce + reuse + recycle i sin hverdag….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Bæredygtighed  og  livscyklusanalyse (LCA)</dc:title>
  <dc:creator>Hanne Holmelund von Sehested</dc:creator>
  <cp:lastModifiedBy>Hanne Holmelund von Sehested</cp:lastModifiedBy>
  <cp:revision>5</cp:revision>
  <dcterms:created xsi:type="dcterms:W3CDTF">2020-12-08T11:57:51Z</dcterms:created>
  <dcterms:modified xsi:type="dcterms:W3CDTF">2022-11-15T07:35:22Z</dcterms:modified>
</cp:coreProperties>
</file>