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sldIdLst>
    <p:sldId id="256" r:id="rId2"/>
    <p:sldId id="263" r:id="rId3"/>
    <p:sldId id="262" r:id="rId4"/>
    <p:sldId id="257" r:id="rId5"/>
    <p:sldId id="265" r:id="rId6"/>
    <p:sldId id="267" r:id="rId7"/>
    <p:sldId id="266" r:id="rId8"/>
    <p:sldId id="259" r:id="rId9"/>
    <p:sldId id="261" r:id="rId10"/>
    <p:sldId id="268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10F"/>
    <a:srgbClr val="D3ED13"/>
    <a:srgbClr val="94A70D"/>
    <a:srgbClr val="A2D668"/>
    <a:srgbClr val="5B8F4F"/>
    <a:srgbClr val="906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24A7FD-4125-43BD-8DBC-80FD2E86746C}" v="85" dt="2024-11-26T12:13:25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Holmelund von Sehested" userId="b92cad2f-4ea1-43fa-a59c-1f9b0eb09d8b" providerId="ADAL" clId="{1A24A7FD-4125-43BD-8DBC-80FD2E86746C}"/>
    <pc:docChg chg="undo custSel addSld modSld">
      <pc:chgData name="Hanne Holmelund von Sehested" userId="b92cad2f-4ea1-43fa-a59c-1f9b0eb09d8b" providerId="ADAL" clId="{1A24A7FD-4125-43BD-8DBC-80FD2E86746C}" dt="2024-11-26T12:13:25.145" v="142" actId="113"/>
      <pc:docMkLst>
        <pc:docMk/>
      </pc:docMkLst>
      <pc:sldChg chg="addSp delSp modSp new mod setBg">
        <pc:chgData name="Hanne Holmelund von Sehested" userId="b92cad2f-4ea1-43fa-a59c-1f9b0eb09d8b" providerId="ADAL" clId="{1A24A7FD-4125-43BD-8DBC-80FD2E86746C}" dt="2024-11-26T12:13:25.145" v="142" actId="113"/>
        <pc:sldMkLst>
          <pc:docMk/>
          <pc:sldMk cId="146396698" sldId="268"/>
        </pc:sldMkLst>
        <pc:spChg chg="add del mod">
          <ac:chgData name="Hanne Holmelund von Sehested" userId="b92cad2f-4ea1-43fa-a59c-1f9b0eb09d8b" providerId="ADAL" clId="{1A24A7FD-4125-43BD-8DBC-80FD2E86746C}" dt="2024-11-26T12:05:31.459" v="80" actId="26606"/>
          <ac:spMkLst>
            <pc:docMk/>
            <pc:sldMk cId="146396698" sldId="268"/>
            <ac:spMk id="2" creationId="{7F611B82-20B2-26F8-6EF2-64A5802B5B83}"/>
          </ac:spMkLst>
        </pc:spChg>
        <pc:graphicFrameChg chg="add del">
          <ac:chgData name="Hanne Holmelund von Sehested" userId="b92cad2f-4ea1-43fa-a59c-1f9b0eb09d8b" providerId="ADAL" clId="{1A24A7FD-4125-43BD-8DBC-80FD2E86746C}" dt="2024-11-26T12:05:31.425" v="79" actId="26606"/>
          <ac:graphicFrameMkLst>
            <pc:docMk/>
            <pc:sldMk cId="146396698" sldId="268"/>
            <ac:graphicFrameMk id="5" creationId="{17C25480-BBB3-E5FD-0804-E6C27916EFBB}"/>
          </ac:graphicFrameMkLst>
        </pc:graphicFrameChg>
        <pc:graphicFrameChg chg="add mod">
          <ac:chgData name="Hanne Holmelund von Sehested" userId="b92cad2f-4ea1-43fa-a59c-1f9b0eb09d8b" providerId="ADAL" clId="{1A24A7FD-4125-43BD-8DBC-80FD2E86746C}" dt="2024-11-26T12:13:25.145" v="142" actId="113"/>
          <ac:graphicFrameMkLst>
            <pc:docMk/>
            <pc:sldMk cId="146396698" sldId="268"/>
            <ac:graphicFrameMk id="7" creationId="{11EB6C4E-22D7-4964-F788-A1A833638B6A}"/>
          </ac:graphicFrameMkLst>
        </pc:graphicFrameChg>
        <pc:picChg chg="add mod">
          <ac:chgData name="Hanne Holmelund von Sehested" userId="b92cad2f-4ea1-43fa-a59c-1f9b0eb09d8b" providerId="ADAL" clId="{1A24A7FD-4125-43BD-8DBC-80FD2E86746C}" dt="2024-11-26T12:03:07.899" v="5"/>
          <ac:picMkLst>
            <pc:docMk/>
            <pc:sldMk cId="146396698" sldId="268"/>
            <ac:picMk id="3" creationId="{0E19069B-9A05-FB25-7BAD-8763C0EE7E8F}"/>
          </ac:picMkLst>
        </pc:picChg>
      </pc:sldChg>
    </pc:docChg>
  </pc:docChgLst>
  <pc:docChgLst>
    <pc:chgData name="Hanne Holmelund von Sehested" userId="b92cad2f-4ea1-43fa-a59c-1f9b0eb09d8b" providerId="ADAL" clId="{CAB947C1-370D-499F-BAAC-577F98D9C563}"/>
    <pc:docChg chg="custSel modSld">
      <pc:chgData name="Hanne Holmelund von Sehested" userId="b92cad2f-4ea1-43fa-a59c-1f9b0eb09d8b" providerId="ADAL" clId="{CAB947C1-370D-499F-BAAC-577F98D9C563}" dt="2022-11-15T07:35:19.002" v="1" actId="27636"/>
      <pc:docMkLst>
        <pc:docMk/>
      </pc:docMkLst>
      <pc:sldChg chg="modSp mod">
        <pc:chgData name="Hanne Holmelund von Sehested" userId="b92cad2f-4ea1-43fa-a59c-1f9b0eb09d8b" providerId="ADAL" clId="{CAB947C1-370D-499F-BAAC-577F98D9C563}" dt="2022-11-15T07:35:19.002" v="1" actId="27636"/>
        <pc:sldMkLst>
          <pc:docMk/>
          <pc:sldMk cId="1526240279" sldId="265"/>
        </pc:sldMkLst>
        <pc:spChg chg="mod">
          <ac:chgData name="Hanne Holmelund von Sehested" userId="b92cad2f-4ea1-43fa-a59c-1f9b0eb09d8b" providerId="ADAL" clId="{CAB947C1-370D-499F-BAAC-577F98D9C563}" dt="2022-11-15T07:35:19.002" v="1" actId="27636"/>
          <ac:spMkLst>
            <pc:docMk/>
            <pc:sldMk cId="1526240279" sldId="265"/>
            <ac:spMk id="5" creationId="{13147357-939C-4AAA-BA74-2F1BBFE22A5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CCDBFF-1F66-415E-BCD0-3E1007FAECD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682BDB-6678-4568-BB41-AF6BAD5D59D3}">
      <dgm:prSet/>
      <dgm:spPr/>
      <dgm:t>
        <a:bodyPr/>
        <a:lstStyle/>
        <a:p>
          <a:r>
            <a:rPr lang="da-DK" b="1" dirty="0" err="1">
              <a:latin typeface="+mj-lt"/>
            </a:rPr>
            <a:t>Reduce</a:t>
          </a:r>
          <a:r>
            <a:rPr lang="da-DK" b="1" dirty="0">
              <a:latin typeface="+mj-lt"/>
            </a:rPr>
            <a:t> = </a:t>
          </a:r>
          <a:r>
            <a:rPr lang="da-DK" dirty="0">
              <a:latin typeface="+mj-lt"/>
            </a:rPr>
            <a:t>reducere</a:t>
          </a:r>
        </a:p>
        <a:p>
          <a:r>
            <a:rPr lang="da-DK" dirty="0">
              <a:latin typeface="+mj-lt"/>
            </a:rPr>
            <a:t>…mindske/undgå</a:t>
          </a:r>
          <a:endParaRPr lang="en-US" dirty="0">
            <a:latin typeface="+mj-lt"/>
          </a:endParaRPr>
        </a:p>
      </dgm:t>
    </dgm:pt>
    <dgm:pt modelId="{B7ADEAE5-3241-4087-9417-0E20DF0F8250}" type="parTrans" cxnId="{9F13E706-2FD8-47DD-8856-376DF1448796}">
      <dgm:prSet/>
      <dgm:spPr/>
      <dgm:t>
        <a:bodyPr/>
        <a:lstStyle/>
        <a:p>
          <a:endParaRPr lang="en-US"/>
        </a:p>
      </dgm:t>
    </dgm:pt>
    <dgm:pt modelId="{E26D2B6B-A2D6-4B9E-BAA6-730A77FE8216}" type="sibTrans" cxnId="{9F13E706-2FD8-47DD-8856-376DF1448796}">
      <dgm:prSet/>
      <dgm:spPr/>
      <dgm:t>
        <a:bodyPr/>
        <a:lstStyle/>
        <a:p>
          <a:endParaRPr lang="en-US"/>
        </a:p>
      </dgm:t>
    </dgm:pt>
    <dgm:pt modelId="{7BEDF3D4-2328-4EF2-8A5D-2DA9FFDB3E78}">
      <dgm:prSet/>
      <dgm:spPr/>
      <dgm:t>
        <a:bodyPr/>
        <a:lstStyle/>
        <a:p>
          <a:r>
            <a:rPr lang="da-DK" b="1" dirty="0" err="1">
              <a:latin typeface="+mj-lt"/>
            </a:rPr>
            <a:t>Reuse</a:t>
          </a:r>
          <a:r>
            <a:rPr lang="da-DK" b="1" dirty="0">
              <a:latin typeface="+mj-lt"/>
            </a:rPr>
            <a:t> = </a:t>
          </a:r>
          <a:r>
            <a:rPr lang="da-DK" dirty="0">
              <a:latin typeface="+mj-lt"/>
            </a:rPr>
            <a:t>genbruge </a:t>
          </a:r>
        </a:p>
        <a:p>
          <a:r>
            <a:rPr lang="da-DK" dirty="0">
              <a:latin typeface="+mj-lt"/>
            </a:rPr>
            <a:t>= fx en vare købt i en genbrugsbutik, som bruges til dens originale formål</a:t>
          </a:r>
          <a:endParaRPr lang="en-US" dirty="0">
            <a:latin typeface="+mj-lt"/>
          </a:endParaRPr>
        </a:p>
      </dgm:t>
    </dgm:pt>
    <dgm:pt modelId="{A643C2D5-B428-447A-B346-5996A4F3977A}" type="parTrans" cxnId="{7F98E09A-EB2C-4F15-9553-2F72D9D9CFE6}">
      <dgm:prSet/>
      <dgm:spPr/>
      <dgm:t>
        <a:bodyPr/>
        <a:lstStyle/>
        <a:p>
          <a:endParaRPr lang="en-US"/>
        </a:p>
      </dgm:t>
    </dgm:pt>
    <dgm:pt modelId="{B1E2A213-4FD6-4FDD-831A-7967E84CAC16}" type="sibTrans" cxnId="{7F98E09A-EB2C-4F15-9553-2F72D9D9CFE6}">
      <dgm:prSet/>
      <dgm:spPr/>
      <dgm:t>
        <a:bodyPr/>
        <a:lstStyle/>
        <a:p>
          <a:endParaRPr lang="en-US"/>
        </a:p>
      </dgm:t>
    </dgm:pt>
    <dgm:pt modelId="{58A443E8-4659-497F-AE7F-F3574C86F397}">
      <dgm:prSet/>
      <dgm:spPr/>
      <dgm:t>
        <a:bodyPr/>
        <a:lstStyle/>
        <a:p>
          <a:r>
            <a:rPr lang="da-DK" b="1" dirty="0" err="1">
              <a:latin typeface="+mj-lt"/>
            </a:rPr>
            <a:t>Recycling</a:t>
          </a:r>
          <a:r>
            <a:rPr lang="da-DK" b="1" dirty="0">
              <a:latin typeface="+mj-lt"/>
            </a:rPr>
            <a:t> = </a:t>
          </a:r>
          <a:r>
            <a:rPr lang="da-DK" dirty="0">
              <a:latin typeface="+mj-lt"/>
            </a:rPr>
            <a:t>genanvendelse </a:t>
          </a:r>
        </a:p>
        <a:p>
          <a:r>
            <a:rPr lang="da-DK" dirty="0">
              <a:latin typeface="+mj-lt"/>
            </a:rPr>
            <a:t>= industriel proces</a:t>
          </a:r>
          <a:endParaRPr lang="en-US" dirty="0">
            <a:latin typeface="+mj-lt"/>
          </a:endParaRPr>
        </a:p>
      </dgm:t>
    </dgm:pt>
    <dgm:pt modelId="{E013FA6D-D46E-4DEA-B2CD-5F62557F155C}" type="parTrans" cxnId="{AB5CC6AE-A42F-4789-8B22-63687234E1E3}">
      <dgm:prSet/>
      <dgm:spPr/>
      <dgm:t>
        <a:bodyPr/>
        <a:lstStyle/>
        <a:p>
          <a:endParaRPr lang="en-US"/>
        </a:p>
      </dgm:t>
    </dgm:pt>
    <dgm:pt modelId="{B01D6955-C3A2-4AF0-AC63-F72A6BF9C09B}" type="sibTrans" cxnId="{AB5CC6AE-A42F-4789-8B22-63687234E1E3}">
      <dgm:prSet/>
      <dgm:spPr/>
      <dgm:t>
        <a:bodyPr/>
        <a:lstStyle/>
        <a:p>
          <a:endParaRPr lang="en-US"/>
        </a:p>
      </dgm:t>
    </dgm:pt>
    <dgm:pt modelId="{33D78972-2347-469E-A37D-43AA9C46EC2B}">
      <dgm:prSet/>
      <dgm:spPr/>
      <dgm:t>
        <a:bodyPr/>
        <a:lstStyle/>
        <a:p>
          <a:r>
            <a:rPr lang="da-DK" b="1" dirty="0">
              <a:latin typeface="+mj-lt"/>
            </a:rPr>
            <a:t>Upcycling = </a:t>
          </a:r>
          <a:r>
            <a:rPr lang="da-DK" dirty="0">
              <a:latin typeface="+mj-lt"/>
            </a:rPr>
            <a:t>noget gammelt laves til noget nyt </a:t>
          </a:r>
        </a:p>
        <a:p>
          <a:r>
            <a:rPr lang="da-DK" dirty="0">
              <a:latin typeface="+mj-lt"/>
            </a:rPr>
            <a:t>…ved hjælp af kreative færdigheder.</a:t>
          </a:r>
          <a:endParaRPr lang="en-US" dirty="0">
            <a:latin typeface="+mj-lt"/>
          </a:endParaRPr>
        </a:p>
      </dgm:t>
    </dgm:pt>
    <dgm:pt modelId="{83F89EB5-EC39-4665-8A66-3DEE8C51725D}" type="parTrans" cxnId="{14908CDD-3BDA-44C2-9E42-B4BC0E77A1C4}">
      <dgm:prSet/>
      <dgm:spPr/>
      <dgm:t>
        <a:bodyPr/>
        <a:lstStyle/>
        <a:p>
          <a:endParaRPr lang="en-US"/>
        </a:p>
      </dgm:t>
    </dgm:pt>
    <dgm:pt modelId="{8177B178-D2F2-4649-9937-C7E8B87EA535}" type="sibTrans" cxnId="{14908CDD-3BDA-44C2-9E42-B4BC0E77A1C4}">
      <dgm:prSet/>
      <dgm:spPr/>
      <dgm:t>
        <a:bodyPr/>
        <a:lstStyle/>
        <a:p>
          <a:endParaRPr lang="en-US"/>
        </a:p>
      </dgm:t>
    </dgm:pt>
    <dgm:pt modelId="{79B8B2C2-CC15-4BF6-BA44-4260A6CE4D50}">
      <dgm:prSet/>
      <dgm:spPr/>
      <dgm:t>
        <a:bodyPr/>
        <a:lstStyle/>
        <a:p>
          <a:pPr algn="ctr"/>
          <a:r>
            <a:rPr lang="da-DK" b="1" dirty="0" err="1">
              <a:latin typeface="+mj-lt"/>
            </a:rPr>
            <a:t>Reuse</a:t>
          </a:r>
          <a:r>
            <a:rPr lang="da-DK" dirty="0">
              <a:latin typeface="+mj-lt"/>
            </a:rPr>
            <a:t> kan også være </a:t>
          </a:r>
          <a:r>
            <a:rPr lang="da-DK" b="1" dirty="0">
              <a:latin typeface="+mj-lt"/>
            </a:rPr>
            <a:t>Upcycling</a:t>
          </a:r>
          <a:endParaRPr lang="en-US" b="1" dirty="0">
            <a:latin typeface="+mj-lt"/>
          </a:endParaRPr>
        </a:p>
      </dgm:t>
    </dgm:pt>
    <dgm:pt modelId="{13836002-E98A-4D64-9181-3A58AC778CED}" type="parTrans" cxnId="{3A8D86BD-8619-4A3E-ABAF-37DE504A5355}">
      <dgm:prSet/>
      <dgm:spPr/>
      <dgm:t>
        <a:bodyPr/>
        <a:lstStyle/>
        <a:p>
          <a:endParaRPr lang="en-US"/>
        </a:p>
      </dgm:t>
    </dgm:pt>
    <dgm:pt modelId="{8FCB9827-E05E-4D76-8BD6-E2F99AB31770}" type="sibTrans" cxnId="{3A8D86BD-8619-4A3E-ABAF-37DE504A5355}">
      <dgm:prSet/>
      <dgm:spPr/>
      <dgm:t>
        <a:bodyPr/>
        <a:lstStyle/>
        <a:p>
          <a:endParaRPr lang="en-US"/>
        </a:p>
      </dgm:t>
    </dgm:pt>
    <dgm:pt modelId="{427D1EF4-F3C1-4865-9B3E-BAF50997E971}" type="pres">
      <dgm:prSet presAssocID="{76CCDBFF-1F66-415E-BCD0-3E1007FAECD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C5804B2-5FAC-446B-B135-B968AF881157}" type="pres">
      <dgm:prSet presAssocID="{A8682BDB-6678-4568-BB41-AF6BAD5D59D3}" presName="hierRoot1" presStyleCnt="0">
        <dgm:presLayoutVars>
          <dgm:hierBranch val="init"/>
        </dgm:presLayoutVars>
      </dgm:prSet>
      <dgm:spPr/>
    </dgm:pt>
    <dgm:pt modelId="{C240E4BE-8E9A-4092-8105-EFC87E32C068}" type="pres">
      <dgm:prSet presAssocID="{A8682BDB-6678-4568-BB41-AF6BAD5D59D3}" presName="rootComposite1" presStyleCnt="0"/>
      <dgm:spPr/>
    </dgm:pt>
    <dgm:pt modelId="{E5155817-A9F4-4714-AEC6-11016845EF2A}" type="pres">
      <dgm:prSet presAssocID="{A8682BDB-6678-4568-BB41-AF6BAD5D59D3}" presName="rootText1" presStyleLbl="node0" presStyleIdx="0" presStyleCnt="5">
        <dgm:presLayoutVars>
          <dgm:chPref val="3"/>
        </dgm:presLayoutVars>
      </dgm:prSet>
      <dgm:spPr/>
    </dgm:pt>
    <dgm:pt modelId="{9DF34548-B510-4257-9FC4-7E8F00D877AC}" type="pres">
      <dgm:prSet presAssocID="{A8682BDB-6678-4568-BB41-AF6BAD5D59D3}" presName="rootConnector1" presStyleLbl="node1" presStyleIdx="0" presStyleCnt="0"/>
      <dgm:spPr/>
    </dgm:pt>
    <dgm:pt modelId="{975CE6BA-30F8-4C71-A32E-0680461E6E74}" type="pres">
      <dgm:prSet presAssocID="{A8682BDB-6678-4568-BB41-AF6BAD5D59D3}" presName="hierChild2" presStyleCnt="0"/>
      <dgm:spPr/>
    </dgm:pt>
    <dgm:pt modelId="{AA47C4B8-6582-45AE-90F6-23E73E755151}" type="pres">
      <dgm:prSet presAssocID="{A8682BDB-6678-4568-BB41-AF6BAD5D59D3}" presName="hierChild3" presStyleCnt="0"/>
      <dgm:spPr/>
    </dgm:pt>
    <dgm:pt modelId="{E473A2E3-2894-4382-855C-1CF28A3513F4}" type="pres">
      <dgm:prSet presAssocID="{7BEDF3D4-2328-4EF2-8A5D-2DA9FFDB3E78}" presName="hierRoot1" presStyleCnt="0">
        <dgm:presLayoutVars>
          <dgm:hierBranch val="init"/>
        </dgm:presLayoutVars>
      </dgm:prSet>
      <dgm:spPr/>
    </dgm:pt>
    <dgm:pt modelId="{1A4AF6B2-4794-40A9-93C4-7A4BA2F73244}" type="pres">
      <dgm:prSet presAssocID="{7BEDF3D4-2328-4EF2-8A5D-2DA9FFDB3E78}" presName="rootComposite1" presStyleCnt="0"/>
      <dgm:spPr/>
    </dgm:pt>
    <dgm:pt modelId="{01B7218B-2E0C-4C4D-BFA9-86DD45D808CB}" type="pres">
      <dgm:prSet presAssocID="{7BEDF3D4-2328-4EF2-8A5D-2DA9FFDB3E78}" presName="rootText1" presStyleLbl="node0" presStyleIdx="1" presStyleCnt="5">
        <dgm:presLayoutVars>
          <dgm:chPref val="3"/>
        </dgm:presLayoutVars>
      </dgm:prSet>
      <dgm:spPr/>
    </dgm:pt>
    <dgm:pt modelId="{4F3F09AC-06B0-4CF8-9ACF-344E473D0D64}" type="pres">
      <dgm:prSet presAssocID="{7BEDF3D4-2328-4EF2-8A5D-2DA9FFDB3E78}" presName="rootConnector1" presStyleLbl="node1" presStyleIdx="0" presStyleCnt="0"/>
      <dgm:spPr/>
    </dgm:pt>
    <dgm:pt modelId="{3593096F-86B7-401E-8469-23A16B99B716}" type="pres">
      <dgm:prSet presAssocID="{7BEDF3D4-2328-4EF2-8A5D-2DA9FFDB3E78}" presName="hierChild2" presStyleCnt="0"/>
      <dgm:spPr/>
    </dgm:pt>
    <dgm:pt modelId="{9E6E2069-1D52-47E0-ADEF-F49E72574963}" type="pres">
      <dgm:prSet presAssocID="{7BEDF3D4-2328-4EF2-8A5D-2DA9FFDB3E78}" presName="hierChild3" presStyleCnt="0"/>
      <dgm:spPr/>
    </dgm:pt>
    <dgm:pt modelId="{677E7998-1AE5-41AC-8038-7ABED23E0956}" type="pres">
      <dgm:prSet presAssocID="{58A443E8-4659-497F-AE7F-F3574C86F397}" presName="hierRoot1" presStyleCnt="0">
        <dgm:presLayoutVars>
          <dgm:hierBranch val="init"/>
        </dgm:presLayoutVars>
      </dgm:prSet>
      <dgm:spPr/>
    </dgm:pt>
    <dgm:pt modelId="{07D1CEA9-0248-4999-A730-166801E93A08}" type="pres">
      <dgm:prSet presAssocID="{58A443E8-4659-497F-AE7F-F3574C86F397}" presName="rootComposite1" presStyleCnt="0"/>
      <dgm:spPr/>
    </dgm:pt>
    <dgm:pt modelId="{9D7B81EF-B60A-4814-8FAE-E6C176092165}" type="pres">
      <dgm:prSet presAssocID="{58A443E8-4659-497F-AE7F-F3574C86F397}" presName="rootText1" presStyleLbl="node0" presStyleIdx="2" presStyleCnt="5">
        <dgm:presLayoutVars>
          <dgm:chPref val="3"/>
        </dgm:presLayoutVars>
      </dgm:prSet>
      <dgm:spPr/>
    </dgm:pt>
    <dgm:pt modelId="{384B6484-93D4-4890-90A6-814BEBA69AF0}" type="pres">
      <dgm:prSet presAssocID="{58A443E8-4659-497F-AE7F-F3574C86F397}" presName="rootConnector1" presStyleLbl="node1" presStyleIdx="0" presStyleCnt="0"/>
      <dgm:spPr/>
    </dgm:pt>
    <dgm:pt modelId="{35740713-BD9D-493D-BF6F-C0D2B024A92D}" type="pres">
      <dgm:prSet presAssocID="{58A443E8-4659-497F-AE7F-F3574C86F397}" presName="hierChild2" presStyleCnt="0"/>
      <dgm:spPr/>
    </dgm:pt>
    <dgm:pt modelId="{17733754-3D3A-4827-B3E9-4D82055C0475}" type="pres">
      <dgm:prSet presAssocID="{58A443E8-4659-497F-AE7F-F3574C86F397}" presName="hierChild3" presStyleCnt="0"/>
      <dgm:spPr/>
    </dgm:pt>
    <dgm:pt modelId="{0D6B5460-B2A0-4310-A6FF-5235C0E50208}" type="pres">
      <dgm:prSet presAssocID="{33D78972-2347-469E-A37D-43AA9C46EC2B}" presName="hierRoot1" presStyleCnt="0">
        <dgm:presLayoutVars>
          <dgm:hierBranch val="init"/>
        </dgm:presLayoutVars>
      </dgm:prSet>
      <dgm:spPr/>
    </dgm:pt>
    <dgm:pt modelId="{DACAE016-21B4-4F8C-9AF5-8863E8C86D43}" type="pres">
      <dgm:prSet presAssocID="{33D78972-2347-469E-A37D-43AA9C46EC2B}" presName="rootComposite1" presStyleCnt="0"/>
      <dgm:spPr/>
    </dgm:pt>
    <dgm:pt modelId="{50E1F60A-B384-4905-BD45-6B9221FBF63A}" type="pres">
      <dgm:prSet presAssocID="{33D78972-2347-469E-A37D-43AA9C46EC2B}" presName="rootText1" presStyleLbl="node0" presStyleIdx="3" presStyleCnt="5" custLinFactNeighborX="324" custLinFactNeighborY="39306">
        <dgm:presLayoutVars>
          <dgm:chPref val="3"/>
        </dgm:presLayoutVars>
      </dgm:prSet>
      <dgm:spPr/>
    </dgm:pt>
    <dgm:pt modelId="{84DE866C-721B-4D0A-BD19-7BEB780DED60}" type="pres">
      <dgm:prSet presAssocID="{33D78972-2347-469E-A37D-43AA9C46EC2B}" presName="rootConnector1" presStyleLbl="node1" presStyleIdx="0" presStyleCnt="0"/>
      <dgm:spPr/>
    </dgm:pt>
    <dgm:pt modelId="{452D926F-40D7-46FB-9095-567E2024D310}" type="pres">
      <dgm:prSet presAssocID="{33D78972-2347-469E-A37D-43AA9C46EC2B}" presName="hierChild2" presStyleCnt="0"/>
      <dgm:spPr/>
    </dgm:pt>
    <dgm:pt modelId="{8FE5DDE0-45AA-405A-B25F-E79F61640249}" type="pres">
      <dgm:prSet presAssocID="{33D78972-2347-469E-A37D-43AA9C46EC2B}" presName="hierChild3" presStyleCnt="0"/>
      <dgm:spPr/>
    </dgm:pt>
    <dgm:pt modelId="{C0810469-0052-48ED-9E1D-64EB41EAA499}" type="pres">
      <dgm:prSet presAssocID="{79B8B2C2-CC15-4BF6-BA44-4260A6CE4D50}" presName="hierRoot1" presStyleCnt="0">
        <dgm:presLayoutVars>
          <dgm:hierBranch val="init"/>
        </dgm:presLayoutVars>
      </dgm:prSet>
      <dgm:spPr/>
    </dgm:pt>
    <dgm:pt modelId="{1FD8FF0C-A90C-4A4A-A605-347B66B0819D}" type="pres">
      <dgm:prSet presAssocID="{79B8B2C2-CC15-4BF6-BA44-4260A6CE4D50}" presName="rootComposite1" presStyleCnt="0"/>
      <dgm:spPr/>
    </dgm:pt>
    <dgm:pt modelId="{E358D977-D601-4585-AA41-B4DE8F17E4E1}" type="pres">
      <dgm:prSet presAssocID="{79B8B2C2-CC15-4BF6-BA44-4260A6CE4D50}" presName="rootText1" presStyleLbl="node0" presStyleIdx="4" presStyleCnt="5">
        <dgm:presLayoutVars>
          <dgm:chPref val="3"/>
        </dgm:presLayoutVars>
      </dgm:prSet>
      <dgm:spPr/>
    </dgm:pt>
    <dgm:pt modelId="{B2908934-9FA8-48E2-8F61-F3347F34C161}" type="pres">
      <dgm:prSet presAssocID="{79B8B2C2-CC15-4BF6-BA44-4260A6CE4D50}" presName="rootConnector1" presStyleLbl="node1" presStyleIdx="0" presStyleCnt="0"/>
      <dgm:spPr/>
    </dgm:pt>
    <dgm:pt modelId="{F3833DEB-1B1E-452C-B2E0-4B58079363A0}" type="pres">
      <dgm:prSet presAssocID="{79B8B2C2-CC15-4BF6-BA44-4260A6CE4D50}" presName="hierChild2" presStyleCnt="0"/>
      <dgm:spPr/>
    </dgm:pt>
    <dgm:pt modelId="{AE76DD76-9869-494C-A9A2-CF79404A4556}" type="pres">
      <dgm:prSet presAssocID="{79B8B2C2-CC15-4BF6-BA44-4260A6CE4D50}" presName="hierChild3" presStyleCnt="0"/>
      <dgm:spPr/>
    </dgm:pt>
  </dgm:ptLst>
  <dgm:cxnLst>
    <dgm:cxn modelId="{9F13E706-2FD8-47DD-8856-376DF1448796}" srcId="{76CCDBFF-1F66-415E-BCD0-3E1007FAECD9}" destId="{A8682BDB-6678-4568-BB41-AF6BAD5D59D3}" srcOrd="0" destOrd="0" parTransId="{B7ADEAE5-3241-4087-9417-0E20DF0F8250}" sibTransId="{E26D2B6B-A2D6-4B9E-BAA6-730A77FE8216}"/>
    <dgm:cxn modelId="{781F070D-ED40-403D-B588-60084AB85B10}" type="presOf" srcId="{79B8B2C2-CC15-4BF6-BA44-4260A6CE4D50}" destId="{B2908934-9FA8-48E2-8F61-F3347F34C161}" srcOrd="1" destOrd="0" presId="urn:microsoft.com/office/officeart/2009/3/layout/HorizontalOrganizationChart"/>
    <dgm:cxn modelId="{8E320219-9022-415A-B6A6-8834DEBBDB1B}" type="presOf" srcId="{33D78972-2347-469E-A37D-43AA9C46EC2B}" destId="{84DE866C-721B-4D0A-BD19-7BEB780DED60}" srcOrd="1" destOrd="0" presId="urn:microsoft.com/office/officeart/2009/3/layout/HorizontalOrganizationChart"/>
    <dgm:cxn modelId="{186FA322-5BB2-4278-9FF2-1D9A810BDB18}" type="presOf" srcId="{A8682BDB-6678-4568-BB41-AF6BAD5D59D3}" destId="{E5155817-A9F4-4714-AEC6-11016845EF2A}" srcOrd="0" destOrd="0" presId="urn:microsoft.com/office/officeart/2009/3/layout/HorizontalOrganizationChart"/>
    <dgm:cxn modelId="{37370430-7EAD-4BC3-8C4E-CEE2C91BAA10}" type="presOf" srcId="{33D78972-2347-469E-A37D-43AA9C46EC2B}" destId="{50E1F60A-B384-4905-BD45-6B9221FBF63A}" srcOrd="0" destOrd="0" presId="urn:microsoft.com/office/officeart/2009/3/layout/HorizontalOrganizationChart"/>
    <dgm:cxn modelId="{B9F9175E-C036-44BC-959D-8EC2B045E77A}" type="presOf" srcId="{A8682BDB-6678-4568-BB41-AF6BAD5D59D3}" destId="{9DF34548-B510-4257-9FC4-7E8F00D877AC}" srcOrd="1" destOrd="0" presId="urn:microsoft.com/office/officeart/2009/3/layout/HorizontalOrganizationChart"/>
    <dgm:cxn modelId="{BB18856F-3873-4BA2-B0CB-51813F415CE9}" type="presOf" srcId="{58A443E8-4659-497F-AE7F-F3574C86F397}" destId="{9D7B81EF-B60A-4814-8FAE-E6C176092165}" srcOrd="0" destOrd="0" presId="urn:microsoft.com/office/officeart/2009/3/layout/HorizontalOrganizationChart"/>
    <dgm:cxn modelId="{E0932B56-6E4C-4186-A701-8D391120A4D5}" type="presOf" srcId="{76CCDBFF-1F66-415E-BCD0-3E1007FAECD9}" destId="{427D1EF4-F3C1-4865-9B3E-BAF50997E971}" srcOrd="0" destOrd="0" presId="urn:microsoft.com/office/officeart/2009/3/layout/HorizontalOrganizationChart"/>
    <dgm:cxn modelId="{1A67908F-F5E9-49EB-A199-81A2CB487668}" type="presOf" srcId="{79B8B2C2-CC15-4BF6-BA44-4260A6CE4D50}" destId="{E358D977-D601-4585-AA41-B4DE8F17E4E1}" srcOrd="0" destOrd="0" presId="urn:microsoft.com/office/officeart/2009/3/layout/HorizontalOrganizationChart"/>
    <dgm:cxn modelId="{7F98E09A-EB2C-4F15-9553-2F72D9D9CFE6}" srcId="{76CCDBFF-1F66-415E-BCD0-3E1007FAECD9}" destId="{7BEDF3D4-2328-4EF2-8A5D-2DA9FFDB3E78}" srcOrd="1" destOrd="0" parTransId="{A643C2D5-B428-447A-B346-5996A4F3977A}" sibTransId="{B1E2A213-4FD6-4FDD-831A-7967E84CAC16}"/>
    <dgm:cxn modelId="{4AB2D0A6-C29C-462C-8566-A13FDDCF411B}" type="presOf" srcId="{7BEDF3D4-2328-4EF2-8A5D-2DA9FFDB3E78}" destId="{4F3F09AC-06B0-4CF8-9ACF-344E473D0D64}" srcOrd="1" destOrd="0" presId="urn:microsoft.com/office/officeart/2009/3/layout/HorizontalOrganizationChart"/>
    <dgm:cxn modelId="{AB5CC6AE-A42F-4789-8B22-63687234E1E3}" srcId="{76CCDBFF-1F66-415E-BCD0-3E1007FAECD9}" destId="{58A443E8-4659-497F-AE7F-F3574C86F397}" srcOrd="2" destOrd="0" parTransId="{E013FA6D-D46E-4DEA-B2CD-5F62557F155C}" sibTransId="{B01D6955-C3A2-4AF0-AC63-F72A6BF9C09B}"/>
    <dgm:cxn modelId="{3A8D86BD-8619-4A3E-ABAF-37DE504A5355}" srcId="{76CCDBFF-1F66-415E-BCD0-3E1007FAECD9}" destId="{79B8B2C2-CC15-4BF6-BA44-4260A6CE4D50}" srcOrd="4" destOrd="0" parTransId="{13836002-E98A-4D64-9181-3A58AC778CED}" sibTransId="{8FCB9827-E05E-4D76-8BD6-E2F99AB31770}"/>
    <dgm:cxn modelId="{D300D2D1-F7F9-45B7-9677-D83092FF6EE4}" type="presOf" srcId="{58A443E8-4659-497F-AE7F-F3574C86F397}" destId="{384B6484-93D4-4890-90A6-814BEBA69AF0}" srcOrd="1" destOrd="0" presId="urn:microsoft.com/office/officeart/2009/3/layout/HorizontalOrganizationChart"/>
    <dgm:cxn modelId="{C0B057DB-7428-419E-9E10-CF22ADBF1E8F}" type="presOf" srcId="{7BEDF3D4-2328-4EF2-8A5D-2DA9FFDB3E78}" destId="{01B7218B-2E0C-4C4D-BFA9-86DD45D808CB}" srcOrd="0" destOrd="0" presId="urn:microsoft.com/office/officeart/2009/3/layout/HorizontalOrganizationChart"/>
    <dgm:cxn modelId="{14908CDD-3BDA-44C2-9E42-B4BC0E77A1C4}" srcId="{76CCDBFF-1F66-415E-BCD0-3E1007FAECD9}" destId="{33D78972-2347-469E-A37D-43AA9C46EC2B}" srcOrd="3" destOrd="0" parTransId="{83F89EB5-EC39-4665-8A66-3DEE8C51725D}" sibTransId="{8177B178-D2F2-4649-9937-C7E8B87EA535}"/>
    <dgm:cxn modelId="{B557BDE5-517D-4942-86A7-54F7ED7DC687}" type="presParOf" srcId="{427D1EF4-F3C1-4865-9B3E-BAF50997E971}" destId="{8C5804B2-5FAC-446B-B135-B968AF881157}" srcOrd="0" destOrd="0" presId="urn:microsoft.com/office/officeart/2009/3/layout/HorizontalOrganizationChart"/>
    <dgm:cxn modelId="{92987833-9A11-49DE-9386-D4C93CE991D3}" type="presParOf" srcId="{8C5804B2-5FAC-446B-B135-B968AF881157}" destId="{C240E4BE-8E9A-4092-8105-EFC87E32C068}" srcOrd="0" destOrd="0" presId="urn:microsoft.com/office/officeart/2009/3/layout/HorizontalOrganizationChart"/>
    <dgm:cxn modelId="{DD154BC5-A712-455F-AE68-7C8BEB41E561}" type="presParOf" srcId="{C240E4BE-8E9A-4092-8105-EFC87E32C068}" destId="{E5155817-A9F4-4714-AEC6-11016845EF2A}" srcOrd="0" destOrd="0" presId="urn:microsoft.com/office/officeart/2009/3/layout/HorizontalOrganizationChart"/>
    <dgm:cxn modelId="{D8C91BB5-0C91-41A9-9EAC-94BB225F4CF1}" type="presParOf" srcId="{C240E4BE-8E9A-4092-8105-EFC87E32C068}" destId="{9DF34548-B510-4257-9FC4-7E8F00D877AC}" srcOrd="1" destOrd="0" presId="urn:microsoft.com/office/officeart/2009/3/layout/HorizontalOrganizationChart"/>
    <dgm:cxn modelId="{F1B9DFA2-8131-4D9A-B2F1-CA7F15D24152}" type="presParOf" srcId="{8C5804B2-5FAC-446B-B135-B968AF881157}" destId="{975CE6BA-30F8-4C71-A32E-0680461E6E74}" srcOrd="1" destOrd="0" presId="urn:microsoft.com/office/officeart/2009/3/layout/HorizontalOrganizationChart"/>
    <dgm:cxn modelId="{29A25769-1F79-4D1E-8288-8A13F3076911}" type="presParOf" srcId="{8C5804B2-5FAC-446B-B135-B968AF881157}" destId="{AA47C4B8-6582-45AE-90F6-23E73E755151}" srcOrd="2" destOrd="0" presId="urn:microsoft.com/office/officeart/2009/3/layout/HorizontalOrganizationChart"/>
    <dgm:cxn modelId="{1F01263A-0259-4184-AADC-870237A381D8}" type="presParOf" srcId="{427D1EF4-F3C1-4865-9B3E-BAF50997E971}" destId="{E473A2E3-2894-4382-855C-1CF28A3513F4}" srcOrd="1" destOrd="0" presId="urn:microsoft.com/office/officeart/2009/3/layout/HorizontalOrganizationChart"/>
    <dgm:cxn modelId="{B6FA68FC-6584-4142-A06C-C3E8B92D8279}" type="presParOf" srcId="{E473A2E3-2894-4382-855C-1CF28A3513F4}" destId="{1A4AF6B2-4794-40A9-93C4-7A4BA2F73244}" srcOrd="0" destOrd="0" presId="urn:microsoft.com/office/officeart/2009/3/layout/HorizontalOrganizationChart"/>
    <dgm:cxn modelId="{14133822-32D5-498E-81CC-A3B4A3152C8B}" type="presParOf" srcId="{1A4AF6B2-4794-40A9-93C4-7A4BA2F73244}" destId="{01B7218B-2E0C-4C4D-BFA9-86DD45D808CB}" srcOrd="0" destOrd="0" presId="urn:microsoft.com/office/officeart/2009/3/layout/HorizontalOrganizationChart"/>
    <dgm:cxn modelId="{77127C59-FBF6-43B4-8F9C-1E6A71CD1598}" type="presParOf" srcId="{1A4AF6B2-4794-40A9-93C4-7A4BA2F73244}" destId="{4F3F09AC-06B0-4CF8-9ACF-344E473D0D64}" srcOrd="1" destOrd="0" presId="urn:microsoft.com/office/officeart/2009/3/layout/HorizontalOrganizationChart"/>
    <dgm:cxn modelId="{2364976D-1A35-4596-B21D-4BC874EBA62C}" type="presParOf" srcId="{E473A2E3-2894-4382-855C-1CF28A3513F4}" destId="{3593096F-86B7-401E-8469-23A16B99B716}" srcOrd="1" destOrd="0" presId="urn:microsoft.com/office/officeart/2009/3/layout/HorizontalOrganizationChart"/>
    <dgm:cxn modelId="{B307D775-EB33-44EF-A22E-84FBED3433D3}" type="presParOf" srcId="{E473A2E3-2894-4382-855C-1CF28A3513F4}" destId="{9E6E2069-1D52-47E0-ADEF-F49E72574963}" srcOrd="2" destOrd="0" presId="urn:microsoft.com/office/officeart/2009/3/layout/HorizontalOrganizationChart"/>
    <dgm:cxn modelId="{EB79B74A-B34B-4085-BE3F-426C63390445}" type="presParOf" srcId="{427D1EF4-F3C1-4865-9B3E-BAF50997E971}" destId="{677E7998-1AE5-41AC-8038-7ABED23E0956}" srcOrd="2" destOrd="0" presId="urn:microsoft.com/office/officeart/2009/3/layout/HorizontalOrganizationChart"/>
    <dgm:cxn modelId="{79A6B040-F5FF-4AF1-814F-62D92F42EB55}" type="presParOf" srcId="{677E7998-1AE5-41AC-8038-7ABED23E0956}" destId="{07D1CEA9-0248-4999-A730-166801E93A08}" srcOrd="0" destOrd="0" presId="urn:microsoft.com/office/officeart/2009/3/layout/HorizontalOrganizationChart"/>
    <dgm:cxn modelId="{93121444-3BC9-49E7-AE8A-F416EDF9987E}" type="presParOf" srcId="{07D1CEA9-0248-4999-A730-166801E93A08}" destId="{9D7B81EF-B60A-4814-8FAE-E6C176092165}" srcOrd="0" destOrd="0" presId="urn:microsoft.com/office/officeart/2009/3/layout/HorizontalOrganizationChart"/>
    <dgm:cxn modelId="{0B6985A2-8547-4CEE-A0D1-218199AAF170}" type="presParOf" srcId="{07D1CEA9-0248-4999-A730-166801E93A08}" destId="{384B6484-93D4-4890-90A6-814BEBA69AF0}" srcOrd="1" destOrd="0" presId="urn:microsoft.com/office/officeart/2009/3/layout/HorizontalOrganizationChart"/>
    <dgm:cxn modelId="{738E9A48-6664-46FE-ABC8-FF1B15FFA5F8}" type="presParOf" srcId="{677E7998-1AE5-41AC-8038-7ABED23E0956}" destId="{35740713-BD9D-493D-BF6F-C0D2B024A92D}" srcOrd="1" destOrd="0" presId="urn:microsoft.com/office/officeart/2009/3/layout/HorizontalOrganizationChart"/>
    <dgm:cxn modelId="{DA4BD06E-882B-44DF-A42C-553A653EC8F3}" type="presParOf" srcId="{677E7998-1AE5-41AC-8038-7ABED23E0956}" destId="{17733754-3D3A-4827-B3E9-4D82055C0475}" srcOrd="2" destOrd="0" presId="urn:microsoft.com/office/officeart/2009/3/layout/HorizontalOrganizationChart"/>
    <dgm:cxn modelId="{C04E1F61-D760-44A0-B5FA-883ACFB8AFAE}" type="presParOf" srcId="{427D1EF4-F3C1-4865-9B3E-BAF50997E971}" destId="{0D6B5460-B2A0-4310-A6FF-5235C0E50208}" srcOrd="3" destOrd="0" presId="urn:microsoft.com/office/officeart/2009/3/layout/HorizontalOrganizationChart"/>
    <dgm:cxn modelId="{1B124A7E-E802-40A8-A094-DD91C1968068}" type="presParOf" srcId="{0D6B5460-B2A0-4310-A6FF-5235C0E50208}" destId="{DACAE016-21B4-4F8C-9AF5-8863E8C86D43}" srcOrd="0" destOrd="0" presId="urn:microsoft.com/office/officeart/2009/3/layout/HorizontalOrganizationChart"/>
    <dgm:cxn modelId="{0ACA1659-81A4-4999-AE80-B8EA5E2975AE}" type="presParOf" srcId="{DACAE016-21B4-4F8C-9AF5-8863E8C86D43}" destId="{50E1F60A-B384-4905-BD45-6B9221FBF63A}" srcOrd="0" destOrd="0" presId="urn:microsoft.com/office/officeart/2009/3/layout/HorizontalOrganizationChart"/>
    <dgm:cxn modelId="{163F1885-6671-441B-B940-A6804C112224}" type="presParOf" srcId="{DACAE016-21B4-4F8C-9AF5-8863E8C86D43}" destId="{84DE866C-721B-4D0A-BD19-7BEB780DED60}" srcOrd="1" destOrd="0" presId="urn:microsoft.com/office/officeart/2009/3/layout/HorizontalOrganizationChart"/>
    <dgm:cxn modelId="{98ED951D-ED71-4D21-B350-4AFA9E5F8BAF}" type="presParOf" srcId="{0D6B5460-B2A0-4310-A6FF-5235C0E50208}" destId="{452D926F-40D7-46FB-9095-567E2024D310}" srcOrd="1" destOrd="0" presId="urn:microsoft.com/office/officeart/2009/3/layout/HorizontalOrganizationChart"/>
    <dgm:cxn modelId="{38B7C93C-9EB2-4F94-A998-683903CCAB1E}" type="presParOf" srcId="{0D6B5460-B2A0-4310-A6FF-5235C0E50208}" destId="{8FE5DDE0-45AA-405A-B25F-E79F61640249}" srcOrd="2" destOrd="0" presId="urn:microsoft.com/office/officeart/2009/3/layout/HorizontalOrganizationChart"/>
    <dgm:cxn modelId="{BF2A8AE2-FBA9-44FA-A1FE-3C5086727685}" type="presParOf" srcId="{427D1EF4-F3C1-4865-9B3E-BAF50997E971}" destId="{C0810469-0052-48ED-9E1D-64EB41EAA499}" srcOrd="4" destOrd="0" presId="urn:microsoft.com/office/officeart/2009/3/layout/HorizontalOrganizationChart"/>
    <dgm:cxn modelId="{9957B024-C56A-42A7-90E0-5BF3FCA99CA1}" type="presParOf" srcId="{C0810469-0052-48ED-9E1D-64EB41EAA499}" destId="{1FD8FF0C-A90C-4A4A-A605-347B66B0819D}" srcOrd="0" destOrd="0" presId="urn:microsoft.com/office/officeart/2009/3/layout/HorizontalOrganizationChart"/>
    <dgm:cxn modelId="{766718EA-A642-4BBE-BAF2-732035903FC0}" type="presParOf" srcId="{1FD8FF0C-A90C-4A4A-A605-347B66B0819D}" destId="{E358D977-D601-4585-AA41-B4DE8F17E4E1}" srcOrd="0" destOrd="0" presId="urn:microsoft.com/office/officeart/2009/3/layout/HorizontalOrganizationChart"/>
    <dgm:cxn modelId="{375765D2-AC55-4878-835B-DB76805AB157}" type="presParOf" srcId="{1FD8FF0C-A90C-4A4A-A605-347B66B0819D}" destId="{B2908934-9FA8-48E2-8F61-F3347F34C161}" srcOrd="1" destOrd="0" presId="urn:microsoft.com/office/officeart/2009/3/layout/HorizontalOrganizationChart"/>
    <dgm:cxn modelId="{F6E54E6B-ABFA-4FD0-9A6E-0EAFF5E12F74}" type="presParOf" srcId="{C0810469-0052-48ED-9E1D-64EB41EAA499}" destId="{F3833DEB-1B1E-452C-B2E0-4B58079363A0}" srcOrd="1" destOrd="0" presId="urn:microsoft.com/office/officeart/2009/3/layout/HorizontalOrganizationChart"/>
    <dgm:cxn modelId="{0027F6AB-6BB1-42BA-8BD8-49AC81DD91B2}" type="presParOf" srcId="{C0810469-0052-48ED-9E1D-64EB41EAA499}" destId="{AE76DD76-9869-494C-A9A2-CF79404A4556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55817-A9F4-4714-AEC6-11016845EF2A}">
      <dsp:nvSpPr>
        <dsp:cNvPr id="0" name=""/>
        <dsp:cNvSpPr/>
      </dsp:nvSpPr>
      <dsp:spPr>
        <a:xfrm>
          <a:off x="1094077" y="119"/>
          <a:ext cx="3135683" cy="95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 err="1">
              <a:latin typeface="+mj-lt"/>
            </a:rPr>
            <a:t>Reduce</a:t>
          </a:r>
          <a:r>
            <a:rPr lang="da-DK" sz="1600" b="1" kern="1200" dirty="0">
              <a:latin typeface="+mj-lt"/>
            </a:rPr>
            <a:t> = </a:t>
          </a:r>
          <a:r>
            <a:rPr lang="da-DK" sz="1600" kern="1200" dirty="0">
              <a:latin typeface="+mj-lt"/>
            </a:rPr>
            <a:t>reducere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+mj-lt"/>
            </a:rPr>
            <a:t>…mindske/undgå</a:t>
          </a:r>
          <a:endParaRPr lang="en-US" sz="1600" kern="1200" dirty="0">
            <a:latin typeface="+mj-lt"/>
          </a:endParaRPr>
        </a:p>
      </dsp:txBody>
      <dsp:txXfrm>
        <a:off x="1094077" y="119"/>
        <a:ext cx="3135683" cy="956383"/>
      </dsp:txXfrm>
    </dsp:sp>
    <dsp:sp modelId="{01B7218B-2E0C-4C4D-BFA9-86DD45D808CB}">
      <dsp:nvSpPr>
        <dsp:cNvPr id="0" name=""/>
        <dsp:cNvSpPr/>
      </dsp:nvSpPr>
      <dsp:spPr>
        <a:xfrm>
          <a:off x="1094077" y="1348463"/>
          <a:ext cx="3135683" cy="95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 err="1">
              <a:latin typeface="+mj-lt"/>
            </a:rPr>
            <a:t>Reuse</a:t>
          </a:r>
          <a:r>
            <a:rPr lang="da-DK" sz="1600" b="1" kern="1200" dirty="0">
              <a:latin typeface="+mj-lt"/>
            </a:rPr>
            <a:t> = </a:t>
          </a:r>
          <a:r>
            <a:rPr lang="da-DK" sz="1600" kern="1200" dirty="0">
              <a:latin typeface="+mj-lt"/>
            </a:rPr>
            <a:t>genbruge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+mj-lt"/>
            </a:rPr>
            <a:t>= fx en vare købt i en genbrugsbutik, som bruges til dens originale formål</a:t>
          </a:r>
          <a:endParaRPr lang="en-US" sz="1600" kern="1200" dirty="0">
            <a:latin typeface="+mj-lt"/>
          </a:endParaRPr>
        </a:p>
      </dsp:txBody>
      <dsp:txXfrm>
        <a:off x="1094077" y="1348463"/>
        <a:ext cx="3135683" cy="956383"/>
      </dsp:txXfrm>
    </dsp:sp>
    <dsp:sp modelId="{9D7B81EF-B60A-4814-8FAE-E6C176092165}">
      <dsp:nvSpPr>
        <dsp:cNvPr id="0" name=""/>
        <dsp:cNvSpPr/>
      </dsp:nvSpPr>
      <dsp:spPr>
        <a:xfrm>
          <a:off x="1094077" y="2696807"/>
          <a:ext cx="3135683" cy="95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 err="1">
              <a:latin typeface="+mj-lt"/>
            </a:rPr>
            <a:t>Recycling</a:t>
          </a:r>
          <a:r>
            <a:rPr lang="da-DK" sz="1600" b="1" kern="1200" dirty="0">
              <a:latin typeface="+mj-lt"/>
            </a:rPr>
            <a:t> = </a:t>
          </a:r>
          <a:r>
            <a:rPr lang="da-DK" sz="1600" kern="1200" dirty="0">
              <a:latin typeface="+mj-lt"/>
            </a:rPr>
            <a:t>genanvendelse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+mj-lt"/>
            </a:rPr>
            <a:t>= industriel proces</a:t>
          </a:r>
          <a:endParaRPr lang="en-US" sz="1600" kern="1200" dirty="0">
            <a:latin typeface="+mj-lt"/>
          </a:endParaRPr>
        </a:p>
      </dsp:txBody>
      <dsp:txXfrm>
        <a:off x="1094077" y="2696807"/>
        <a:ext cx="3135683" cy="956383"/>
      </dsp:txXfrm>
    </dsp:sp>
    <dsp:sp modelId="{50E1F60A-B384-4905-BD45-6B9221FBF63A}">
      <dsp:nvSpPr>
        <dsp:cNvPr id="0" name=""/>
        <dsp:cNvSpPr/>
      </dsp:nvSpPr>
      <dsp:spPr>
        <a:xfrm>
          <a:off x="1104237" y="4421067"/>
          <a:ext cx="3135683" cy="95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+mj-lt"/>
            </a:rPr>
            <a:t>Upcycling = </a:t>
          </a:r>
          <a:r>
            <a:rPr lang="da-DK" sz="1600" kern="1200" dirty="0">
              <a:latin typeface="+mj-lt"/>
            </a:rPr>
            <a:t>noget gammelt laves til noget nyt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+mj-lt"/>
            </a:rPr>
            <a:t>…ved hjælp af kreative færdigheder.</a:t>
          </a:r>
          <a:endParaRPr lang="en-US" sz="1600" kern="1200" dirty="0">
            <a:latin typeface="+mj-lt"/>
          </a:endParaRPr>
        </a:p>
      </dsp:txBody>
      <dsp:txXfrm>
        <a:off x="1104237" y="4421067"/>
        <a:ext cx="3135683" cy="956383"/>
      </dsp:txXfrm>
    </dsp:sp>
    <dsp:sp modelId="{E358D977-D601-4585-AA41-B4DE8F17E4E1}">
      <dsp:nvSpPr>
        <dsp:cNvPr id="0" name=""/>
        <dsp:cNvSpPr/>
      </dsp:nvSpPr>
      <dsp:spPr>
        <a:xfrm>
          <a:off x="1094077" y="5393495"/>
          <a:ext cx="3135683" cy="95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 err="1">
              <a:latin typeface="+mj-lt"/>
            </a:rPr>
            <a:t>Reuse</a:t>
          </a:r>
          <a:r>
            <a:rPr lang="da-DK" sz="1600" kern="1200" dirty="0">
              <a:latin typeface="+mj-lt"/>
            </a:rPr>
            <a:t> kan også være </a:t>
          </a:r>
          <a:r>
            <a:rPr lang="da-DK" sz="1600" b="1" kern="1200" dirty="0">
              <a:latin typeface="+mj-lt"/>
            </a:rPr>
            <a:t>Upcycling</a:t>
          </a:r>
          <a:endParaRPr lang="en-US" sz="1600" b="1" kern="1200" dirty="0">
            <a:latin typeface="+mj-lt"/>
          </a:endParaRPr>
        </a:p>
      </dsp:txBody>
      <dsp:txXfrm>
        <a:off x="1094077" y="5393495"/>
        <a:ext cx="3135683" cy="9563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07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4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9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9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85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097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9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6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51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1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87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05" r:id="rId6"/>
    <p:sldLayoutId id="2147483801" r:id="rId7"/>
    <p:sldLayoutId id="2147483802" r:id="rId8"/>
    <p:sldLayoutId id="2147483803" r:id="rId9"/>
    <p:sldLayoutId id="2147483804" r:id="rId10"/>
    <p:sldLayoutId id="21474838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341BFA31-6544-45C2-9DA0-9E1C5E0B1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DECB79A-029C-40B7-BE59-569191435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871759"/>
            <a:ext cx="10925176" cy="112887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da-DK" sz="3600" dirty="0">
                <a:solidFill>
                  <a:srgbClr val="94A70D"/>
                </a:solidFill>
              </a:rPr>
              <a:t>Bæredygtighed </a:t>
            </a:r>
            <a:br>
              <a:rPr lang="da-DK" sz="3600" dirty="0">
                <a:solidFill>
                  <a:srgbClr val="94A70D"/>
                </a:solidFill>
              </a:rPr>
            </a:br>
            <a:r>
              <a:rPr lang="da-DK" sz="3600" dirty="0">
                <a:solidFill>
                  <a:srgbClr val="94A70D"/>
                </a:solidFill>
              </a:rPr>
              <a:t>og </a:t>
            </a:r>
            <a:br>
              <a:rPr lang="da-DK" sz="3600" dirty="0">
                <a:solidFill>
                  <a:srgbClr val="94A70D"/>
                </a:solidFill>
              </a:rPr>
            </a:br>
            <a:r>
              <a:rPr lang="da-DK" sz="3600" dirty="0">
                <a:solidFill>
                  <a:srgbClr val="94A70D"/>
                </a:solidFill>
              </a:rPr>
              <a:t>livscyklusanalyse (LCA)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36F877-5419-44C1-A2CD-376BDDDC3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5" descr="Et billede, der indeholder udendørs, sten, plante, vegetabilsk&#10;&#10;Automatisk genereret beskrivelse">
            <a:extLst>
              <a:ext uri="{FF2B5EF4-FFF2-40B4-BE49-F238E27FC236}">
                <a16:creationId xmlns:a16="http://schemas.microsoft.com/office/drawing/2014/main" id="{41A671E6-D6F4-40BA-A1D7-0D4022533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2982117"/>
            <a:ext cx="10582276" cy="3465695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B21692-652C-4371-95C5-05248EF34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7890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Billede 30">
            <a:extLst>
              <a:ext uri="{FF2B5EF4-FFF2-40B4-BE49-F238E27FC236}">
                <a16:creationId xmlns:a16="http://schemas.microsoft.com/office/drawing/2014/main" id="{DC3E4C9B-07E0-4720-AA00-BA043B180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238" y="466078"/>
            <a:ext cx="5085200" cy="211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0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A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412613-34CE-4660-9B0D-4AA37714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97753"/>
            <a:ext cx="3635046" cy="157539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kern="1200" cap="all" spc="30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Hvad</a:t>
            </a:r>
            <a:r>
              <a:rPr lang="en-US" sz="34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3400" kern="1200" cap="all" spc="30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bæredygtighed</a:t>
            </a:r>
            <a:r>
              <a:rPr lang="en-US" sz="34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DA54BC6-F036-4B5C-9335-2FC46F3AF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5" y="2710035"/>
            <a:ext cx="3587668" cy="3500265"/>
          </a:xfr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Bæredygtighed er…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8C8A8E9-012D-41C6-B9E0-EF94667DE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599" y="1447801"/>
            <a:ext cx="7577794" cy="426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2E4421-F080-4A7E-95D0-1AA5A3555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Livscyklusanalyse </a:t>
            </a:r>
            <a:r>
              <a:rPr lang="da-DK" sz="1800" dirty="0"/>
              <a:t>(se slide 4 og bogen, side 77-78)</a:t>
            </a:r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DC92772-2138-4F25-9BCC-A71946BF7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Hvordan kan man skabe et bæredygtigt produkt på de nedenstående punkter? (Skriv svar i højre boks)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4317A8-A2F1-421C-95DB-B0F0646DA7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Valg og brug af materialer?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Transport?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Brug af produktet?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Genbrug og genanvendelse?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Udvid produktet og komponenternes levetid?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Bortskaffelse?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6864BDB-5E49-4DAB-B044-8F91D04FB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Man kan for eksempel gøre et produkt mere bæredygtigt ved at: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050D866-1C9C-4E77-8F82-5A203F7B1D6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Vedr. materialer kunne man…</a:t>
            </a:r>
          </a:p>
        </p:txBody>
      </p:sp>
    </p:spTree>
    <p:extLst>
      <p:ext uri="{BB962C8B-B14F-4D97-AF65-F5344CB8AC3E}">
        <p14:creationId xmlns:p14="http://schemas.microsoft.com/office/powerpoint/2010/main" val="411757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7867F9F-733E-424B-A6EE-27A9A2E0C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403" y="944716"/>
            <a:ext cx="8145193" cy="49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85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D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C01C3D-53F3-4319-8595-23B384E5D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Livscyklusanalyse for Produktet:___________.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BD61BD-7403-40B6-9611-BA0A6ED10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823912"/>
          </a:xfrm>
        </p:spPr>
        <p:txBody>
          <a:bodyPr>
            <a:noAutofit/>
          </a:bodyPr>
          <a:lstStyle/>
          <a:p>
            <a:r>
              <a:rPr lang="da-DK" dirty="0"/>
              <a:t>Lav her en livscyklusanalyse på et produkt, som du selv vælger, og som ikke er bæredygtigt. Beskriv herunder, hvordan det ikke er bæredygtigt.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0BDF374-0CAE-4668-9801-596DF501C7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Valg og brug af materialer?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Transport?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Brug af produktet?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Genbrug og genanvendelse?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Udvid produktet og komponenternes levetid?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Bortskaffelse?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3147357-939C-4AAA-BA74-2F1BBFE22A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da-DK" dirty="0"/>
              <a:t>Giv her ud </a:t>
            </a:r>
            <a:r>
              <a:rPr lang="da-DK"/>
              <a:t>fra LCA </a:t>
            </a:r>
            <a:r>
              <a:rPr lang="da-DK" dirty="0"/>
              <a:t>et bud på, hvordan produktet kunne blive mere bæredygtigt ud fra nedenstående punkter: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DAFD20C-F381-492C-A986-43D4527C136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Valg og brug af materialer?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Transport?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Brug af produktet?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Genbrug og genanvendelse?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Udvid produktet og komponenternes levetid?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Bortskaffelse?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6240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D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FCF8F-6643-4C33-95A6-B43CFAE44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Kender du et </a:t>
            </a:r>
            <a:r>
              <a:rPr lang="da-DK" dirty="0" err="1"/>
              <a:t>recycled</a:t>
            </a:r>
            <a:r>
              <a:rPr lang="da-DK" dirty="0"/>
              <a:t> produkt?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B6F6356-BCE4-4B6F-B23A-9CF6F38C4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5505433" cy="3553491"/>
          </a:xfrm>
        </p:spPr>
        <p:txBody>
          <a:bodyPr/>
          <a:lstStyle/>
          <a:p>
            <a:r>
              <a:rPr lang="da-DK" dirty="0">
                <a:latin typeface="+mj-lt"/>
              </a:rPr>
              <a:t>Ja, jeg kender….</a:t>
            </a:r>
          </a:p>
          <a:p>
            <a:r>
              <a:rPr lang="da-DK" dirty="0">
                <a:latin typeface="+mj-lt"/>
              </a:rPr>
              <a:t>+ Sæt gerne et billede ind her: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0F4F7BB-72CA-4136-B0E8-8316F51AD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691" y="0"/>
            <a:ext cx="53100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81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D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CF4E0-D320-4592-857E-0F5E2C3B0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96950"/>
            <a:ext cx="4093599" cy="1794102"/>
          </a:xfrm>
        </p:spPr>
        <p:txBody>
          <a:bodyPr>
            <a:normAutofit fontScale="90000"/>
          </a:bodyPr>
          <a:lstStyle/>
          <a:p>
            <a:r>
              <a:rPr lang="da-DK" sz="2200" dirty="0"/>
              <a:t>Skriv nogle forslag til hvordan man kan</a:t>
            </a:r>
            <a:r>
              <a:rPr lang="da-DK" sz="2700" dirty="0"/>
              <a:t> </a:t>
            </a:r>
            <a:r>
              <a:rPr lang="da-DK" dirty="0" err="1"/>
              <a:t>Reduce</a:t>
            </a:r>
            <a:r>
              <a:rPr lang="da-DK" dirty="0"/>
              <a:t> + </a:t>
            </a:r>
            <a:r>
              <a:rPr lang="da-DK" dirty="0" err="1"/>
              <a:t>reuse</a:t>
            </a:r>
            <a:r>
              <a:rPr lang="da-DK" dirty="0"/>
              <a:t> + </a:t>
            </a:r>
            <a:r>
              <a:rPr lang="da-DK" dirty="0" err="1"/>
              <a:t>recycle</a:t>
            </a:r>
            <a:r>
              <a:rPr lang="da-DK" dirty="0"/>
              <a:t> </a:t>
            </a:r>
            <a:r>
              <a:rPr lang="da-DK" sz="2200" dirty="0"/>
              <a:t>i sin hverdag….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F1994C-DD3F-4790-ADC0-393B13EDD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7588" y="987425"/>
            <a:ext cx="6037800" cy="487362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da-DK" sz="2400" dirty="0">
                <a:latin typeface="+mj-lt"/>
              </a:rPr>
              <a:t>Man kan </a:t>
            </a:r>
            <a:r>
              <a:rPr lang="da-DK" sz="2400">
                <a:latin typeface="+mj-lt"/>
              </a:rPr>
              <a:t>for eksempel….</a:t>
            </a:r>
            <a:endParaRPr lang="da-DK" sz="2400" dirty="0">
              <a:latin typeface="+mj-lt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32CDDAD-7B7F-4A7D-8D80-8FEA1DC5F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3655"/>
            <a:ext cx="5110060" cy="212739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7D590A4-63EE-4263-B9C8-EB556EB72EF1}"/>
              </a:ext>
            </a:extLst>
          </p:cNvPr>
          <p:cNvSpPr txBox="1"/>
          <p:nvPr/>
        </p:nvSpPr>
        <p:spPr>
          <a:xfrm>
            <a:off x="836612" y="6256606"/>
            <a:ext cx="916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+mj-lt"/>
              </a:rPr>
              <a:t>Se bagefter slide 8 og 9….</a:t>
            </a:r>
          </a:p>
        </p:txBody>
      </p:sp>
    </p:spTree>
    <p:extLst>
      <p:ext uri="{BB962C8B-B14F-4D97-AF65-F5344CB8AC3E}">
        <p14:creationId xmlns:p14="http://schemas.microsoft.com/office/powerpoint/2010/main" val="3788091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omputergenereret alternativ tekst:&#10;RECYCLE USED &#10;PRODUCTS &#10;USE SEPARATE TRASH BINS &#10;FOR ORGANIC &amp; RECYCLABLE &#10;PRODUCTS &#10;DON'T THROW &#10;AWAY THINGS &#10;SELL IT OR GIVE AWAY &#10;TO PEOPLE WHO MAY NEED IT &#10;JUST &#10;DIY IT! &#10;DECORATE USED FURNltURE &#10;OR OTHER GOODS. IT'S &#10;CREATIVE &amp; SAVES PLANET! &#10;• &#10;x &#10;x &#10;x &#10;USE RIGHT OR &#10;REFUSE &amp; FIGHT &#10;USE ONLY PAPER OR RECYCLABLE &#10;SHOPPING AND TRASH gAGS ">
            <a:extLst>
              <a:ext uri="{FF2B5EF4-FFF2-40B4-BE49-F238E27FC236}">
                <a16:creationId xmlns:a16="http://schemas.microsoft.com/office/drawing/2014/main" id="{53E48BD8-F449-4B13-8E7D-A59CE29A5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973" y="789597"/>
            <a:ext cx="7938053" cy="527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2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A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C9EFD88-75AC-466E-9E3F-9D1B509C8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93" y="-11276"/>
            <a:ext cx="5299513" cy="686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48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E19069B-9A05-FB25-7BAD-8763C0EE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7238" y="466078"/>
            <a:ext cx="5085200" cy="2110358"/>
          </a:xfrm>
          <a:prstGeom prst="rect">
            <a:avLst/>
          </a:prstGeom>
        </p:spPr>
      </p:pic>
      <p:graphicFrame>
        <p:nvGraphicFramePr>
          <p:cNvPr id="7" name="Tekstfelt 1">
            <a:extLst>
              <a:ext uri="{FF2B5EF4-FFF2-40B4-BE49-F238E27FC236}">
                <a16:creationId xmlns:a16="http://schemas.microsoft.com/office/drawing/2014/main" id="{11EB6C4E-22D7-4964-F788-A1A833638B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4688670"/>
              </p:ext>
            </p:extLst>
          </p:nvPr>
        </p:nvGraphicFramePr>
        <p:xfrm>
          <a:off x="1097280" y="223520"/>
          <a:ext cx="5323839" cy="634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396698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285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Calisto MT</vt:lpstr>
      <vt:lpstr>Univers Condensed</vt:lpstr>
      <vt:lpstr>ChronicleVTI</vt:lpstr>
      <vt:lpstr>Bæredygtighed  og  livscyklusanalyse (LCA)</vt:lpstr>
      <vt:lpstr>Hvad er bæredygtighed?</vt:lpstr>
      <vt:lpstr>Livscyklusanalyse (se slide 4 og bogen, side 77-78)</vt:lpstr>
      <vt:lpstr>PowerPoint-præsentation</vt:lpstr>
      <vt:lpstr>Livscyklusanalyse for Produktet:___________.</vt:lpstr>
      <vt:lpstr>Kender du et recycled produkt?</vt:lpstr>
      <vt:lpstr>Skriv nogle forslag til hvordan man kan Reduce + reuse + recycle i sin hverdag….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Bæredygtighed  og  livscyklusanalyse (LCA)</dc:title>
  <dc:creator>Hanne Holmelund von Sehested</dc:creator>
  <cp:lastModifiedBy>Hanne Holmelund von Sehested</cp:lastModifiedBy>
  <cp:revision>5</cp:revision>
  <dcterms:created xsi:type="dcterms:W3CDTF">2020-12-08T11:57:51Z</dcterms:created>
  <dcterms:modified xsi:type="dcterms:W3CDTF">2024-11-26T12:13:31Z</dcterms:modified>
</cp:coreProperties>
</file>