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9" r:id="rId1"/>
  </p:sldMasterIdLst>
  <p:notesMasterIdLst>
    <p:notesMasterId r:id="rId16"/>
  </p:notesMasterIdLst>
  <p:sldIdLst>
    <p:sldId id="256" r:id="rId2"/>
    <p:sldId id="268" r:id="rId3"/>
    <p:sldId id="257" r:id="rId4"/>
    <p:sldId id="258" r:id="rId5"/>
    <p:sldId id="259" r:id="rId6"/>
    <p:sldId id="260" r:id="rId7"/>
    <p:sldId id="261" r:id="rId8"/>
    <p:sldId id="262" r:id="rId9"/>
    <p:sldId id="269" r:id="rId10"/>
    <p:sldId id="271" r:id="rId11"/>
    <p:sldId id="270" r:id="rId12"/>
    <p:sldId id="267" r:id="rId13"/>
    <p:sldId id="264" r:id="rId14"/>
    <p:sldId id="263"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57"/>
    <p:restoredTop sz="91520"/>
  </p:normalViewPr>
  <p:slideViewPr>
    <p:cSldViewPr snapToGrid="0">
      <p:cViewPr varScale="1">
        <p:scale>
          <a:sx n="98" d="100"/>
          <a:sy n="98" d="100"/>
        </p:scale>
        <p:origin x="8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6B98D-0045-CE48-8BE2-26635EDADA0B}" type="datetimeFigureOut">
              <a:rPr lang="da-DK" smtClean="0"/>
              <a:t>25.01.2024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1BC317-EA8C-F74A-995B-8C792288D4F3}" type="slidenum">
              <a:rPr lang="da-DK" smtClean="0"/>
              <a:t>‹nr.›</a:t>
            </a:fld>
            <a:endParaRPr lang="da-DK"/>
          </a:p>
        </p:txBody>
      </p:sp>
    </p:spTree>
    <p:extLst>
      <p:ext uri="{BB962C8B-B14F-4D97-AF65-F5344CB8AC3E}">
        <p14:creationId xmlns:p14="http://schemas.microsoft.com/office/powerpoint/2010/main" val="712968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F1BC317-EA8C-F74A-995B-8C792288D4F3}" type="slidenum">
              <a:rPr lang="da-DK" smtClean="0"/>
              <a:t>9</a:t>
            </a:fld>
            <a:endParaRPr lang="da-DK"/>
          </a:p>
        </p:txBody>
      </p:sp>
    </p:spTree>
    <p:extLst>
      <p:ext uri="{BB962C8B-B14F-4D97-AF65-F5344CB8AC3E}">
        <p14:creationId xmlns:p14="http://schemas.microsoft.com/office/powerpoint/2010/main" val="341217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1C56-8A72-4858-851C-F15B634C74F2}"/>
              </a:ext>
            </a:extLst>
          </p:cNvPr>
          <p:cNvSpPr>
            <a:spLocks noGrp="1"/>
          </p:cNvSpPr>
          <p:nvPr>
            <p:ph type="ctrTitle"/>
          </p:nvPr>
        </p:nvSpPr>
        <p:spPr>
          <a:xfrm>
            <a:off x="1485900" y="1122362"/>
            <a:ext cx="8609322" cy="3744209"/>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1834EB-45A5-426C-824A-8F07CA8F6DBE}"/>
              </a:ext>
            </a:extLst>
          </p:cNvPr>
          <p:cNvSpPr>
            <a:spLocks noGrp="1"/>
          </p:cNvSpPr>
          <p:nvPr>
            <p:ph type="subTitle" idx="1"/>
          </p:nvPr>
        </p:nvSpPr>
        <p:spPr>
          <a:xfrm>
            <a:off x="1485900" y="5230134"/>
            <a:ext cx="4610100" cy="94206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93D55F2-5374-4778-B1EE-98996792D07B}"/>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5" name="Footer Placeholder 4">
            <a:extLst>
              <a:ext uri="{FF2B5EF4-FFF2-40B4-BE49-F238E27FC236}">
                <a16:creationId xmlns:a16="http://schemas.microsoft.com/office/drawing/2014/main" id="{944044F8-E727-4D63-B6D6-26482F83D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41F76-D956-4205-AD99-E91FD5FCC027}"/>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1362085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1A1B-E09A-4F93-BC68-B160114AFCEA}"/>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CC8C4A9-27ED-4E86-A256-5009E31342B6}"/>
              </a:ext>
            </a:extLst>
          </p:cNvPr>
          <p:cNvSpPr>
            <a:spLocks noGrp="1"/>
          </p:cNvSpPr>
          <p:nvPr>
            <p:ph idx="1"/>
          </p:nvPr>
        </p:nvSpPr>
        <p:spPr/>
        <p:txBody>
          <a:bodyPr/>
          <a:lstStyle>
            <a:lvl1pPr>
              <a:lnSpc>
                <a:spcPct val="120000"/>
              </a:lnSpc>
              <a:defRPr/>
            </a:lvl1pPr>
            <a:lvl2pPr>
              <a:lnSpc>
                <a:spcPct val="120000"/>
              </a:lnSpc>
              <a:defRPr/>
            </a:lvl2pPr>
            <a:lvl3pPr>
              <a:lnSpc>
                <a:spcPct val="120000"/>
              </a:lnSpc>
              <a:defRPr sz="1400"/>
            </a:lvl3pPr>
            <a:lvl4pPr>
              <a:lnSpc>
                <a:spcPct val="120000"/>
              </a:lnSpc>
              <a:defRPr sz="1200"/>
            </a:lvl4pPr>
            <a:lvl5pPr>
              <a:lnSpc>
                <a:spcPct val="12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5CF91C-8771-4949-A397-928A5743EBC7}"/>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5" name="Footer Placeholder 4">
            <a:extLst>
              <a:ext uri="{FF2B5EF4-FFF2-40B4-BE49-F238E27FC236}">
                <a16:creationId xmlns:a16="http://schemas.microsoft.com/office/drawing/2014/main" id="{013EA0ED-4961-4254-B34E-71D14C4E0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97152-BD97-4A72-8B07-CD2BC57B84F6}"/>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341120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4EAF4-C10D-4650-9587-15DA8E9F9C08}"/>
              </a:ext>
            </a:extLst>
          </p:cNvPr>
          <p:cNvSpPr>
            <a:spLocks noGrp="1"/>
          </p:cNvSpPr>
          <p:nvPr>
            <p:ph type="title"/>
          </p:nvPr>
        </p:nvSpPr>
        <p:spPr>
          <a:xfrm>
            <a:off x="1219200" y="1368862"/>
            <a:ext cx="9486900" cy="3679656"/>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BBA1D5C2-6E93-4B23-A0CA-D5D7E735C718}"/>
              </a:ext>
            </a:extLst>
          </p:cNvPr>
          <p:cNvSpPr>
            <a:spLocks noGrp="1"/>
          </p:cNvSpPr>
          <p:nvPr>
            <p:ph type="body" idx="1"/>
          </p:nvPr>
        </p:nvSpPr>
        <p:spPr>
          <a:xfrm>
            <a:off x="1219200" y="5318974"/>
            <a:ext cx="9486900" cy="853225"/>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E815BFB-5D28-4ABE-AD37-0C6C3FD949FE}"/>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5" name="Footer Placeholder 4">
            <a:extLst>
              <a:ext uri="{FF2B5EF4-FFF2-40B4-BE49-F238E27FC236}">
                <a16:creationId xmlns:a16="http://schemas.microsoft.com/office/drawing/2014/main" id="{65A4035B-0539-4A03-87C0-22E52C98B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27ADF-48C9-49CF-BD4D-82399BF64AD3}"/>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382633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A2FB-0310-4935-B7F7-E47876CD4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987C14-52AB-4AAC-9038-29CF58EA6EA8}"/>
              </a:ext>
            </a:extLst>
          </p:cNvPr>
          <p:cNvSpPr>
            <a:spLocks noGrp="1"/>
          </p:cNvSpPr>
          <p:nvPr>
            <p:ph sz="half" idx="1"/>
          </p:nvPr>
        </p:nvSpPr>
        <p:spPr>
          <a:xfrm>
            <a:off x="1219200" y="2168278"/>
            <a:ext cx="4702921"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CB2E45A-DCC0-4701-9D67-EF56AECE3432}"/>
              </a:ext>
            </a:extLst>
          </p:cNvPr>
          <p:cNvSpPr>
            <a:spLocks noGrp="1"/>
          </p:cNvSpPr>
          <p:nvPr>
            <p:ph sz="half" idx="2"/>
          </p:nvPr>
        </p:nvSpPr>
        <p:spPr>
          <a:xfrm>
            <a:off x="6269880" y="2168278"/>
            <a:ext cx="4782699"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1AF0813-A167-4D17-AA79-07BD9765FE0D}"/>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6" name="Footer Placeholder 5">
            <a:extLst>
              <a:ext uri="{FF2B5EF4-FFF2-40B4-BE49-F238E27FC236}">
                <a16:creationId xmlns:a16="http://schemas.microsoft.com/office/drawing/2014/main" id="{40A940D7-D4C1-4C24-95F3-29A849CEEE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49AB7-007E-4D4D-A2C1-2C5C3310C0B6}"/>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251640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0184-BDFD-48DE-B858-B81887BFD302}"/>
              </a:ext>
            </a:extLst>
          </p:cNvPr>
          <p:cNvSpPr>
            <a:spLocks noGrp="1"/>
          </p:cNvSpPr>
          <p:nvPr>
            <p:ph type="title"/>
          </p:nvPr>
        </p:nvSpPr>
        <p:spPr>
          <a:xfrm>
            <a:off x="1219200" y="365125"/>
            <a:ext cx="9753599" cy="15779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1724FEB2-6EEC-49D4-9466-0F7A6EDB0CB6}"/>
              </a:ext>
            </a:extLst>
          </p:cNvPr>
          <p:cNvSpPr>
            <a:spLocks noGrp="1"/>
          </p:cNvSpPr>
          <p:nvPr>
            <p:ph type="body" idx="1"/>
          </p:nvPr>
        </p:nvSpPr>
        <p:spPr>
          <a:xfrm>
            <a:off x="1219201" y="2109789"/>
            <a:ext cx="4507931"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E8CF0-BAB6-4BF2-836F-FED0AF88A8AA}"/>
              </a:ext>
            </a:extLst>
          </p:cNvPr>
          <p:cNvSpPr>
            <a:spLocks noGrp="1"/>
          </p:cNvSpPr>
          <p:nvPr>
            <p:ph sz="half" idx="2"/>
          </p:nvPr>
        </p:nvSpPr>
        <p:spPr>
          <a:xfrm>
            <a:off x="1219201" y="3063530"/>
            <a:ext cx="4507930"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F0751AB-FCF0-450B-A6DF-9B9A2AD2C24A}"/>
              </a:ext>
            </a:extLst>
          </p:cNvPr>
          <p:cNvSpPr>
            <a:spLocks noGrp="1"/>
          </p:cNvSpPr>
          <p:nvPr>
            <p:ph type="body" sz="quarter" idx="3"/>
          </p:nvPr>
        </p:nvSpPr>
        <p:spPr>
          <a:xfrm>
            <a:off x="6464867" y="2109789"/>
            <a:ext cx="4507932"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D3898E7-3130-4CE6-AA11-C9CC8214EA1D}"/>
              </a:ext>
            </a:extLst>
          </p:cNvPr>
          <p:cNvSpPr>
            <a:spLocks noGrp="1"/>
          </p:cNvSpPr>
          <p:nvPr>
            <p:ph sz="quarter" idx="4"/>
          </p:nvPr>
        </p:nvSpPr>
        <p:spPr>
          <a:xfrm>
            <a:off x="6464867" y="3063530"/>
            <a:ext cx="4507932"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55D85675-9678-4CB3-9AAB-D727D2B58E7A}"/>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8" name="Footer Placeholder 7">
            <a:extLst>
              <a:ext uri="{FF2B5EF4-FFF2-40B4-BE49-F238E27FC236}">
                <a16:creationId xmlns:a16="http://schemas.microsoft.com/office/drawing/2014/main" id="{445F8314-1849-461A-AAF2-BF149646D5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69738E-5865-473C-BAFB-BDB385C06931}"/>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2459007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AC40-59FF-4CE3-B49C-C824A784C5F7}"/>
              </a:ext>
            </a:extLst>
          </p:cNvPr>
          <p:cNvSpPr>
            <a:spLocks noGrp="1"/>
          </p:cNvSpPr>
          <p:nvPr>
            <p:ph type="title"/>
          </p:nvPr>
        </p:nvSpPr>
        <p:spPr>
          <a:xfrm>
            <a:off x="1219200" y="365125"/>
            <a:ext cx="9493249" cy="1577975"/>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F92FAB63-E9CE-4359-A54B-07AC7E9BBAE3}"/>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4" name="Footer Placeholder 3">
            <a:extLst>
              <a:ext uri="{FF2B5EF4-FFF2-40B4-BE49-F238E27FC236}">
                <a16:creationId xmlns:a16="http://schemas.microsoft.com/office/drawing/2014/main" id="{C7939854-5165-4C41-8DCA-D42DFD7D90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1768E0-4535-4B0D-8B94-4C10740B0A6B}"/>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3659486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678E3-D115-4E49-9ECB-656CF2319E94}"/>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3" name="Footer Placeholder 2">
            <a:extLst>
              <a:ext uri="{FF2B5EF4-FFF2-40B4-BE49-F238E27FC236}">
                <a16:creationId xmlns:a16="http://schemas.microsoft.com/office/drawing/2014/main" id="{E521E6FC-7F84-4673-81D6-B85FE26DA0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0318A-245C-4841-AB57-CEC5CC124D02}"/>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3378016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847B-9D86-47FF-B24A-EEA5F73EA144}"/>
              </a:ext>
            </a:extLst>
          </p:cNvPr>
          <p:cNvSpPr>
            <a:spLocks noGrp="1"/>
          </p:cNvSpPr>
          <p:nvPr>
            <p:ph type="title"/>
          </p:nvPr>
        </p:nvSpPr>
        <p:spPr>
          <a:xfrm>
            <a:off x="1219200" y="457200"/>
            <a:ext cx="3776472" cy="2852928"/>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ADAC0675-AD2F-44DC-8FF3-4454258A5908}"/>
              </a:ext>
            </a:extLst>
          </p:cNvPr>
          <p:cNvSpPr>
            <a:spLocks noGrp="1"/>
          </p:cNvSpPr>
          <p:nvPr>
            <p:ph idx="1"/>
          </p:nvPr>
        </p:nvSpPr>
        <p:spPr>
          <a:xfrm>
            <a:off x="5557582" y="987425"/>
            <a:ext cx="5948618"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1D96356-C0F0-4C22-B9B6-C7E0BE4F3702}"/>
              </a:ext>
            </a:extLst>
          </p:cNvPr>
          <p:cNvSpPr>
            <a:spLocks noGrp="1"/>
          </p:cNvSpPr>
          <p:nvPr>
            <p:ph type="body" sz="half" idx="2"/>
          </p:nvPr>
        </p:nvSpPr>
        <p:spPr>
          <a:xfrm>
            <a:off x="1219200" y="3484210"/>
            <a:ext cx="3768934" cy="23847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F3EFD71-2ACA-4041-9EA2-86E7B81C314D}"/>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6" name="Footer Placeholder 5">
            <a:extLst>
              <a:ext uri="{FF2B5EF4-FFF2-40B4-BE49-F238E27FC236}">
                <a16:creationId xmlns:a16="http://schemas.microsoft.com/office/drawing/2014/main" id="{14ECACE3-32A8-4245-97AC-5797C147E7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D63845-314D-499C-BB75-CE9162BE6EEB}"/>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77331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6D3DB-B1F8-4892-96F7-0BE21DE637CD}"/>
              </a:ext>
            </a:extLst>
          </p:cNvPr>
          <p:cNvSpPr>
            <a:spLocks noGrp="1"/>
          </p:cNvSpPr>
          <p:nvPr>
            <p:ph type="title"/>
          </p:nvPr>
        </p:nvSpPr>
        <p:spPr>
          <a:xfrm>
            <a:off x="1219200" y="457200"/>
            <a:ext cx="3932349" cy="2852670"/>
          </a:xfrm>
        </p:spPr>
        <p:txBody>
          <a:bodyPr anchor="b">
            <a:noAutofit/>
          </a:bodyPr>
          <a:lstStyle>
            <a:lvl1pPr>
              <a:defRPr sz="4000"/>
            </a:lvl1pPr>
          </a:lstStyle>
          <a:p>
            <a:r>
              <a:rPr lang="en-US" dirty="0"/>
              <a:t>Click to edit Master title style</a:t>
            </a:r>
          </a:p>
        </p:txBody>
      </p:sp>
      <p:sp>
        <p:nvSpPr>
          <p:cNvPr id="3" name="Picture Placeholder 2">
            <a:extLst>
              <a:ext uri="{FF2B5EF4-FFF2-40B4-BE49-F238E27FC236}">
                <a16:creationId xmlns:a16="http://schemas.microsoft.com/office/drawing/2014/main" id="{A40AB405-B2E9-4C4B-930C-CF1B63342F1D}"/>
              </a:ext>
            </a:extLst>
          </p:cNvPr>
          <p:cNvSpPr>
            <a:spLocks noGrp="1"/>
          </p:cNvSpPr>
          <p:nvPr>
            <p:ph type="pic" idx="1"/>
          </p:nvPr>
        </p:nvSpPr>
        <p:spPr>
          <a:xfrm>
            <a:off x="5674810" y="657055"/>
            <a:ext cx="5831389" cy="55151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8AF82ED-5295-4670-A3A8-B7813FF4713F}"/>
              </a:ext>
            </a:extLst>
          </p:cNvPr>
          <p:cNvSpPr>
            <a:spLocks noGrp="1"/>
          </p:cNvSpPr>
          <p:nvPr>
            <p:ph type="body" sz="half" idx="2"/>
          </p:nvPr>
        </p:nvSpPr>
        <p:spPr>
          <a:xfrm>
            <a:off x="1219199" y="3484210"/>
            <a:ext cx="3768934" cy="23768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F8BCDD2-4389-41FA-BE68-6805E3290FCE}"/>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6" name="Footer Placeholder 5">
            <a:extLst>
              <a:ext uri="{FF2B5EF4-FFF2-40B4-BE49-F238E27FC236}">
                <a16:creationId xmlns:a16="http://schemas.microsoft.com/office/drawing/2014/main" id="{33C1D4C8-D966-41BE-B38F-54B9134FF7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A7339F-1169-4FB1-8FAA-781335ECB2AB}"/>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3652643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A6D4F-1C6D-40FB-9A92-C86C4E15C0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67BDDB-F95B-4041-AA53-71BBCB26D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977052-C8EA-459E-9E10-8EE28C50E166}"/>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5" name="Footer Placeholder 4">
            <a:extLst>
              <a:ext uri="{FF2B5EF4-FFF2-40B4-BE49-F238E27FC236}">
                <a16:creationId xmlns:a16="http://schemas.microsoft.com/office/drawing/2014/main" id="{1F3E6650-E3AD-4C98-88FE-F5152966F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4FED5-B228-4E3C-BFEE-0BC47D950694}"/>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1664248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A243A-5463-4C65-85DA-03BECDAE63E2}"/>
              </a:ext>
            </a:extLst>
          </p:cNvPr>
          <p:cNvSpPr>
            <a:spLocks noGrp="1"/>
          </p:cNvSpPr>
          <p:nvPr>
            <p:ph type="title" orient="vert"/>
          </p:nvPr>
        </p:nvSpPr>
        <p:spPr>
          <a:xfrm>
            <a:off x="8831898" y="897973"/>
            <a:ext cx="2674301" cy="5278989"/>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E10153C-6948-4108-8FF1-033F66D4CABA}"/>
              </a:ext>
            </a:extLst>
          </p:cNvPr>
          <p:cNvSpPr>
            <a:spLocks noGrp="1"/>
          </p:cNvSpPr>
          <p:nvPr>
            <p:ph type="body" orient="vert" idx="1"/>
          </p:nvPr>
        </p:nvSpPr>
        <p:spPr>
          <a:xfrm>
            <a:off x="838200" y="854169"/>
            <a:ext cx="7734300" cy="532279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9345988-B24C-46FE-87B0-55D4FB7CBC42}"/>
              </a:ext>
            </a:extLst>
          </p:cNvPr>
          <p:cNvSpPr>
            <a:spLocks noGrp="1"/>
          </p:cNvSpPr>
          <p:nvPr>
            <p:ph type="dt" sz="half" idx="10"/>
          </p:nvPr>
        </p:nvSpPr>
        <p:spPr/>
        <p:txBody>
          <a:bodyPr/>
          <a:lstStyle/>
          <a:p>
            <a:fld id="{8C1E1FAD-7351-4908-963A-08EA8E4AB7A0}" type="datetimeFigureOut">
              <a:rPr lang="en-US" smtClean="0"/>
              <a:t>1/25/24</a:t>
            </a:fld>
            <a:endParaRPr lang="en-US"/>
          </a:p>
        </p:txBody>
      </p:sp>
      <p:sp>
        <p:nvSpPr>
          <p:cNvPr id="5" name="Footer Placeholder 4">
            <a:extLst>
              <a:ext uri="{FF2B5EF4-FFF2-40B4-BE49-F238E27FC236}">
                <a16:creationId xmlns:a16="http://schemas.microsoft.com/office/drawing/2014/main" id="{493AB2DB-BD1F-41F7-AC5E-57249C270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81E3DB-BDAB-40CA-ABA3-A3662C06881F}"/>
              </a:ext>
            </a:extLst>
          </p:cNvPr>
          <p:cNvSpPr>
            <a:spLocks noGrp="1"/>
          </p:cNvSpPr>
          <p:nvPr>
            <p:ph type="sldNum" sz="quarter" idx="12"/>
          </p:nvPr>
        </p:nvSpPr>
        <p:spPr/>
        <p:txBody>
          <a:bodyPr/>
          <a:lstStyle/>
          <a:p>
            <a:fld id="{1CF2D47E-0AF1-4C27-801F-64E3E5BF7F72}" type="slidenum">
              <a:rPr lang="en-US" smtClean="0"/>
              <a:t>‹nr.›</a:t>
            </a:fld>
            <a:endParaRPr lang="en-US"/>
          </a:p>
        </p:txBody>
      </p:sp>
    </p:spTree>
    <p:extLst>
      <p:ext uri="{BB962C8B-B14F-4D97-AF65-F5344CB8AC3E}">
        <p14:creationId xmlns:p14="http://schemas.microsoft.com/office/powerpoint/2010/main" val="2851940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104591-A10E-46C3-952B-F25DCBDAD1BC}"/>
              </a:ext>
            </a:extLst>
          </p:cNvPr>
          <p:cNvSpPr>
            <a:spLocks noGrp="1"/>
          </p:cNvSpPr>
          <p:nvPr>
            <p:ph type="title"/>
          </p:nvPr>
        </p:nvSpPr>
        <p:spPr>
          <a:xfrm>
            <a:off x="1219200" y="365125"/>
            <a:ext cx="9493249" cy="157797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F77F62-7300-4B81-8F9B-D040A0EE1797}"/>
              </a:ext>
            </a:extLst>
          </p:cNvPr>
          <p:cNvSpPr>
            <a:spLocks noGrp="1"/>
          </p:cNvSpPr>
          <p:nvPr>
            <p:ph type="body" idx="1"/>
          </p:nvPr>
        </p:nvSpPr>
        <p:spPr>
          <a:xfrm>
            <a:off x="1219200" y="2318032"/>
            <a:ext cx="9493250" cy="385416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6252CF0-2C7E-4A4C-BD7E-B7CEFF0DC458}"/>
              </a:ext>
            </a:extLst>
          </p:cNvPr>
          <p:cNvSpPr>
            <a:spLocks noGrp="1"/>
          </p:cNvSpPr>
          <p:nvPr>
            <p:ph type="dt" sz="half" idx="2"/>
          </p:nvPr>
        </p:nvSpPr>
        <p:spPr>
          <a:xfrm rot="16200000">
            <a:off x="-1029207" y="4680813"/>
            <a:ext cx="2758330" cy="365125"/>
          </a:xfrm>
          <a:prstGeom prst="rect">
            <a:avLst/>
          </a:prstGeom>
        </p:spPr>
        <p:txBody>
          <a:bodyPr vert="horz" lIns="91440" tIns="45720" rIns="91440" bIns="45720" rtlCol="0" anchor="ctr"/>
          <a:lstStyle>
            <a:lvl1pPr algn="l">
              <a:defRPr sz="1100">
                <a:solidFill>
                  <a:schemeClr val="tx1"/>
                </a:solidFill>
              </a:defRPr>
            </a:lvl1pPr>
          </a:lstStyle>
          <a:p>
            <a:fld id="{8C1E1FAD-7351-4908-963A-08EA8E4AB7A0}" type="datetimeFigureOut">
              <a:rPr lang="en-US" smtClean="0"/>
              <a:t>1/25/24</a:t>
            </a:fld>
            <a:endParaRPr lang="en-US"/>
          </a:p>
        </p:txBody>
      </p:sp>
      <p:sp>
        <p:nvSpPr>
          <p:cNvPr id="5" name="Footer Placeholder 4">
            <a:extLst>
              <a:ext uri="{FF2B5EF4-FFF2-40B4-BE49-F238E27FC236}">
                <a16:creationId xmlns:a16="http://schemas.microsoft.com/office/drawing/2014/main" id="{D2B49E98-61B4-4398-B18F-534336EA1747}"/>
              </a:ext>
            </a:extLst>
          </p:cNvPr>
          <p:cNvSpPr>
            <a:spLocks noGrp="1"/>
          </p:cNvSpPr>
          <p:nvPr>
            <p:ph type="ftr" sz="quarter" idx="3"/>
          </p:nvPr>
        </p:nvSpPr>
        <p:spPr>
          <a:xfrm>
            <a:off x="661112" y="6356350"/>
            <a:ext cx="5509684" cy="365125"/>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676DC5D-5820-4314-ADE6-9CD1C7D4AB68}"/>
              </a:ext>
            </a:extLst>
          </p:cNvPr>
          <p:cNvSpPr>
            <a:spLocks noGrp="1"/>
          </p:cNvSpPr>
          <p:nvPr>
            <p:ph type="sldNum" sz="quarter" idx="4"/>
          </p:nvPr>
        </p:nvSpPr>
        <p:spPr>
          <a:xfrm>
            <a:off x="10905482" y="6356350"/>
            <a:ext cx="1112082" cy="365125"/>
          </a:xfrm>
          <a:prstGeom prst="rect">
            <a:avLst/>
          </a:prstGeom>
        </p:spPr>
        <p:txBody>
          <a:bodyPr vert="horz" lIns="91440" tIns="45720" rIns="91440" bIns="45720" rtlCol="0" anchor="ctr"/>
          <a:lstStyle>
            <a:lvl1pPr algn="r">
              <a:defRPr sz="1100">
                <a:solidFill>
                  <a:schemeClr val="tx1"/>
                </a:solidFill>
              </a:defRPr>
            </a:lvl1pPr>
          </a:lstStyle>
          <a:p>
            <a:fld id="{1CF2D47E-0AF1-4C27-801F-64E3E5BF7F72}" type="slidenum">
              <a:rPr lang="en-US" smtClean="0"/>
              <a:t>‹nr.›</a:t>
            </a:fld>
            <a:endParaRPr lang="en-US"/>
          </a:p>
        </p:txBody>
      </p:sp>
      <p:grpSp>
        <p:nvGrpSpPr>
          <p:cNvPr id="7" name="Group 6">
            <a:extLst>
              <a:ext uri="{FF2B5EF4-FFF2-40B4-BE49-F238E27FC236}">
                <a16:creationId xmlns:a16="http://schemas.microsoft.com/office/drawing/2014/main" id="{23F5135F-115E-423C-BE4A-B56C35DC9F3E}"/>
              </a:ext>
            </a:extLst>
          </p:cNvPr>
          <p:cNvGrpSpPr/>
          <p:nvPr/>
        </p:nvGrpSpPr>
        <p:grpSpPr>
          <a:xfrm>
            <a:off x="174436" y="6356005"/>
            <a:ext cx="358083" cy="358083"/>
            <a:chOff x="4135740" y="1745599"/>
            <a:chExt cx="558732" cy="558732"/>
          </a:xfrm>
        </p:grpSpPr>
        <p:grpSp>
          <p:nvGrpSpPr>
            <p:cNvPr id="8" name="Group 7">
              <a:extLst>
                <a:ext uri="{FF2B5EF4-FFF2-40B4-BE49-F238E27FC236}">
                  <a16:creationId xmlns:a16="http://schemas.microsoft.com/office/drawing/2014/main" id="{82C1E318-0F1F-4920-8C7D-FBAC66631B54}"/>
                </a:ext>
              </a:extLst>
            </p:cNvPr>
            <p:cNvGrpSpPr/>
            <p:nvPr/>
          </p:nvGrpSpPr>
          <p:grpSpPr>
            <a:xfrm>
              <a:off x="4135740" y="1745599"/>
              <a:ext cx="558732" cy="558732"/>
              <a:chOff x="1028007" y="1706560"/>
              <a:chExt cx="575710" cy="575710"/>
            </a:xfrm>
          </p:grpSpPr>
          <p:cxnSp>
            <p:nvCxnSpPr>
              <p:cNvPr id="10" name="Straight Connector 9">
                <a:extLst>
                  <a:ext uri="{FF2B5EF4-FFF2-40B4-BE49-F238E27FC236}">
                    <a16:creationId xmlns:a16="http://schemas.microsoft.com/office/drawing/2014/main" id="{DE4A7237-B6EB-4FB7-8B68-7C27438D477D}"/>
                  </a:ext>
                </a:extLst>
              </p:cNvPr>
              <p:cNvCxnSpPr>
                <a:cxnSpLocks/>
              </p:cNvCxnSpPr>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4E00FDE-0838-4B5B-A782-6B6C92DB0A89}"/>
                  </a:ext>
                </a:extLst>
              </p:cNvPr>
              <p:cNvCxnSpPr>
                <a:cxnSpLocks/>
              </p:cNvCxnSpPr>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2BC1B2F3-8E83-4A70-B103-979C67EECED1}"/>
                </a:ext>
              </a:extLst>
            </p:cNvPr>
            <p:cNvSpPr/>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8090638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88" r:id="rId7"/>
    <p:sldLayoutId id="2147483689" r:id="rId8"/>
    <p:sldLayoutId id="2147483690" r:id="rId9"/>
    <p:sldLayoutId id="2147483691" r:id="rId10"/>
    <p:sldLayoutId id="2147483698" r:id="rId11"/>
  </p:sldLayoutIdLst>
  <p:txStyles>
    <p:titleStyle>
      <a:lvl1pPr algn="l" defTabSz="914400" rtl="0" eaLnBrk="1" latinLnBrk="0" hangingPunct="1">
        <a:lnSpc>
          <a:spcPct val="120000"/>
        </a:lnSpc>
        <a:spcBef>
          <a:spcPct val="0"/>
        </a:spcBef>
        <a:buNone/>
        <a:defRPr sz="4000" i="1" kern="1200">
          <a:solidFill>
            <a:srgbClr val="000000"/>
          </a:solidFill>
          <a:highlight>
            <a:srgbClr val="FFFF00"/>
          </a:highligh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Consolas" panose="020B0609020204030204" pitchFamily="49" charset="0"/>
        <a:buChar char="+"/>
        <a:defRPr sz="1400" kern="1200">
          <a:solidFill>
            <a:schemeClr val="tx1"/>
          </a:solidFill>
          <a:latin typeface="+mn-lt"/>
          <a:ea typeface="+mn-ea"/>
          <a:cs typeface="+mn-cs"/>
        </a:defRPr>
      </a:lvl2pPr>
      <a:lvl3pPr marL="6400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22960" indent="-228600" algn="l" defTabSz="914400" rtl="0" eaLnBrk="1" latinLnBrk="0" hangingPunct="1">
        <a:lnSpc>
          <a:spcPct val="120000"/>
        </a:lnSpc>
        <a:spcBef>
          <a:spcPts val="500"/>
        </a:spcBef>
        <a:buFont typeface="Consolas" panose="020B0609020204030204" pitchFamily="49" charset="0"/>
        <a:buChar char="+"/>
        <a:defRPr sz="1200" kern="1200">
          <a:solidFill>
            <a:schemeClr val="tx1"/>
          </a:solidFill>
          <a:latin typeface="+mn-lt"/>
          <a:ea typeface="+mn-ea"/>
          <a:cs typeface="+mn-cs"/>
        </a:defRPr>
      </a:lvl4pPr>
      <a:lvl5pPr marL="100584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rawpixel.com/search/methods" TargetMode="External"/><Relationship Id="rId2" Type="http://schemas.openxmlformats.org/officeDocument/2006/relationships/image" Target="../media/image13.jp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hyperlink" Target="https://www.pngall.com/checklist-png/"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B60C714-CA3D-427D-95B5-3C29587A4C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C1D7ED78-1CF5-4B8A-93C1-4CC089539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46778" cy="6858000"/>
          </a:xfrm>
          <a:custGeom>
            <a:avLst/>
            <a:gdLst>
              <a:gd name="connsiteX0" fmla="*/ 0 w 12046778"/>
              <a:gd name="connsiteY0" fmla="*/ 0 h 6858000"/>
              <a:gd name="connsiteX1" fmla="*/ 454478 w 12046778"/>
              <a:gd name="connsiteY1" fmla="*/ 0 h 6858000"/>
              <a:gd name="connsiteX2" fmla="*/ 892342 w 12046778"/>
              <a:gd name="connsiteY2" fmla="*/ 15552 h 6858000"/>
              <a:gd name="connsiteX3" fmla="*/ 893702 w 12046778"/>
              <a:gd name="connsiteY3" fmla="*/ 0 h 6858000"/>
              <a:gd name="connsiteX4" fmla="*/ 5761220 w 12046778"/>
              <a:gd name="connsiteY4" fmla="*/ 0 h 6858000"/>
              <a:gd name="connsiteX5" fmla="*/ 7920992 w 12046778"/>
              <a:gd name="connsiteY5" fmla="*/ 265187 h 6858000"/>
              <a:gd name="connsiteX6" fmla="*/ 11428519 w 12046778"/>
              <a:gd name="connsiteY6" fmla="*/ 389763 h 6858000"/>
              <a:gd name="connsiteX7" fmla="*/ 11417875 w 12046778"/>
              <a:gd name="connsiteY7" fmla="*/ 694551 h 6858000"/>
              <a:gd name="connsiteX8" fmla="*/ 12046778 w 12046778"/>
              <a:gd name="connsiteY8" fmla="*/ 771770 h 6858000"/>
              <a:gd name="connsiteX9" fmla="*/ 11299482 w 12046778"/>
              <a:gd name="connsiteY9" fmla="*/ 6858000 h 6858000"/>
              <a:gd name="connsiteX10" fmla="*/ 11202642 w 12046778"/>
              <a:gd name="connsiteY10" fmla="*/ 6858000 h 6858000"/>
              <a:gd name="connsiteX11" fmla="*/ 6662440 w 12046778"/>
              <a:gd name="connsiteY11" fmla="*/ 6858000 h 6858000"/>
              <a:gd name="connsiteX12" fmla="*/ 0 w 12046778"/>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46778" h="6858000">
                <a:moveTo>
                  <a:pt x="0" y="0"/>
                </a:moveTo>
                <a:lnTo>
                  <a:pt x="454478" y="0"/>
                </a:lnTo>
                <a:lnTo>
                  <a:pt x="892342" y="15552"/>
                </a:lnTo>
                <a:lnTo>
                  <a:pt x="893702" y="0"/>
                </a:lnTo>
                <a:lnTo>
                  <a:pt x="5761220" y="0"/>
                </a:lnTo>
                <a:lnTo>
                  <a:pt x="7920992" y="265187"/>
                </a:lnTo>
                <a:lnTo>
                  <a:pt x="11428519" y="389763"/>
                </a:lnTo>
                <a:lnTo>
                  <a:pt x="11417875" y="694551"/>
                </a:lnTo>
                <a:lnTo>
                  <a:pt x="12046778" y="771770"/>
                </a:lnTo>
                <a:lnTo>
                  <a:pt x="11299482" y="6858000"/>
                </a:lnTo>
                <a:lnTo>
                  <a:pt x="11202642" y="6858000"/>
                </a:lnTo>
                <a:lnTo>
                  <a:pt x="6662440" y="6858000"/>
                </a:lnTo>
                <a:lnTo>
                  <a:pt x="0" y="6858000"/>
                </a:lnTo>
                <a:close/>
              </a:path>
            </a:pathLst>
          </a:custGeom>
          <a:solidFill>
            <a:schemeClr val="tx1"/>
          </a:solidFill>
          <a:ln w="12700" cap="flat" cmpd="sng" algn="ctr">
            <a:noFill/>
            <a:prstDash val="solid"/>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C3FA2241-6B3E-48FF-860B-B990431EC4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915541" cy="6858001"/>
          </a:xfrm>
          <a:custGeom>
            <a:avLst/>
            <a:gdLst>
              <a:gd name="connsiteX0" fmla="*/ 289900 w 11915541"/>
              <a:gd name="connsiteY0" fmla="*/ 0 h 6858001"/>
              <a:gd name="connsiteX1" fmla="*/ 4956408 w 11915541"/>
              <a:gd name="connsiteY1" fmla="*/ 0 h 6858001"/>
              <a:gd name="connsiteX2" fmla="*/ 7146011 w 11915541"/>
              <a:gd name="connsiteY2" fmla="*/ 269060 h 6858001"/>
              <a:gd name="connsiteX3" fmla="*/ 7883888 w 11915541"/>
              <a:gd name="connsiteY3" fmla="*/ 358077 h 6858001"/>
              <a:gd name="connsiteX4" fmla="*/ 8743808 w 11915541"/>
              <a:gd name="connsiteY4" fmla="*/ 388772 h 6858001"/>
              <a:gd name="connsiteX5" fmla="*/ 8846325 w 11915541"/>
              <a:gd name="connsiteY5" fmla="*/ 387158 h 6858001"/>
              <a:gd name="connsiteX6" fmla="*/ 8908081 w 11915541"/>
              <a:gd name="connsiteY6" fmla="*/ 391374 h 6858001"/>
              <a:gd name="connsiteX7" fmla="*/ 8976104 w 11915541"/>
              <a:gd name="connsiteY7" fmla="*/ 394890 h 6858001"/>
              <a:gd name="connsiteX8" fmla="*/ 9041336 w 11915541"/>
              <a:gd name="connsiteY8" fmla="*/ 398298 h 6858001"/>
              <a:gd name="connsiteX9" fmla="*/ 9111961 w 11915541"/>
              <a:gd name="connsiteY9" fmla="*/ 399407 h 6858001"/>
              <a:gd name="connsiteX10" fmla="*/ 9137458 w 11915541"/>
              <a:gd name="connsiteY10" fmla="*/ 411076 h 6858001"/>
              <a:gd name="connsiteX11" fmla="*/ 9439267 w 11915541"/>
              <a:gd name="connsiteY11" fmla="*/ 421615 h 6858001"/>
              <a:gd name="connsiteX12" fmla="*/ 9447565 w 11915541"/>
              <a:gd name="connsiteY12" fmla="*/ 420237 h 6858001"/>
              <a:gd name="connsiteX13" fmla="*/ 9480968 w 11915541"/>
              <a:gd name="connsiteY13" fmla="*/ 413579 h 6858001"/>
              <a:gd name="connsiteX14" fmla="*/ 9485823 w 11915541"/>
              <a:gd name="connsiteY14" fmla="*/ 414668 h 6858001"/>
              <a:gd name="connsiteX15" fmla="*/ 9504040 w 11915541"/>
              <a:gd name="connsiteY15" fmla="*/ 413672 h 6858001"/>
              <a:gd name="connsiteX16" fmla="*/ 9510668 w 11915541"/>
              <a:gd name="connsiteY16" fmla="*/ 420087 h 6858001"/>
              <a:gd name="connsiteX17" fmla="*/ 9572280 w 11915541"/>
              <a:gd name="connsiteY17" fmla="*/ 419684 h 6858001"/>
              <a:gd name="connsiteX18" fmla="*/ 9690102 w 11915541"/>
              <a:gd name="connsiteY18" fmla="*/ 407264 h 6858001"/>
              <a:gd name="connsiteX19" fmla="*/ 9711635 w 11915541"/>
              <a:gd name="connsiteY19" fmla="*/ 410830 h 6858001"/>
              <a:gd name="connsiteX20" fmla="*/ 9828330 w 11915541"/>
              <a:gd name="connsiteY20" fmla="*/ 413906 h 6858001"/>
              <a:gd name="connsiteX21" fmla="*/ 9966913 w 11915541"/>
              <a:gd name="connsiteY21" fmla="*/ 412008 h 6858001"/>
              <a:gd name="connsiteX22" fmla="*/ 10066210 w 11915541"/>
              <a:gd name="connsiteY22" fmla="*/ 412124 h 6858001"/>
              <a:gd name="connsiteX23" fmla="*/ 10165116 w 11915541"/>
              <a:gd name="connsiteY23" fmla="*/ 410209 h 6858001"/>
              <a:gd name="connsiteX24" fmla="*/ 10244876 w 11915541"/>
              <a:gd name="connsiteY24" fmla="*/ 418729 h 6858001"/>
              <a:gd name="connsiteX25" fmla="*/ 10292900 w 11915541"/>
              <a:gd name="connsiteY25" fmla="*/ 427936 h 6858001"/>
              <a:gd name="connsiteX26" fmla="*/ 10326189 w 11915541"/>
              <a:gd name="connsiteY26" fmla="*/ 437758 h 6858001"/>
              <a:gd name="connsiteX27" fmla="*/ 10419820 w 11915541"/>
              <a:gd name="connsiteY27" fmla="*/ 445961 h 6858001"/>
              <a:gd name="connsiteX28" fmla="*/ 10556118 w 11915541"/>
              <a:gd name="connsiteY28" fmla="*/ 452534 h 6858001"/>
              <a:gd name="connsiteX29" fmla="*/ 10617267 w 11915541"/>
              <a:gd name="connsiteY29" fmla="*/ 458327 h 6858001"/>
              <a:gd name="connsiteX30" fmla="*/ 11266201 w 11915541"/>
              <a:gd name="connsiteY30" fmla="*/ 485414 h 6858001"/>
              <a:gd name="connsiteX31" fmla="*/ 11266114 w 11915541"/>
              <a:gd name="connsiteY31" fmla="*/ 487867 h 6858001"/>
              <a:gd name="connsiteX32" fmla="*/ 11294016 w 11915541"/>
              <a:gd name="connsiteY32" fmla="*/ 500627 h 6858001"/>
              <a:gd name="connsiteX33" fmla="*/ 11304892 w 11915541"/>
              <a:gd name="connsiteY33" fmla="*/ 529592 h 6858001"/>
              <a:gd name="connsiteX34" fmla="*/ 11295858 w 11915541"/>
              <a:gd name="connsiteY34" fmla="*/ 788304 h 6858001"/>
              <a:gd name="connsiteX35" fmla="*/ 11881324 w 11915541"/>
              <a:gd name="connsiteY35" fmla="*/ 860190 h 6858001"/>
              <a:gd name="connsiteX36" fmla="*/ 11881031 w 11915541"/>
              <a:gd name="connsiteY36" fmla="*/ 862574 h 6858001"/>
              <a:gd name="connsiteX37" fmla="*/ 11907128 w 11915541"/>
              <a:gd name="connsiteY37" fmla="*/ 877384 h 6858001"/>
              <a:gd name="connsiteX38" fmla="*/ 11915256 w 11915541"/>
              <a:gd name="connsiteY38" fmla="*/ 906533 h 6858001"/>
              <a:gd name="connsiteX39" fmla="*/ 11521832 w 11915541"/>
              <a:gd name="connsiteY39" fmla="*/ 4110709 h 6858001"/>
              <a:gd name="connsiteX40" fmla="*/ 11515825 w 11915541"/>
              <a:gd name="connsiteY40" fmla="*/ 4119564 h 6858001"/>
              <a:gd name="connsiteX41" fmla="*/ 11519210 w 11915541"/>
              <a:gd name="connsiteY41" fmla="*/ 4131712 h 6858001"/>
              <a:gd name="connsiteX42" fmla="*/ 11184463 w 11915541"/>
              <a:gd name="connsiteY42" fmla="*/ 6858000 h 6858001"/>
              <a:gd name="connsiteX43" fmla="*/ 11083854 w 11915541"/>
              <a:gd name="connsiteY43" fmla="*/ 6858000 h 6858001"/>
              <a:gd name="connsiteX44" fmla="*/ 11083854 w 11915541"/>
              <a:gd name="connsiteY44" fmla="*/ 6858001 h 6858001"/>
              <a:gd name="connsiteX45" fmla="*/ 0 w 11915541"/>
              <a:gd name="connsiteY45" fmla="*/ 6858001 h 6858001"/>
              <a:gd name="connsiteX46" fmla="*/ 0 w 11915541"/>
              <a:gd name="connsiteY46" fmla="*/ 76664 h 6858001"/>
              <a:gd name="connsiteX47" fmla="*/ 286723 w 11915541"/>
              <a:gd name="connsiteY47" fmla="*/ 8689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915541" h="6858001">
                <a:moveTo>
                  <a:pt x="289900" y="0"/>
                </a:moveTo>
                <a:lnTo>
                  <a:pt x="4956408" y="0"/>
                </a:lnTo>
                <a:lnTo>
                  <a:pt x="7146011" y="269060"/>
                </a:lnTo>
                <a:lnTo>
                  <a:pt x="7883888" y="358077"/>
                </a:lnTo>
                <a:lnTo>
                  <a:pt x="8743808" y="388772"/>
                </a:lnTo>
                <a:lnTo>
                  <a:pt x="8846325" y="387158"/>
                </a:lnTo>
                <a:lnTo>
                  <a:pt x="8908081" y="391374"/>
                </a:lnTo>
                <a:lnTo>
                  <a:pt x="8976104" y="394890"/>
                </a:lnTo>
                <a:lnTo>
                  <a:pt x="9041336" y="398298"/>
                </a:lnTo>
                <a:lnTo>
                  <a:pt x="9111961" y="399407"/>
                </a:lnTo>
                <a:lnTo>
                  <a:pt x="9137458" y="411076"/>
                </a:lnTo>
                <a:lnTo>
                  <a:pt x="9439267" y="421615"/>
                </a:lnTo>
                <a:lnTo>
                  <a:pt x="9447565" y="420237"/>
                </a:lnTo>
                <a:cubicBezTo>
                  <a:pt x="9454515" y="418898"/>
                  <a:pt x="9474592" y="414507"/>
                  <a:pt x="9480968" y="413579"/>
                </a:cubicBezTo>
                <a:lnTo>
                  <a:pt x="9485823" y="414668"/>
                </a:lnTo>
                <a:lnTo>
                  <a:pt x="9504040" y="413672"/>
                </a:lnTo>
                <a:lnTo>
                  <a:pt x="9510668" y="420087"/>
                </a:lnTo>
                <a:lnTo>
                  <a:pt x="9572280" y="419684"/>
                </a:lnTo>
                <a:cubicBezTo>
                  <a:pt x="9599152" y="403815"/>
                  <a:pt x="9648610" y="413243"/>
                  <a:pt x="9690102" y="407264"/>
                </a:cubicBezTo>
                <a:lnTo>
                  <a:pt x="9711635" y="410830"/>
                </a:lnTo>
                <a:lnTo>
                  <a:pt x="9828330" y="413906"/>
                </a:lnTo>
                <a:cubicBezTo>
                  <a:pt x="9901450" y="412197"/>
                  <a:pt x="9903487" y="416948"/>
                  <a:pt x="9966913" y="412008"/>
                </a:cubicBezTo>
                <a:cubicBezTo>
                  <a:pt x="10024782" y="416355"/>
                  <a:pt x="10018033" y="414239"/>
                  <a:pt x="10066210" y="412124"/>
                </a:cubicBezTo>
                <a:lnTo>
                  <a:pt x="10165116" y="410209"/>
                </a:lnTo>
                <a:cubicBezTo>
                  <a:pt x="10191560" y="417316"/>
                  <a:pt x="10211518" y="430503"/>
                  <a:pt x="10244876" y="418729"/>
                </a:cubicBezTo>
                <a:cubicBezTo>
                  <a:pt x="10237086" y="432781"/>
                  <a:pt x="10284124" y="415543"/>
                  <a:pt x="10292900" y="427936"/>
                </a:cubicBezTo>
                <a:cubicBezTo>
                  <a:pt x="10297954" y="438166"/>
                  <a:pt x="10313400" y="435319"/>
                  <a:pt x="10326189" y="437758"/>
                </a:cubicBezTo>
                <a:cubicBezTo>
                  <a:pt x="10337091" y="447506"/>
                  <a:pt x="10399279" y="450054"/>
                  <a:pt x="10419820" y="445961"/>
                </a:cubicBezTo>
                <a:cubicBezTo>
                  <a:pt x="10473071" y="447462"/>
                  <a:pt x="10510712" y="446330"/>
                  <a:pt x="10556118" y="452534"/>
                </a:cubicBezTo>
                <a:cubicBezTo>
                  <a:pt x="10574153" y="454056"/>
                  <a:pt x="10608649" y="456182"/>
                  <a:pt x="10617267" y="458327"/>
                </a:cubicBezTo>
                <a:lnTo>
                  <a:pt x="11266201" y="485414"/>
                </a:lnTo>
                <a:cubicBezTo>
                  <a:pt x="11266172" y="486232"/>
                  <a:pt x="11266143" y="487049"/>
                  <a:pt x="11266114" y="487867"/>
                </a:cubicBezTo>
                <a:lnTo>
                  <a:pt x="11294016" y="500627"/>
                </a:lnTo>
                <a:cubicBezTo>
                  <a:pt x="11301071" y="508193"/>
                  <a:pt x="11305249" y="518441"/>
                  <a:pt x="11304892" y="529592"/>
                </a:cubicBezTo>
                <a:lnTo>
                  <a:pt x="11295858" y="788304"/>
                </a:lnTo>
                <a:lnTo>
                  <a:pt x="11881324" y="860190"/>
                </a:lnTo>
                <a:cubicBezTo>
                  <a:pt x="11881227" y="860985"/>
                  <a:pt x="11881128" y="861779"/>
                  <a:pt x="11881031" y="862574"/>
                </a:cubicBezTo>
                <a:lnTo>
                  <a:pt x="11907128" y="877384"/>
                </a:lnTo>
                <a:cubicBezTo>
                  <a:pt x="11913358" y="885357"/>
                  <a:pt x="11916554" y="895698"/>
                  <a:pt x="11915256" y="906533"/>
                </a:cubicBezTo>
                <a:lnTo>
                  <a:pt x="11521832" y="4110709"/>
                </a:lnTo>
                <a:lnTo>
                  <a:pt x="11515825" y="4119564"/>
                </a:lnTo>
                <a:lnTo>
                  <a:pt x="11519210" y="4131712"/>
                </a:lnTo>
                <a:lnTo>
                  <a:pt x="11184463" y="6858000"/>
                </a:lnTo>
                <a:lnTo>
                  <a:pt x="11083854" y="6858000"/>
                </a:lnTo>
                <a:lnTo>
                  <a:pt x="11083854" y="6858001"/>
                </a:lnTo>
                <a:lnTo>
                  <a:pt x="0" y="6858001"/>
                </a:lnTo>
                <a:lnTo>
                  <a:pt x="0" y="76664"/>
                </a:lnTo>
                <a:lnTo>
                  <a:pt x="286723" y="86899"/>
                </a:lnTo>
                <a:close/>
              </a:path>
            </a:pathLst>
          </a:custGeom>
          <a:blipFill>
            <a:blip r:embed="rId2"/>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357ECD77-59FA-42AD-C55E-110602C344A5}"/>
              </a:ext>
            </a:extLst>
          </p:cNvPr>
          <p:cNvPicPr>
            <a:picLocks noChangeAspect="1"/>
          </p:cNvPicPr>
          <p:nvPr/>
        </p:nvPicPr>
        <p:blipFill rotWithShape="1">
          <a:blip r:embed="rId3">
            <a:alphaModFix amt="85000"/>
          </a:blip>
          <a:srcRect l="570"/>
          <a:stretch/>
        </p:blipFill>
        <p:spPr>
          <a:xfrm>
            <a:off x="0" y="-923"/>
            <a:ext cx="11920851" cy="6863842"/>
          </a:xfrm>
          <a:custGeom>
            <a:avLst/>
            <a:gdLst/>
            <a:ahLst/>
            <a:cxnLst/>
            <a:rect l="l" t="t" r="r" b="b"/>
            <a:pathLst>
              <a:path w="11920851" h="6863842">
                <a:moveTo>
                  <a:pt x="93746" y="220"/>
                </a:moveTo>
                <a:cubicBezTo>
                  <a:pt x="149331" y="1296"/>
                  <a:pt x="222869" y="5962"/>
                  <a:pt x="295210" y="5841"/>
                </a:cubicBezTo>
                <a:lnTo>
                  <a:pt x="4961718" y="5841"/>
                </a:lnTo>
                <a:lnTo>
                  <a:pt x="7151321" y="274901"/>
                </a:lnTo>
                <a:lnTo>
                  <a:pt x="7889198" y="363918"/>
                </a:lnTo>
                <a:lnTo>
                  <a:pt x="8749118" y="394613"/>
                </a:lnTo>
                <a:lnTo>
                  <a:pt x="8851635" y="392999"/>
                </a:lnTo>
                <a:lnTo>
                  <a:pt x="8913391" y="397215"/>
                </a:lnTo>
                <a:lnTo>
                  <a:pt x="8981414" y="400731"/>
                </a:lnTo>
                <a:lnTo>
                  <a:pt x="9046646" y="404139"/>
                </a:lnTo>
                <a:lnTo>
                  <a:pt x="9117271" y="405248"/>
                </a:lnTo>
                <a:lnTo>
                  <a:pt x="9142768" y="416917"/>
                </a:lnTo>
                <a:lnTo>
                  <a:pt x="9444577" y="427456"/>
                </a:lnTo>
                <a:lnTo>
                  <a:pt x="9452875" y="426078"/>
                </a:lnTo>
                <a:cubicBezTo>
                  <a:pt x="9459825" y="424739"/>
                  <a:pt x="9479902" y="420348"/>
                  <a:pt x="9486278" y="419420"/>
                </a:cubicBezTo>
                <a:lnTo>
                  <a:pt x="9491133" y="420509"/>
                </a:lnTo>
                <a:lnTo>
                  <a:pt x="9509350" y="419513"/>
                </a:lnTo>
                <a:lnTo>
                  <a:pt x="9515978" y="425928"/>
                </a:lnTo>
                <a:lnTo>
                  <a:pt x="9577590" y="425525"/>
                </a:lnTo>
                <a:cubicBezTo>
                  <a:pt x="9604462" y="409656"/>
                  <a:pt x="9653920" y="419084"/>
                  <a:pt x="9695412" y="413105"/>
                </a:cubicBezTo>
                <a:lnTo>
                  <a:pt x="9716945" y="416671"/>
                </a:lnTo>
                <a:lnTo>
                  <a:pt x="9833640" y="419747"/>
                </a:lnTo>
                <a:cubicBezTo>
                  <a:pt x="9906760" y="418038"/>
                  <a:pt x="9908797" y="422789"/>
                  <a:pt x="9972223" y="417849"/>
                </a:cubicBezTo>
                <a:cubicBezTo>
                  <a:pt x="10030092" y="422196"/>
                  <a:pt x="10023343" y="420080"/>
                  <a:pt x="10071520" y="417965"/>
                </a:cubicBezTo>
                <a:lnTo>
                  <a:pt x="10170426" y="416050"/>
                </a:lnTo>
                <a:cubicBezTo>
                  <a:pt x="10196870" y="423157"/>
                  <a:pt x="10216828" y="436344"/>
                  <a:pt x="10250186" y="424570"/>
                </a:cubicBezTo>
                <a:cubicBezTo>
                  <a:pt x="10242396" y="438622"/>
                  <a:pt x="10289434" y="421384"/>
                  <a:pt x="10298210" y="433777"/>
                </a:cubicBezTo>
                <a:cubicBezTo>
                  <a:pt x="10303264" y="444007"/>
                  <a:pt x="10318710" y="441160"/>
                  <a:pt x="10331499" y="443599"/>
                </a:cubicBezTo>
                <a:cubicBezTo>
                  <a:pt x="10342401" y="453347"/>
                  <a:pt x="10404589" y="455895"/>
                  <a:pt x="10425130" y="451802"/>
                </a:cubicBezTo>
                <a:cubicBezTo>
                  <a:pt x="10478381" y="453303"/>
                  <a:pt x="10516022" y="452171"/>
                  <a:pt x="10561428" y="458375"/>
                </a:cubicBezTo>
                <a:cubicBezTo>
                  <a:pt x="10579463" y="459897"/>
                  <a:pt x="10613959" y="462023"/>
                  <a:pt x="10622577" y="464168"/>
                </a:cubicBezTo>
                <a:lnTo>
                  <a:pt x="11271511" y="491255"/>
                </a:lnTo>
                <a:cubicBezTo>
                  <a:pt x="11271482" y="492073"/>
                  <a:pt x="11271453" y="492890"/>
                  <a:pt x="11271424" y="493708"/>
                </a:cubicBezTo>
                <a:lnTo>
                  <a:pt x="11299326" y="506468"/>
                </a:lnTo>
                <a:cubicBezTo>
                  <a:pt x="11306381" y="514034"/>
                  <a:pt x="11310559" y="524282"/>
                  <a:pt x="11310202" y="535433"/>
                </a:cubicBezTo>
                <a:lnTo>
                  <a:pt x="11301168" y="794145"/>
                </a:lnTo>
                <a:lnTo>
                  <a:pt x="11886634" y="866031"/>
                </a:lnTo>
                <a:cubicBezTo>
                  <a:pt x="11886537" y="866826"/>
                  <a:pt x="11886438" y="867620"/>
                  <a:pt x="11886341" y="868415"/>
                </a:cubicBezTo>
                <a:lnTo>
                  <a:pt x="11912438" y="883225"/>
                </a:lnTo>
                <a:cubicBezTo>
                  <a:pt x="11918668" y="891198"/>
                  <a:pt x="11921864" y="901539"/>
                  <a:pt x="11920566" y="912374"/>
                </a:cubicBezTo>
                <a:lnTo>
                  <a:pt x="11527142" y="4116550"/>
                </a:lnTo>
                <a:lnTo>
                  <a:pt x="11521135" y="4125405"/>
                </a:lnTo>
                <a:lnTo>
                  <a:pt x="11524520" y="4137553"/>
                </a:lnTo>
                <a:lnTo>
                  <a:pt x="11189773" y="6863841"/>
                </a:lnTo>
                <a:lnTo>
                  <a:pt x="11089164" y="6863841"/>
                </a:lnTo>
                <a:lnTo>
                  <a:pt x="11089164" y="6863842"/>
                </a:lnTo>
                <a:lnTo>
                  <a:pt x="5310" y="6863842"/>
                </a:lnTo>
                <a:lnTo>
                  <a:pt x="5310" y="82505"/>
                </a:lnTo>
                <a:lnTo>
                  <a:pt x="0" y="16141"/>
                </a:lnTo>
                <a:cubicBezTo>
                  <a:pt x="530" y="1658"/>
                  <a:pt x="38161" y="-856"/>
                  <a:pt x="93746" y="220"/>
                </a:cubicBezTo>
                <a:close/>
              </a:path>
            </a:pathLst>
          </a:custGeom>
        </p:spPr>
      </p:pic>
      <p:sp>
        <p:nvSpPr>
          <p:cNvPr id="15" name="Rectangle 8">
            <a:extLst>
              <a:ext uri="{FF2B5EF4-FFF2-40B4-BE49-F238E27FC236}">
                <a16:creationId xmlns:a16="http://schemas.microsoft.com/office/drawing/2014/main" id="{E768A620-6CE7-44E7-BB7E-5C93F026D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097" y="3077"/>
            <a:ext cx="6289954" cy="221524"/>
          </a:xfrm>
          <a:custGeom>
            <a:avLst/>
            <a:gdLst>
              <a:gd name="connsiteX0" fmla="*/ 0 w 5910735"/>
              <a:gd name="connsiteY0" fmla="*/ 0 h 272502"/>
              <a:gd name="connsiteX1" fmla="*/ 5910735 w 5910735"/>
              <a:gd name="connsiteY1" fmla="*/ 0 h 272502"/>
              <a:gd name="connsiteX2" fmla="*/ 5910735 w 5910735"/>
              <a:gd name="connsiteY2" fmla="*/ 272502 h 272502"/>
              <a:gd name="connsiteX3" fmla="*/ 0 w 5910735"/>
              <a:gd name="connsiteY3" fmla="*/ 272502 h 272502"/>
              <a:gd name="connsiteX4" fmla="*/ 0 w 5910735"/>
              <a:gd name="connsiteY4" fmla="*/ 0 h 272502"/>
              <a:gd name="connsiteX0" fmla="*/ 0 w 5910735"/>
              <a:gd name="connsiteY0" fmla="*/ 0 h 272502"/>
              <a:gd name="connsiteX1" fmla="*/ 5910735 w 5910735"/>
              <a:gd name="connsiteY1" fmla="*/ 0 h 272502"/>
              <a:gd name="connsiteX2" fmla="*/ 5910735 w 5910735"/>
              <a:gd name="connsiteY2" fmla="*/ 272502 h 272502"/>
              <a:gd name="connsiteX3" fmla="*/ 0 w 5910735"/>
              <a:gd name="connsiteY3" fmla="*/ 272502 h 272502"/>
              <a:gd name="connsiteX4" fmla="*/ 0 w 5910735"/>
              <a:gd name="connsiteY4" fmla="*/ 0 h 272502"/>
              <a:gd name="connsiteX0" fmla="*/ 0 w 5910735"/>
              <a:gd name="connsiteY0" fmla="*/ 0 h 272502"/>
              <a:gd name="connsiteX1" fmla="*/ 4810804 w 5910735"/>
              <a:gd name="connsiteY1" fmla="*/ 0 h 272502"/>
              <a:gd name="connsiteX2" fmla="*/ 5910735 w 5910735"/>
              <a:gd name="connsiteY2" fmla="*/ 272502 h 272502"/>
              <a:gd name="connsiteX3" fmla="*/ 0 w 5910735"/>
              <a:gd name="connsiteY3" fmla="*/ 272502 h 272502"/>
              <a:gd name="connsiteX4" fmla="*/ 0 w 5910735"/>
              <a:gd name="connsiteY4" fmla="*/ 0 h 272502"/>
              <a:gd name="connsiteX0" fmla="*/ 0 w 6295048"/>
              <a:gd name="connsiteY0" fmla="*/ 0 h 272502"/>
              <a:gd name="connsiteX1" fmla="*/ 4810804 w 6295048"/>
              <a:gd name="connsiteY1" fmla="*/ 0 h 272502"/>
              <a:gd name="connsiteX2" fmla="*/ 6295048 w 6295048"/>
              <a:gd name="connsiteY2" fmla="*/ 206241 h 272502"/>
              <a:gd name="connsiteX3" fmla="*/ 0 w 6295048"/>
              <a:gd name="connsiteY3" fmla="*/ 272502 h 272502"/>
              <a:gd name="connsiteX4" fmla="*/ 0 w 6295048"/>
              <a:gd name="connsiteY4" fmla="*/ 0 h 272502"/>
              <a:gd name="connsiteX0" fmla="*/ 0 w 6295048"/>
              <a:gd name="connsiteY0" fmla="*/ 0 h 206241"/>
              <a:gd name="connsiteX1" fmla="*/ 4810804 w 6295048"/>
              <a:gd name="connsiteY1" fmla="*/ 0 h 206241"/>
              <a:gd name="connsiteX2" fmla="*/ 6295048 w 6295048"/>
              <a:gd name="connsiteY2" fmla="*/ 206241 h 206241"/>
              <a:gd name="connsiteX3" fmla="*/ 2451653 w 6295048"/>
              <a:gd name="connsiteY3" fmla="*/ 100224 h 206241"/>
              <a:gd name="connsiteX4" fmla="*/ 0 w 6295048"/>
              <a:gd name="connsiteY4" fmla="*/ 0 h 206241"/>
              <a:gd name="connsiteX0" fmla="*/ 0 w 6295048"/>
              <a:gd name="connsiteY0" fmla="*/ 0 h 206241"/>
              <a:gd name="connsiteX1" fmla="*/ 4810804 w 6295048"/>
              <a:gd name="connsiteY1" fmla="*/ 0 h 206241"/>
              <a:gd name="connsiteX2" fmla="*/ 6295048 w 6295048"/>
              <a:gd name="connsiteY2" fmla="*/ 206241 h 206241"/>
              <a:gd name="connsiteX3" fmla="*/ 2458687 w 6295048"/>
              <a:gd name="connsiteY3" fmla="*/ 72088 h 206241"/>
              <a:gd name="connsiteX4" fmla="*/ 0 w 6295048"/>
              <a:gd name="connsiteY4" fmla="*/ 0 h 206241"/>
              <a:gd name="connsiteX0" fmla="*/ 0 w 6274671"/>
              <a:gd name="connsiteY0" fmla="*/ 0 h 216430"/>
              <a:gd name="connsiteX1" fmla="*/ 4810804 w 6274671"/>
              <a:gd name="connsiteY1" fmla="*/ 0 h 216430"/>
              <a:gd name="connsiteX2" fmla="*/ 6274671 w 6274671"/>
              <a:gd name="connsiteY2" fmla="*/ 216430 h 216430"/>
              <a:gd name="connsiteX3" fmla="*/ 2458687 w 6274671"/>
              <a:gd name="connsiteY3" fmla="*/ 72088 h 216430"/>
              <a:gd name="connsiteX4" fmla="*/ 0 w 6274671"/>
              <a:gd name="connsiteY4" fmla="*/ 0 h 216430"/>
              <a:gd name="connsiteX0" fmla="*/ 0 w 6274671"/>
              <a:gd name="connsiteY0" fmla="*/ 0 h 216430"/>
              <a:gd name="connsiteX1" fmla="*/ 4810804 w 6274671"/>
              <a:gd name="connsiteY1" fmla="*/ 0 h 216430"/>
              <a:gd name="connsiteX2" fmla="*/ 6274671 w 6274671"/>
              <a:gd name="connsiteY2" fmla="*/ 216430 h 216430"/>
              <a:gd name="connsiteX3" fmla="*/ 2458687 w 6274671"/>
              <a:gd name="connsiteY3" fmla="*/ 82276 h 216430"/>
              <a:gd name="connsiteX4" fmla="*/ 0 w 6274671"/>
              <a:gd name="connsiteY4" fmla="*/ 0 h 216430"/>
              <a:gd name="connsiteX0" fmla="*/ 0 w 6274671"/>
              <a:gd name="connsiteY0" fmla="*/ 0 h 216430"/>
              <a:gd name="connsiteX1" fmla="*/ 4612132 w 6274671"/>
              <a:gd name="connsiteY1" fmla="*/ 5094 h 216430"/>
              <a:gd name="connsiteX2" fmla="*/ 6274671 w 6274671"/>
              <a:gd name="connsiteY2" fmla="*/ 216430 h 216430"/>
              <a:gd name="connsiteX3" fmla="*/ 2458687 w 6274671"/>
              <a:gd name="connsiteY3" fmla="*/ 82276 h 216430"/>
              <a:gd name="connsiteX4" fmla="*/ 0 w 6274671"/>
              <a:gd name="connsiteY4" fmla="*/ 0 h 216430"/>
              <a:gd name="connsiteX0" fmla="*/ 0 w 6274671"/>
              <a:gd name="connsiteY0" fmla="*/ 0 h 216430"/>
              <a:gd name="connsiteX1" fmla="*/ 4571379 w 6274671"/>
              <a:gd name="connsiteY1" fmla="*/ 0 h 216430"/>
              <a:gd name="connsiteX2" fmla="*/ 6274671 w 6274671"/>
              <a:gd name="connsiteY2" fmla="*/ 216430 h 216430"/>
              <a:gd name="connsiteX3" fmla="*/ 2458687 w 6274671"/>
              <a:gd name="connsiteY3" fmla="*/ 82276 h 216430"/>
              <a:gd name="connsiteX4" fmla="*/ 0 w 6274671"/>
              <a:gd name="connsiteY4" fmla="*/ 0 h 216430"/>
              <a:gd name="connsiteX0" fmla="*/ 0 w 6284860"/>
              <a:gd name="connsiteY0" fmla="*/ 0 h 216430"/>
              <a:gd name="connsiteX1" fmla="*/ 4571379 w 6284860"/>
              <a:gd name="connsiteY1" fmla="*/ 0 h 216430"/>
              <a:gd name="connsiteX2" fmla="*/ 6284860 w 6284860"/>
              <a:gd name="connsiteY2" fmla="*/ 216430 h 216430"/>
              <a:gd name="connsiteX3" fmla="*/ 2458687 w 6284860"/>
              <a:gd name="connsiteY3" fmla="*/ 82276 h 216430"/>
              <a:gd name="connsiteX4" fmla="*/ 0 w 6284860"/>
              <a:gd name="connsiteY4" fmla="*/ 0 h 216430"/>
              <a:gd name="connsiteX0" fmla="*/ 0 w 6284860"/>
              <a:gd name="connsiteY0" fmla="*/ 0 h 216430"/>
              <a:gd name="connsiteX1" fmla="*/ 4571379 w 6284860"/>
              <a:gd name="connsiteY1" fmla="*/ 0 h 216430"/>
              <a:gd name="connsiteX2" fmla="*/ 6284860 w 6284860"/>
              <a:gd name="connsiteY2" fmla="*/ 216430 h 216430"/>
              <a:gd name="connsiteX3" fmla="*/ 2458687 w 6284860"/>
              <a:gd name="connsiteY3" fmla="*/ 82276 h 216430"/>
              <a:gd name="connsiteX4" fmla="*/ 0 w 6284860"/>
              <a:gd name="connsiteY4" fmla="*/ 0 h 216430"/>
              <a:gd name="connsiteX0" fmla="*/ 0 w 6289954"/>
              <a:gd name="connsiteY0" fmla="*/ 0 h 221524"/>
              <a:gd name="connsiteX1" fmla="*/ 4571379 w 6289954"/>
              <a:gd name="connsiteY1" fmla="*/ 0 h 221524"/>
              <a:gd name="connsiteX2" fmla="*/ 6289954 w 6289954"/>
              <a:gd name="connsiteY2" fmla="*/ 221524 h 221524"/>
              <a:gd name="connsiteX3" fmla="*/ 2458687 w 6289954"/>
              <a:gd name="connsiteY3" fmla="*/ 82276 h 221524"/>
              <a:gd name="connsiteX4" fmla="*/ 0 w 6289954"/>
              <a:gd name="connsiteY4" fmla="*/ 0 h 221524"/>
              <a:gd name="connsiteX0" fmla="*/ 0 w 6289954"/>
              <a:gd name="connsiteY0" fmla="*/ 0 h 221524"/>
              <a:gd name="connsiteX1" fmla="*/ 4571379 w 6289954"/>
              <a:gd name="connsiteY1" fmla="*/ 0 h 221524"/>
              <a:gd name="connsiteX2" fmla="*/ 6289954 w 6289954"/>
              <a:gd name="connsiteY2" fmla="*/ 221524 h 221524"/>
              <a:gd name="connsiteX3" fmla="*/ 2443404 w 6289954"/>
              <a:gd name="connsiteY3" fmla="*/ 92464 h 221524"/>
              <a:gd name="connsiteX4" fmla="*/ 0 w 6289954"/>
              <a:gd name="connsiteY4" fmla="*/ 0 h 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9954" h="221524">
                <a:moveTo>
                  <a:pt x="0" y="0"/>
                </a:moveTo>
                <a:lnTo>
                  <a:pt x="4571379" y="0"/>
                </a:lnTo>
                <a:lnTo>
                  <a:pt x="6289954" y="221524"/>
                </a:lnTo>
                <a:lnTo>
                  <a:pt x="2443404" y="92464"/>
                </a:lnTo>
                <a:lnTo>
                  <a:pt x="0" y="0"/>
                </a:lnTo>
                <a:close/>
              </a:path>
            </a:pathLst>
          </a:custGeom>
          <a:solidFill>
            <a:srgbClr val="000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7F0D383-07EE-46D8-BEE1-891DE331EE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8" name="Group 17">
              <a:extLst>
                <a:ext uri="{FF2B5EF4-FFF2-40B4-BE49-F238E27FC236}">
                  <a16:creationId xmlns:a16="http://schemas.microsoft.com/office/drawing/2014/main" id="{F4CD96CC-B12E-4912-A810-33EAE19E3ED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0" name="Straight Connector 19">
                <a:extLst>
                  <a:ext uri="{FF2B5EF4-FFF2-40B4-BE49-F238E27FC236}">
                    <a16:creationId xmlns:a16="http://schemas.microsoft.com/office/drawing/2014/main" id="{868959C5-51E4-4802-94D4-A5E4067BC7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FE9E51-D9D9-4518-8B87-5546096316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19" name="Oval 18">
              <a:extLst>
                <a:ext uri="{FF2B5EF4-FFF2-40B4-BE49-F238E27FC236}">
                  <a16:creationId xmlns:a16="http://schemas.microsoft.com/office/drawing/2014/main" id="{048BEEA7-7F13-47B3-A60F-696B3FBF1E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ffectLst>
                  <a:outerShdw blurRad="38100" dist="38100" dir="2700000" algn="tl">
                    <a:srgbClr val="000000">
                      <a:alpha val="43137"/>
                    </a:srgbClr>
                  </a:outerShdw>
                </a:effectLst>
              </a:endParaRPr>
            </a:p>
          </p:txBody>
        </p:sp>
      </p:grpSp>
      <p:sp>
        <p:nvSpPr>
          <p:cNvPr id="23" name="Freeform: Shape 22">
            <a:extLst>
              <a:ext uri="{FF2B5EF4-FFF2-40B4-BE49-F238E27FC236}">
                <a16:creationId xmlns:a16="http://schemas.microsoft.com/office/drawing/2014/main" id="{8A44F1B7-43FD-4719-BD2E-06324ADB9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4445" y="792471"/>
            <a:ext cx="701097" cy="5785351"/>
          </a:xfrm>
          <a:custGeom>
            <a:avLst/>
            <a:gdLst>
              <a:gd name="connsiteX0" fmla="*/ 0 w 741850"/>
              <a:gd name="connsiteY0" fmla="*/ 0 h 6091000"/>
              <a:gd name="connsiteX1" fmla="*/ 5334 w 741850"/>
              <a:gd name="connsiteY1" fmla="*/ 1449 h 6091000"/>
              <a:gd name="connsiteX2" fmla="*/ 40624 w 741850"/>
              <a:gd name="connsiteY2" fmla="*/ 2554 h 6091000"/>
              <a:gd name="connsiteX3" fmla="*/ 77672 w 741850"/>
              <a:gd name="connsiteY3" fmla="*/ 11483 h 6091000"/>
              <a:gd name="connsiteX4" fmla="*/ 92875 w 741850"/>
              <a:gd name="connsiteY4" fmla="*/ 17707 h 6091000"/>
              <a:gd name="connsiteX5" fmla="*/ 707633 w 741850"/>
              <a:gd name="connsiteY5" fmla="*/ 93190 h 6091000"/>
              <a:gd name="connsiteX6" fmla="*/ 707340 w 741850"/>
              <a:gd name="connsiteY6" fmla="*/ 95574 h 6091000"/>
              <a:gd name="connsiteX7" fmla="*/ 733437 w 741850"/>
              <a:gd name="connsiteY7" fmla="*/ 110384 h 6091000"/>
              <a:gd name="connsiteX8" fmla="*/ 741565 w 741850"/>
              <a:gd name="connsiteY8" fmla="*/ 139533 h 6091000"/>
              <a:gd name="connsiteX9" fmla="*/ 348141 w 741850"/>
              <a:gd name="connsiteY9" fmla="*/ 3343709 h 6091000"/>
              <a:gd name="connsiteX10" fmla="*/ 342134 w 741850"/>
              <a:gd name="connsiteY10" fmla="*/ 3352564 h 6091000"/>
              <a:gd name="connsiteX11" fmla="*/ 345519 w 741850"/>
              <a:gd name="connsiteY11" fmla="*/ 3364712 h 6091000"/>
              <a:gd name="connsiteX12" fmla="*/ 10772 w 741850"/>
              <a:gd name="connsiteY12" fmla="*/ 6091000 h 6091000"/>
              <a:gd name="connsiteX13" fmla="*/ 0 w 741850"/>
              <a:gd name="connsiteY13" fmla="*/ 6091000 h 6091000"/>
              <a:gd name="connsiteX0" fmla="*/ 0 w 741850"/>
              <a:gd name="connsiteY0" fmla="*/ 0 h 6091000"/>
              <a:gd name="connsiteX1" fmla="*/ 5334 w 741850"/>
              <a:gd name="connsiteY1" fmla="*/ 1449 h 6091000"/>
              <a:gd name="connsiteX2" fmla="*/ 40624 w 741850"/>
              <a:gd name="connsiteY2" fmla="*/ 2554 h 6091000"/>
              <a:gd name="connsiteX3" fmla="*/ 77672 w 741850"/>
              <a:gd name="connsiteY3" fmla="*/ 11483 h 6091000"/>
              <a:gd name="connsiteX4" fmla="*/ 707633 w 741850"/>
              <a:gd name="connsiteY4" fmla="*/ 93190 h 6091000"/>
              <a:gd name="connsiteX5" fmla="*/ 707340 w 741850"/>
              <a:gd name="connsiteY5" fmla="*/ 95574 h 6091000"/>
              <a:gd name="connsiteX6" fmla="*/ 733437 w 741850"/>
              <a:gd name="connsiteY6" fmla="*/ 110384 h 6091000"/>
              <a:gd name="connsiteX7" fmla="*/ 741565 w 741850"/>
              <a:gd name="connsiteY7" fmla="*/ 139533 h 6091000"/>
              <a:gd name="connsiteX8" fmla="*/ 348141 w 741850"/>
              <a:gd name="connsiteY8" fmla="*/ 3343709 h 6091000"/>
              <a:gd name="connsiteX9" fmla="*/ 342134 w 741850"/>
              <a:gd name="connsiteY9" fmla="*/ 3352564 h 6091000"/>
              <a:gd name="connsiteX10" fmla="*/ 345519 w 741850"/>
              <a:gd name="connsiteY10" fmla="*/ 3364712 h 6091000"/>
              <a:gd name="connsiteX11" fmla="*/ 10772 w 741850"/>
              <a:gd name="connsiteY11" fmla="*/ 6091000 h 6091000"/>
              <a:gd name="connsiteX12" fmla="*/ 0 w 741850"/>
              <a:gd name="connsiteY12" fmla="*/ 6091000 h 6091000"/>
              <a:gd name="connsiteX13" fmla="*/ 0 w 741850"/>
              <a:gd name="connsiteY13" fmla="*/ 0 h 6091000"/>
              <a:gd name="connsiteX0" fmla="*/ 0 w 741850"/>
              <a:gd name="connsiteY0" fmla="*/ 0 h 6091000"/>
              <a:gd name="connsiteX1" fmla="*/ 5334 w 741850"/>
              <a:gd name="connsiteY1" fmla="*/ 1449 h 6091000"/>
              <a:gd name="connsiteX2" fmla="*/ 40624 w 741850"/>
              <a:gd name="connsiteY2" fmla="*/ 2554 h 6091000"/>
              <a:gd name="connsiteX3" fmla="*/ 707633 w 741850"/>
              <a:gd name="connsiteY3" fmla="*/ 93190 h 6091000"/>
              <a:gd name="connsiteX4" fmla="*/ 707340 w 741850"/>
              <a:gd name="connsiteY4" fmla="*/ 95574 h 6091000"/>
              <a:gd name="connsiteX5" fmla="*/ 733437 w 741850"/>
              <a:gd name="connsiteY5" fmla="*/ 110384 h 6091000"/>
              <a:gd name="connsiteX6" fmla="*/ 741565 w 741850"/>
              <a:gd name="connsiteY6" fmla="*/ 139533 h 6091000"/>
              <a:gd name="connsiteX7" fmla="*/ 348141 w 741850"/>
              <a:gd name="connsiteY7" fmla="*/ 3343709 h 6091000"/>
              <a:gd name="connsiteX8" fmla="*/ 342134 w 741850"/>
              <a:gd name="connsiteY8" fmla="*/ 3352564 h 6091000"/>
              <a:gd name="connsiteX9" fmla="*/ 345519 w 741850"/>
              <a:gd name="connsiteY9" fmla="*/ 3364712 h 6091000"/>
              <a:gd name="connsiteX10" fmla="*/ 10772 w 741850"/>
              <a:gd name="connsiteY10" fmla="*/ 6091000 h 6091000"/>
              <a:gd name="connsiteX11" fmla="*/ 0 w 741850"/>
              <a:gd name="connsiteY11" fmla="*/ 6091000 h 6091000"/>
              <a:gd name="connsiteX12" fmla="*/ 0 w 741850"/>
              <a:gd name="connsiteY12" fmla="*/ 0 h 6091000"/>
              <a:gd name="connsiteX0" fmla="*/ 0 w 741850"/>
              <a:gd name="connsiteY0" fmla="*/ 0 h 6091000"/>
              <a:gd name="connsiteX1" fmla="*/ 5334 w 741850"/>
              <a:gd name="connsiteY1" fmla="*/ 1449 h 6091000"/>
              <a:gd name="connsiteX2" fmla="*/ 707633 w 741850"/>
              <a:gd name="connsiteY2" fmla="*/ 93190 h 6091000"/>
              <a:gd name="connsiteX3" fmla="*/ 707340 w 741850"/>
              <a:gd name="connsiteY3" fmla="*/ 95574 h 6091000"/>
              <a:gd name="connsiteX4" fmla="*/ 733437 w 741850"/>
              <a:gd name="connsiteY4" fmla="*/ 110384 h 6091000"/>
              <a:gd name="connsiteX5" fmla="*/ 741565 w 741850"/>
              <a:gd name="connsiteY5" fmla="*/ 139533 h 6091000"/>
              <a:gd name="connsiteX6" fmla="*/ 348141 w 741850"/>
              <a:gd name="connsiteY6" fmla="*/ 3343709 h 6091000"/>
              <a:gd name="connsiteX7" fmla="*/ 342134 w 741850"/>
              <a:gd name="connsiteY7" fmla="*/ 3352564 h 6091000"/>
              <a:gd name="connsiteX8" fmla="*/ 345519 w 741850"/>
              <a:gd name="connsiteY8" fmla="*/ 3364712 h 6091000"/>
              <a:gd name="connsiteX9" fmla="*/ 10772 w 741850"/>
              <a:gd name="connsiteY9" fmla="*/ 6091000 h 6091000"/>
              <a:gd name="connsiteX10" fmla="*/ 0 w 741850"/>
              <a:gd name="connsiteY10" fmla="*/ 6091000 h 6091000"/>
              <a:gd name="connsiteX11" fmla="*/ 0 w 741850"/>
              <a:gd name="connsiteY11" fmla="*/ 0 h 6091000"/>
              <a:gd name="connsiteX0" fmla="*/ 239425 w 741850"/>
              <a:gd name="connsiteY0" fmla="*/ 24022 h 6089551"/>
              <a:gd name="connsiteX1" fmla="*/ 5334 w 741850"/>
              <a:gd name="connsiteY1" fmla="*/ 0 h 6089551"/>
              <a:gd name="connsiteX2" fmla="*/ 707633 w 741850"/>
              <a:gd name="connsiteY2" fmla="*/ 91741 h 6089551"/>
              <a:gd name="connsiteX3" fmla="*/ 707340 w 741850"/>
              <a:gd name="connsiteY3" fmla="*/ 94125 h 6089551"/>
              <a:gd name="connsiteX4" fmla="*/ 733437 w 741850"/>
              <a:gd name="connsiteY4" fmla="*/ 108935 h 6089551"/>
              <a:gd name="connsiteX5" fmla="*/ 741565 w 741850"/>
              <a:gd name="connsiteY5" fmla="*/ 138084 h 6089551"/>
              <a:gd name="connsiteX6" fmla="*/ 348141 w 741850"/>
              <a:gd name="connsiteY6" fmla="*/ 3342260 h 6089551"/>
              <a:gd name="connsiteX7" fmla="*/ 342134 w 741850"/>
              <a:gd name="connsiteY7" fmla="*/ 3351115 h 6089551"/>
              <a:gd name="connsiteX8" fmla="*/ 345519 w 741850"/>
              <a:gd name="connsiteY8" fmla="*/ 3363263 h 6089551"/>
              <a:gd name="connsiteX9" fmla="*/ 10772 w 741850"/>
              <a:gd name="connsiteY9" fmla="*/ 6089551 h 6089551"/>
              <a:gd name="connsiteX10" fmla="*/ 0 w 741850"/>
              <a:gd name="connsiteY10" fmla="*/ 6089551 h 6089551"/>
              <a:gd name="connsiteX11" fmla="*/ 239425 w 741850"/>
              <a:gd name="connsiteY11" fmla="*/ 24022 h 6089551"/>
              <a:gd name="connsiteX0" fmla="*/ 239425 w 741850"/>
              <a:gd name="connsiteY0" fmla="*/ 0 h 6065529"/>
              <a:gd name="connsiteX1" fmla="*/ 707633 w 741850"/>
              <a:gd name="connsiteY1" fmla="*/ 67719 h 6065529"/>
              <a:gd name="connsiteX2" fmla="*/ 707340 w 741850"/>
              <a:gd name="connsiteY2" fmla="*/ 70103 h 6065529"/>
              <a:gd name="connsiteX3" fmla="*/ 733437 w 741850"/>
              <a:gd name="connsiteY3" fmla="*/ 84913 h 6065529"/>
              <a:gd name="connsiteX4" fmla="*/ 741565 w 741850"/>
              <a:gd name="connsiteY4" fmla="*/ 114062 h 6065529"/>
              <a:gd name="connsiteX5" fmla="*/ 348141 w 741850"/>
              <a:gd name="connsiteY5" fmla="*/ 3318238 h 6065529"/>
              <a:gd name="connsiteX6" fmla="*/ 342134 w 741850"/>
              <a:gd name="connsiteY6" fmla="*/ 3327093 h 6065529"/>
              <a:gd name="connsiteX7" fmla="*/ 345519 w 741850"/>
              <a:gd name="connsiteY7" fmla="*/ 3339241 h 6065529"/>
              <a:gd name="connsiteX8" fmla="*/ 10772 w 741850"/>
              <a:gd name="connsiteY8" fmla="*/ 6065529 h 6065529"/>
              <a:gd name="connsiteX9" fmla="*/ 0 w 741850"/>
              <a:gd name="connsiteY9" fmla="*/ 6065529 h 6065529"/>
              <a:gd name="connsiteX10" fmla="*/ 239425 w 741850"/>
              <a:gd name="connsiteY10" fmla="*/ 0 h 6065529"/>
              <a:gd name="connsiteX0" fmla="*/ 228653 w 731078"/>
              <a:gd name="connsiteY0" fmla="*/ 0 h 6065529"/>
              <a:gd name="connsiteX1" fmla="*/ 696861 w 731078"/>
              <a:gd name="connsiteY1" fmla="*/ 67719 h 6065529"/>
              <a:gd name="connsiteX2" fmla="*/ 696568 w 731078"/>
              <a:gd name="connsiteY2" fmla="*/ 70103 h 6065529"/>
              <a:gd name="connsiteX3" fmla="*/ 722665 w 731078"/>
              <a:gd name="connsiteY3" fmla="*/ 84913 h 6065529"/>
              <a:gd name="connsiteX4" fmla="*/ 730793 w 731078"/>
              <a:gd name="connsiteY4" fmla="*/ 114062 h 6065529"/>
              <a:gd name="connsiteX5" fmla="*/ 337369 w 731078"/>
              <a:gd name="connsiteY5" fmla="*/ 3318238 h 6065529"/>
              <a:gd name="connsiteX6" fmla="*/ 331362 w 731078"/>
              <a:gd name="connsiteY6" fmla="*/ 3327093 h 6065529"/>
              <a:gd name="connsiteX7" fmla="*/ 334747 w 731078"/>
              <a:gd name="connsiteY7" fmla="*/ 3339241 h 6065529"/>
              <a:gd name="connsiteX8" fmla="*/ 0 w 731078"/>
              <a:gd name="connsiteY8" fmla="*/ 6065529 h 6065529"/>
              <a:gd name="connsiteX9" fmla="*/ 45264 w 731078"/>
              <a:gd name="connsiteY9" fmla="*/ 5647809 h 6065529"/>
              <a:gd name="connsiteX10" fmla="*/ 228653 w 731078"/>
              <a:gd name="connsiteY10" fmla="*/ 0 h 6065529"/>
              <a:gd name="connsiteX0" fmla="*/ 228653 w 731078"/>
              <a:gd name="connsiteY0" fmla="*/ 0 h 6065529"/>
              <a:gd name="connsiteX1" fmla="*/ 696861 w 731078"/>
              <a:gd name="connsiteY1" fmla="*/ 67719 h 6065529"/>
              <a:gd name="connsiteX2" fmla="*/ 696568 w 731078"/>
              <a:gd name="connsiteY2" fmla="*/ 70103 h 6065529"/>
              <a:gd name="connsiteX3" fmla="*/ 722665 w 731078"/>
              <a:gd name="connsiteY3" fmla="*/ 84913 h 6065529"/>
              <a:gd name="connsiteX4" fmla="*/ 730793 w 731078"/>
              <a:gd name="connsiteY4" fmla="*/ 114062 h 6065529"/>
              <a:gd name="connsiteX5" fmla="*/ 337369 w 731078"/>
              <a:gd name="connsiteY5" fmla="*/ 3318238 h 6065529"/>
              <a:gd name="connsiteX6" fmla="*/ 331362 w 731078"/>
              <a:gd name="connsiteY6" fmla="*/ 3327093 h 6065529"/>
              <a:gd name="connsiteX7" fmla="*/ 334747 w 731078"/>
              <a:gd name="connsiteY7" fmla="*/ 3339241 h 6065529"/>
              <a:gd name="connsiteX8" fmla="*/ 0 w 731078"/>
              <a:gd name="connsiteY8" fmla="*/ 6065529 h 6065529"/>
              <a:gd name="connsiteX9" fmla="*/ 29981 w 731078"/>
              <a:gd name="connsiteY9" fmla="*/ 5647809 h 6065529"/>
              <a:gd name="connsiteX10" fmla="*/ 228653 w 731078"/>
              <a:gd name="connsiteY10" fmla="*/ 0 h 6065529"/>
              <a:gd name="connsiteX0" fmla="*/ 198672 w 701097"/>
              <a:gd name="connsiteY0" fmla="*/ 0 h 5785351"/>
              <a:gd name="connsiteX1" fmla="*/ 666880 w 701097"/>
              <a:gd name="connsiteY1" fmla="*/ 67719 h 5785351"/>
              <a:gd name="connsiteX2" fmla="*/ 666587 w 701097"/>
              <a:gd name="connsiteY2" fmla="*/ 70103 h 5785351"/>
              <a:gd name="connsiteX3" fmla="*/ 692684 w 701097"/>
              <a:gd name="connsiteY3" fmla="*/ 84913 h 5785351"/>
              <a:gd name="connsiteX4" fmla="*/ 700812 w 701097"/>
              <a:gd name="connsiteY4" fmla="*/ 114062 h 5785351"/>
              <a:gd name="connsiteX5" fmla="*/ 307388 w 701097"/>
              <a:gd name="connsiteY5" fmla="*/ 3318238 h 5785351"/>
              <a:gd name="connsiteX6" fmla="*/ 301381 w 701097"/>
              <a:gd name="connsiteY6" fmla="*/ 3327093 h 5785351"/>
              <a:gd name="connsiteX7" fmla="*/ 304766 w 701097"/>
              <a:gd name="connsiteY7" fmla="*/ 3339241 h 5785351"/>
              <a:gd name="connsiteX8" fmla="*/ 5678 w 701097"/>
              <a:gd name="connsiteY8" fmla="*/ 5785351 h 5785351"/>
              <a:gd name="connsiteX9" fmla="*/ 0 w 701097"/>
              <a:gd name="connsiteY9" fmla="*/ 5647809 h 5785351"/>
              <a:gd name="connsiteX10" fmla="*/ 198672 w 701097"/>
              <a:gd name="connsiteY10" fmla="*/ 0 h 57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1097" h="5785351">
                <a:moveTo>
                  <a:pt x="198672" y="0"/>
                </a:moveTo>
                <a:lnTo>
                  <a:pt x="666880" y="67719"/>
                </a:lnTo>
                <a:cubicBezTo>
                  <a:pt x="666783" y="68514"/>
                  <a:pt x="666684" y="69308"/>
                  <a:pt x="666587" y="70103"/>
                </a:cubicBezTo>
                <a:lnTo>
                  <a:pt x="692684" y="84913"/>
                </a:lnTo>
                <a:cubicBezTo>
                  <a:pt x="698914" y="92886"/>
                  <a:pt x="702110" y="103227"/>
                  <a:pt x="700812" y="114062"/>
                </a:cubicBezTo>
                <a:lnTo>
                  <a:pt x="307388" y="3318238"/>
                </a:lnTo>
                <a:lnTo>
                  <a:pt x="301381" y="3327093"/>
                </a:lnTo>
                <a:lnTo>
                  <a:pt x="304766" y="3339241"/>
                </a:lnTo>
                <a:lnTo>
                  <a:pt x="5678" y="5785351"/>
                </a:lnTo>
                <a:lnTo>
                  <a:pt x="0" y="5647809"/>
                </a:lnTo>
                <a:lnTo>
                  <a:pt x="198672" y="0"/>
                </a:lnTo>
                <a:close/>
              </a:path>
            </a:pathLst>
          </a:custGeom>
          <a:solidFill>
            <a:srgbClr val="000000">
              <a:alpha val="32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110CC4E-7424-4E04-842E-3AC40063DB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23"/>
            <a:ext cx="11428519" cy="6858000"/>
          </a:xfrm>
          <a:custGeom>
            <a:avLst/>
            <a:gdLst>
              <a:gd name="connsiteX0" fmla="*/ 0 w 11428519"/>
              <a:gd name="connsiteY0" fmla="*/ 0 h 6858000"/>
              <a:gd name="connsiteX1" fmla="*/ 454478 w 11428519"/>
              <a:gd name="connsiteY1" fmla="*/ 0 h 6858000"/>
              <a:gd name="connsiteX2" fmla="*/ 11428519 w 11428519"/>
              <a:gd name="connsiteY2" fmla="*/ 389763 h 6858000"/>
              <a:gd name="connsiteX3" fmla="*/ 11202642 w 11428519"/>
              <a:gd name="connsiteY3" fmla="*/ 6858000 h 6858000"/>
              <a:gd name="connsiteX4" fmla="*/ 11083854 w 11428519"/>
              <a:gd name="connsiteY4" fmla="*/ 6858000 h 6858000"/>
              <a:gd name="connsiteX5" fmla="*/ 11188900 w 11428519"/>
              <a:gd name="connsiteY5" fmla="*/ 3849916 h 6858000"/>
              <a:gd name="connsiteX6" fmla="*/ 11184368 w 11428519"/>
              <a:gd name="connsiteY6" fmla="*/ 3837845 h 6858000"/>
              <a:gd name="connsiteX7" fmla="*/ 11189699 w 11428519"/>
              <a:gd name="connsiteY7" fmla="*/ 3828290 h 6858000"/>
              <a:gd name="connsiteX8" fmla="*/ 11304892 w 11428519"/>
              <a:gd name="connsiteY8" fmla="*/ 529592 h 6858000"/>
              <a:gd name="connsiteX9" fmla="*/ 11294016 w 11428519"/>
              <a:gd name="connsiteY9" fmla="*/ 500627 h 6858000"/>
              <a:gd name="connsiteX10" fmla="*/ 11266114 w 11428519"/>
              <a:gd name="connsiteY10" fmla="*/ 487867 h 6858000"/>
              <a:gd name="connsiteX11" fmla="*/ 11266201 w 11428519"/>
              <a:gd name="connsiteY11" fmla="*/ 485414 h 6858000"/>
              <a:gd name="connsiteX12" fmla="*/ 10617267 w 11428519"/>
              <a:gd name="connsiteY12" fmla="*/ 458327 h 6858000"/>
              <a:gd name="connsiteX13" fmla="*/ 10556118 w 11428519"/>
              <a:gd name="connsiteY13" fmla="*/ 452534 h 6858000"/>
              <a:gd name="connsiteX14" fmla="*/ 10419820 w 11428519"/>
              <a:gd name="connsiteY14" fmla="*/ 445961 h 6858000"/>
              <a:gd name="connsiteX15" fmla="*/ 10326189 w 11428519"/>
              <a:gd name="connsiteY15" fmla="*/ 437758 h 6858000"/>
              <a:gd name="connsiteX16" fmla="*/ 10292900 w 11428519"/>
              <a:gd name="connsiteY16" fmla="*/ 427936 h 6858000"/>
              <a:gd name="connsiteX17" fmla="*/ 10244876 w 11428519"/>
              <a:gd name="connsiteY17" fmla="*/ 418729 h 6858000"/>
              <a:gd name="connsiteX18" fmla="*/ 10165116 w 11428519"/>
              <a:gd name="connsiteY18" fmla="*/ 410209 h 6858000"/>
              <a:gd name="connsiteX19" fmla="*/ 10066210 w 11428519"/>
              <a:gd name="connsiteY19" fmla="*/ 412124 h 6858000"/>
              <a:gd name="connsiteX20" fmla="*/ 9966913 w 11428519"/>
              <a:gd name="connsiteY20" fmla="*/ 412008 h 6858000"/>
              <a:gd name="connsiteX21" fmla="*/ 9828330 w 11428519"/>
              <a:gd name="connsiteY21" fmla="*/ 413906 h 6858000"/>
              <a:gd name="connsiteX22" fmla="*/ 9711635 w 11428519"/>
              <a:gd name="connsiteY22" fmla="*/ 410830 h 6858000"/>
              <a:gd name="connsiteX23" fmla="*/ 9690102 w 11428519"/>
              <a:gd name="connsiteY23" fmla="*/ 407264 h 6858000"/>
              <a:gd name="connsiteX24" fmla="*/ 9572280 w 11428519"/>
              <a:gd name="connsiteY24" fmla="*/ 419684 h 6858000"/>
              <a:gd name="connsiteX25" fmla="*/ 9510668 w 11428519"/>
              <a:gd name="connsiteY25" fmla="*/ 420087 h 6858000"/>
              <a:gd name="connsiteX26" fmla="*/ 9504040 w 11428519"/>
              <a:gd name="connsiteY26" fmla="*/ 413672 h 6858000"/>
              <a:gd name="connsiteX27" fmla="*/ 9485823 w 11428519"/>
              <a:gd name="connsiteY27" fmla="*/ 414668 h 6858000"/>
              <a:gd name="connsiteX28" fmla="*/ 9480968 w 11428519"/>
              <a:gd name="connsiteY28" fmla="*/ 413579 h 6858000"/>
              <a:gd name="connsiteX29" fmla="*/ 9447565 w 11428519"/>
              <a:gd name="connsiteY29" fmla="*/ 420237 h 6858000"/>
              <a:gd name="connsiteX30" fmla="*/ 9439267 w 11428519"/>
              <a:gd name="connsiteY30" fmla="*/ 421615 h 6858000"/>
              <a:gd name="connsiteX31" fmla="*/ 9137458 w 11428519"/>
              <a:gd name="connsiteY31" fmla="*/ 411076 h 6858000"/>
              <a:gd name="connsiteX32" fmla="*/ 9111961 w 11428519"/>
              <a:gd name="connsiteY32" fmla="*/ 399407 h 6858000"/>
              <a:gd name="connsiteX33" fmla="*/ 9041336 w 11428519"/>
              <a:gd name="connsiteY33" fmla="*/ 398298 h 6858000"/>
              <a:gd name="connsiteX34" fmla="*/ 8976104 w 11428519"/>
              <a:gd name="connsiteY34" fmla="*/ 394890 h 6858000"/>
              <a:gd name="connsiteX35" fmla="*/ 8908081 w 11428519"/>
              <a:gd name="connsiteY35" fmla="*/ 391374 h 6858000"/>
              <a:gd name="connsiteX36" fmla="*/ 8846325 w 11428519"/>
              <a:gd name="connsiteY36" fmla="*/ 387158 h 6858000"/>
              <a:gd name="connsiteX37" fmla="*/ 8743808 w 11428519"/>
              <a:gd name="connsiteY37" fmla="*/ 388772 h 6858000"/>
              <a:gd name="connsiteX38" fmla="*/ 0 w 11428519"/>
              <a:gd name="connsiteY38" fmla="*/ 7666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428519" h="6858000">
                <a:moveTo>
                  <a:pt x="0" y="0"/>
                </a:moveTo>
                <a:lnTo>
                  <a:pt x="454478" y="0"/>
                </a:lnTo>
                <a:lnTo>
                  <a:pt x="11428519" y="389763"/>
                </a:lnTo>
                <a:lnTo>
                  <a:pt x="11202642" y="6858000"/>
                </a:lnTo>
                <a:lnTo>
                  <a:pt x="11083854" y="6858000"/>
                </a:lnTo>
                <a:lnTo>
                  <a:pt x="11188900" y="3849916"/>
                </a:lnTo>
                <a:lnTo>
                  <a:pt x="11184368" y="3837845"/>
                </a:lnTo>
                <a:lnTo>
                  <a:pt x="11189699" y="3828290"/>
                </a:lnTo>
                <a:lnTo>
                  <a:pt x="11304892" y="529592"/>
                </a:lnTo>
                <a:cubicBezTo>
                  <a:pt x="11305249" y="518441"/>
                  <a:pt x="11301071" y="508193"/>
                  <a:pt x="11294016" y="500627"/>
                </a:cubicBezTo>
                <a:lnTo>
                  <a:pt x="11266114" y="487867"/>
                </a:lnTo>
                <a:cubicBezTo>
                  <a:pt x="11266143" y="487049"/>
                  <a:pt x="11266172" y="486232"/>
                  <a:pt x="11266201" y="485414"/>
                </a:cubicBezTo>
                <a:lnTo>
                  <a:pt x="10617267" y="458327"/>
                </a:lnTo>
                <a:cubicBezTo>
                  <a:pt x="10608649" y="456182"/>
                  <a:pt x="10574153" y="454056"/>
                  <a:pt x="10556118" y="452534"/>
                </a:cubicBezTo>
                <a:cubicBezTo>
                  <a:pt x="10510712" y="446330"/>
                  <a:pt x="10473071" y="447462"/>
                  <a:pt x="10419820" y="445961"/>
                </a:cubicBezTo>
                <a:cubicBezTo>
                  <a:pt x="10399279" y="450054"/>
                  <a:pt x="10337091" y="447506"/>
                  <a:pt x="10326189" y="437758"/>
                </a:cubicBezTo>
                <a:cubicBezTo>
                  <a:pt x="10313400" y="435319"/>
                  <a:pt x="10297954" y="438166"/>
                  <a:pt x="10292900" y="427936"/>
                </a:cubicBezTo>
                <a:cubicBezTo>
                  <a:pt x="10284124" y="415543"/>
                  <a:pt x="10237086" y="432781"/>
                  <a:pt x="10244876" y="418729"/>
                </a:cubicBezTo>
                <a:cubicBezTo>
                  <a:pt x="10211518" y="430503"/>
                  <a:pt x="10191560" y="417316"/>
                  <a:pt x="10165116" y="410209"/>
                </a:cubicBezTo>
                <a:lnTo>
                  <a:pt x="10066210" y="412124"/>
                </a:lnTo>
                <a:cubicBezTo>
                  <a:pt x="10018033" y="414239"/>
                  <a:pt x="10024782" y="416355"/>
                  <a:pt x="9966913" y="412008"/>
                </a:cubicBezTo>
                <a:cubicBezTo>
                  <a:pt x="9903487" y="416948"/>
                  <a:pt x="9901450" y="412197"/>
                  <a:pt x="9828330" y="413906"/>
                </a:cubicBezTo>
                <a:lnTo>
                  <a:pt x="9711635" y="410830"/>
                </a:lnTo>
                <a:lnTo>
                  <a:pt x="9690102" y="407264"/>
                </a:lnTo>
                <a:cubicBezTo>
                  <a:pt x="9648610" y="413243"/>
                  <a:pt x="9599152" y="403815"/>
                  <a:pt x="9572280" y="419684"/>
                </a:cubicBezTo>
                <a:lnTo>
                  <a:pt x="9510668" y="420087"/>
                </a:lnTo>
                <a:lnTo>
                  <a:pt x="9504040" y="413672"/>
                </a:lnTo>
                <a:lnTo>
                  <a:pt x="9485823" y="414668"/>
                </a:lnTo>
                <a:lnTo>
                  <a:pt x="9480968" y="413579"/>
                </a:lnTo>
                <a:cubicBezTo>
                  <a:pt x="9474592" y="414507"/>
                  <a:pt x="9454515" y="418898"/>
                  <a:pt x="9447565" y="420237"/>
                </a:cubicBezTo>
                <a:lnTo>
                  <a:pt x="9439267" y="421615"/>
                </a:lnTo>
                <a:lnTo>
                  <a:pt x="9137458" y="411076"/>
                </a:lnTo>
                <a:lnTo>
                  <a:pt x="9111961" y="399407"/>
                </a:lnTo>
                <a:lnTo>
                  <a:pt x="9041336" y="398298"/>
                </a:lnTo>
                <a:lnTo>
                  <a:pt x="8976104" y="394890"/>
                </a:lnTo>
                <a:lnTo>
                  <a:pt x="8908081" y="391374"/>
                </a:lnTo>
                <a:lnTo>
                  <a:pt x="8846325" y="387158"/>
                </a:lnTo>
                <a:lnTo>
                  <a:pt x="8743808" y="388772"/>
                </a:lnTo>
                <a:lnTo>
                  <a:pt x="0" y="76664"/>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Undertitel 2">
            <a:extLst>
              <a:ext uri="{FF2B5EF4-FFF2-40B4-BE49-F238E27FC236}">
                <a16:creationId xmlns:a16="http://schemas.microsoft.com/office/drawing/2014/main" id="{86884F06-00C4-A6BB-2DBA-ACAF51467009}"/>
              </a:ext>
            </a:extLst>
          </p:cNvPr>
          <p:cNvSpPr>
            <a:spLocks noGrp="1"/>
          </p:cNvSpPr>
          <p:nvPr>
            <p:ph type="subTitle" idx="1"/>
          </p:nvPr>
        </p:nvSpPr>
        <p:spPr>
          <a:xfrm>
            <a:off x="763481" y="4935195"/>
            <a:ext cx="5694061" cy="916537"/>
          </a:xfrm>
        </p:spPr>
        <p:txBody>
          <a:bodyPr>
            <a:normAutofit lnSpcReduction="10000"/>
          </a:bodyPr>
          <a:lstStyle/>
          <a:p>
            <a:r>
              <a:rPr lang="da-DK" dirty="0">
                <a:solidFill>
                  <a:srgbClr val="FFC000"/>
                </a:solidFill>
              </a:rPr>
              <a:t>Hvad er metode, hvad kan vi bruge det til? Hvorfor er det væsentligt at forholde os kritisk til metoder? </a:t>
            </a:r>
          </a:p>
        </p:txBody>
      </p:sp>
      <p:sp>
        <p:nvSpPr>
          <p:cNvPr id="2" name="Titel 1">
            <a:extLst>
              <a:ext uri="{FF2B5EF4-FFF2-40B4-BE49-F238E27FC236}">
                <a16:creationId xmlns:a16="http://schemas.microsoft.com/office/drawing/2014/main" id="{2CD2232E-A68D-E765-2159-3304459C7CDA}"/>
              </a:ext>
            </a:extLst>
          </p:cNvPr>
          <p:cNvSpPr>
            <a:spLocks noGrp="1"/>
          </p:cNvSpPr>
          <p:nvPr>
            <p:ph type="ctrTitle"/>
          </p:nvPr>
        </p:nvSpPr>
        <p:spPr>
          <a:xfrm>
            <a:off x="699915" y="1943100"/>
            <a:ext cx="5694061" cy="2902365"/>
          </a:xfrm>
        </p:spPr>
        <p:txBody>
          <a:bodyPr>
            <a:normAutofit/>
          </a:bodyPr>
          <a:lstStyle/>
          <a:p>
            <a:r>
              <a:rPr lang="da-DK" sz="4000" dirty="0"/>
              <a:t>Introduktion til metode</a:t>
            </a:r>
          </a:p>
        </p:txBody>
      </p:sp>
    </p:spTree>
    <p:extLst>
      <p:ext uri="{BB962C8B-B14F-4D97-AF65-F5344CB8AC3E}">
        <p14:creationId xmlns:p14="http://schemas.microsoft.com/office/powerpoint/2010/main" val="1468147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944C78-514B-2059-CEE1-0AE0B23E5228}"/>
              </a:ext>
            </a:extLst>
          </p:cNvPr>
          <p:cNvSpPr>
            <a:spLocks noGrp="1"/>
          </p:cNvSpPr>
          <p:nvPr>
            <p:ph type="title"/>
          </p:nvPr>
        </p:nvSpPr>
        <p:spPr>
          <a:xfrm>
            <a:off x="213360" y="182246"/>
            <a:ext cx="9493249" cy="771344"/>
          </a:xfrm>
        </p:spPr>
        <p:txBody>
          <a:bodyPr/>
          <a:lstStyle/>
          <a:p>
            <a:r>
              <a:rPr lang="da-DK" dirty="0"/>
              <a:t>Vores store lille c-fag</a:t>
            </a:r>
          </a:p>
        </p:txBody>
      </p:sp>
      <p:sp>
        <p:nvSpPr>
          <p:cNvPr id="3" name="Pladsholder til indhold 2">
            <a:extLst>
              <a:ext uri="{FF2B5EF4-FFF2-40B4-BE49-F238E27FC236}">
                <a16:creationId xmlns:a16="http://schemas.microsoft.com/office/drawing/2014/main" id="{E670A4F1-6507-ADAF-C0D5-0A39917F15D4}"/>
              </a:ext>
            </a:extLst>
          </p:cNvPr>
          <p:cNvSpPr>
            <a:spLocks noGrp="1"/>
          </p:cNvSpPr>
          <p:nvPr>
            <p:ph idx="1"/>
          </p:nvPr>
        </p:nvSpPr>
        <p:spPr>
          <a:xfrm>
            <a:off x="213360" y="953590"/>
            <a:ext cx="11778343" cy="5559505"/>
          </a:xfrm>
        </p:spPr>
        <p:txBody>
          <a:bodyPr>
            <a:normAutofit fontScale="92500"/>
          </a:bodyPr>
          <a:lstStyle/>
          <a:p>
            <a:pPr marL="0" indent="0" algn="just">
              <a:buNone/>
            </a:pPr>
            <a:r>
              <a:rPr lang="da-DK" sz="1800" b="0" i="0" dirty="0">
                <a:solidFill>
                  <a:srgbClr val="181A21"/>
                </a:solidFill>
                <a:effectLst/>
                <a:latin typeface="Raleway-Regular"/>
              </a:rPr>
              <a:t>Af læreplanen fremgår metode som en del af psykologi-faget på gymnasiet. Det står beskrevet at I skal kunne:</a:t>
            </a:r>
          </a:p>
          <a:p>
            <a:pPr marL="0" indent="0" algn="just">
              <a:buNone/>
            </a:pPr>
            <a:endParaRPr lang="da-DK" sz="1800" b="1" i="0" dirty="0">
              <a:solidFill>
                <a:srgbClr val="181A21"/>
              </a:solidFill>
              <a:effectLst/>
              <a:latin typeface="Raleway-Regular"/>
            </a:endParaRPr>
          </a:p>
          <a:p>
            <a:pPr lvl="1" algn="just">
              <a:buFont typeface="Arial" panose="020B0604020202020204" pitchFamily="34" charset="0"/>
              <a:buChar char="•"/>
            </a:pPr>
            <a:r>
              <a:rPr lang="da-DK" sz="1600" b="1" i="0" dirty="0">
                <a:solidFill>
                  <a:srgbClr val="181A21"/>
                </a:solidFill>
                <a:effectLst/>
                <a:latin typeface="Raleway-Regular"/>
              </a:rPr>
              <a:t>Demonstrere et elementært kendskab til fagets forskningsmetoder</a:t>
            </a:r>
          </a:p>
          <a:p>
            <a:pPr lvl="1" algn="just">
              <a:buFont typeface="Arial" panose="020B0604020202020204" pitchFamily="34" charset="0"/>
              <a:buChar char="•"/>
            </a:pPr>
            <a:r>
              <a:rPr lang="da-DK" sz="1600" b="1" i="0" dirty="0">
                <a:solidFill>
                  <a:srgbClr val="181A21"/>
                </a:solidFill>
                <a:effectLst/>
                <a:latin typeface="Raleway-Regular"/>
              </a:rPr>
              <a:t>Forholde sig til videnskabelige og metodiske forhold</a:t>
            </a:r>
          </a:p>
          <a:p>
            <a:pPr marL="0" indent="0" algn="just">
              <a:buNone/>
            </a:pPr>
            <a:br>
              <a:rPr lang="da-DK" sz="1800" dirty="0">
                <a:solidFill>
                  <a:srgbClr val="181A21"/>
                </a:solidFill>
                <a:latin typeface="Raleway-Regular"/>
              </a:rPr>
            </a:br>
            <a:r>
              <a:rPr lang="da-DK" sz="1800" dirty="0">
                <a:solidFill>
                  <a:srgbClr val="181A21"/>
                </a:solidFill>
                <a:latin typeface="Raleway-Regular"/>
              </a:rPr>
              <a:t>Altså er det centrale i læreplanen at I skal have en GRUNDLÆGGENDE viden om psykologisk metode. I skal således kunne</a:t>
            </a:r>
            <a:r>
              <a:rPr lang="da-DK" sz="1800" b="0" i="0" dirty="0">
                <a:solidFill>
                  <a:srgbClr val="181A21"/>
                </a:solidFill>
                <a:effectLst/>
                <a:latin typeface="Raleway-Regular"/>
              </a:rPr>
              <a:t> redegøre for konkrete metodiske redskaber, identificere forskellige variable (afhængige og uafhængige) i relation til en psykologisk undersøgelse eller problemstilling, vurdere betydningen af metodiske valg og forholde til kritisk til dem i f.eks. en undersøgelse. Dette indebærer selvfølgelig også at forholde sig til, hvilke konsekvenser metoden skaber for forskningsresultaterne.</a:t>
            </a:r>
          </a:p>
          <a:p>
            <a:pPr algn="just"/>
            <a:endParaRPr lang="da-DK" sz="1800" dirty="0">
              <a:solidFill>
                <a:srgbClr val="181A21"/>
              </a:solidFill>
              <a:latin typeface="Raleway-Regular"/>
            </a:endParaRPr>
          </a:p>
          <a:p>
            <a:pPr marL="0" indent="0" algn="just">
              <a:buNone/>
            </a:pPr>
            <a:r>
              <a:rPr lang="da-DK" sz="1800" b="0" i="0" dirty="0">
                <a:solidFill>
                  <a:srgbClr val="181A21"/>
                </a:solidFill>
                <a:effectLst/>
                <a:latin typeface="Raleway-Regular"/>
              </a:rPr>
              <a:t>MEN metode er ikke et selvstændigt afgrænset område (selvom i nu har et selvstændigt modul som handler om det). Metode går på tværs af alle de videnskabelige problemstillinger I har været præsenteret for indtil nu + alle dem i kommer til at møde i fremtiden. Det gælder både psykologi, men også alle andre fag! Metode er en essentiel del af enhver videnskabelig praksis, og jeg kan slet ikke understrege vigtigheden af allerede at sætte sig godt ind i det!</a:t>
            </a:r>
          </a:p>
          <a:p>
            <a:pPr algn="just"/>
            <a:endParaRPr lang="da-DK" dirty="0"/>
          </a:p>
        </p:txBody>
      </p:sp>
    </p:spTree>
    <p:extLst>
      <p:ext uri="{BB962C8B-B14F-4D97-AF65-F5344CB8AC3E}">
        <p14:creationId xmlns:p14="http://schemas.microsoft.com/office/powerpoint/2010/main" val="1191009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3F5135F-115E-423C-BE4A-B56C35DC9F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0" name="Group 9">
              <a:extLst>
                <a:ext uri="{FF2B5EF4-FFF2-40B4-BE49-F238E27FC236}">
                  <a16:creationId xmlns:a16="http://schemas.microsoft.com/office/drawing/2014/main" id="{82C1E318-0F1F-4920-8C7D-FBAC66631B5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2" name="Straight Connector 11">
                <a:extLst>
                  <a:ext uri="{FF2B5EF4-FFF2-40B4-BE49-F238E27FC236}">
                    <a16:creationId xmlns:a16="http://schemas.microsoft.com/office/drawing/2014/main" id="{DE4A7237-B6EB-4FB7-8B68-7C27438D47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4E00FDE-0838-4B5B-A782-6B6C92DB0A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2BC1B2F3-8E83-4A70-B103-979C67EEC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5" name="Rectangle 14">
            <a:extLst>
              <a:ext uri="{FF2B5EF4-FFF2-40B4-BE49-F238E27FC236}">
                <a16:creationId xmlns:a16="http://schemas.microsoft.com/office/drawing/2014/main" id="{0B60C714-CA3D-427D-95B5-3C29587A4C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1D7ED78-1CF5-4B8A-93C1-4CC089539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46778" cy="6858000"/>
          </a:xfrm>
          <a:custGeom>
            <a:avLst/>
            <a:gdLst>
              <a:gd name="connsiteX0" fmla="*/ 0 w 12046778"/>
              <a:gd name="connsiteY0" fmla="*/ 0 h 6858000"/>
              <a:gd name="connsiteX1" fmla="*/ 454478 w 12046778"/>
              <a:gd name="connsiteY1" fmla="*/ 0 h 6858000"/>
              <a:gd name="connsiteX2" fmla="*/ 892342 w 12046778"/>
              <a:gd name="connsiteY2" fmla="*/ 15552 h 6858000"/>
              <a:gd name="connsiteX3" fmla="*/ 893702 w 12046778"/>
              <a:gd name="connsiteY3" fmla="*/ 0 h 6858000"/>
              <a:gd name="connsiteX4" fmla="*/ 5761220 w 12046778"/>
              <a:gd name="connsiteY4" fmla="*/ 0 h 6858000"/>
              <a:gd name="connsiteX5" fmla="*/ 7920992 w 12046778"/>
              <a:gd name="connsiteY5" fmla="*/ 265187 h 6858000"/>
              <a:gd name="connsiteX6" fmla="*/ 11428519 w 12046778"/>
              <a:gd name="connsiteY6" fmla="*/ 389763 h 6858000"/>
              <a:gd name="connsiteX7" fmla="*/ 11417875 w 12046778"/>
              <a:gd name="connsiteY7" fmla="*/ 694551 h 6858000"/>
              <a:gd name="connsiteX8" fmla="*/ 12046778 w 12046778"/>
              <a:gd name="connsiteY8" fmla="*/ 771770 h 6858000"/>
              <a:gd name="connsiteX9" fmla="*/ 11299482 w 12046778"/>
              <a:gd name="connsiteY9" fmla="*/ 6858000 h 6858000"/>
              <a:gd name="connsiteX10" fmla="*/ 11202642 w 12046778"/>
              <a:gd name="connsiteY10" fmla="*/ 6858000 h 6858000"/>
              <a:gd name="connsiteX11" fmla="*/ 6662440 w 12046778"/>
              <a:gd name="connsiteY11" fmla="*/ 6858000 h 6858000"/>
              <a:gd name="connsiteX12" fmla="*/ 0 w 12046778"/>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46778" h="6858000">
                <a:moveTo>
                  <a:pt x="0" y="0"/>
                </a:moveTo>
                <a:lnTo>
                  <a:pt x="454478" y="0"/>
                </a:lnTo>
                <a:lnTo>
                  <a:pt x="892342" y="15552"/>
                </a:lnTo>
                <a:lnTo>
                  <a:pt x="893702" y="0"/>
                </a:lnTo>
                <a:lnTo>
                  <a:pt x="5761220" y="0"/>
                </a:lnTo>
                <a:lnTo>
                  <a:pt x="7920992" y="265187"/>
                </a:lnTo>
                <a:lnTo>
                  <a:pt x="11428519" y="389763"/>
                </a:lnTo>
                <a:lnTo>
                  <a:pt x="11417875" y="694551"/>
                </a:lnTo>
                <a:lnTo>
                  <a:pt x="12046778" y="771770"/>
                </a:lnTo>
                <a:lnTo>
                  <a:pt x="11299482" y="6858000"/>
                </a:lnTo>
                <a:lnTo>
                  <a:pt x="11202642" y="6858000"/>
                </a:lnTo>
                <a:lnTo>
                  <a:pt x="6662440" y="6858000"/>
                </a:lnTo>
                <a:lnTo>
                  <a:pt x="0" y="6858000"/>
                </a:lnTo>
                <a:close/>
              </a:path>
            </a:pathLst>
          </a:custGeom>
          <a:solidFill>
            <a:schemeClr val="tx1"/>
          </a:solidFill>
          <a:ln w="12700" cap="flat" cmpd="sng" algn="ctr">
            <a:noFill/>
            <a:prstDash val="solid"/>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C3FA2241-6B3E-48FF-860B-B990431EC4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915541" cy="6858001"/>
          </a:xfrm>
          <a:custGeom>
            <a:avLst/>
            <a:gdLst>
              <a:gd name="connsiteX0" fmla="*/ 289900 w 11915541"/>
              <a:gd name="connsiteY0" fmla="*/ 0 h 6858001"/>
              <a:gd name="connsiteX1" fmla="*/ 4956408 w 11915541"/>
              <a:gd name="connsiteY1" fmla="*/ 0 h 6858001"/>
              <a:gd name="connsiteX2" fmla="*/ 7146011 w 11915541"/>
              <a:gd name="connsiteY2" fmla="*/ 269060 h 6858001"/>
              <a:gd name="connsiteX3" fmla="*/ 7883888 w 11915541"/>
              <a:gd name="connsiteY3" fmla="*/ 358077 h 6858001"/>
              <a:gd name="connsiteX4" fmla="*/ 8743808 w 11915541"/>
              <a:gd name="connsiteY4" fmla="*/ 388772 h 6858001"/>
              <a:gd name="connsiteX5" fmla="*/ 8846325 w 11915541"/>
              <a:gd name="connsiteY5" fmla="*/ 387158 h 6858001"/>
              <a:gd name="connsiteX6" fmla="*/ 8908081 w 11915541"/>
              <a:gd name="connsiteY6" fmla="*/ 391374 h 6858001"/>
              <a:gd name="connsiteX7" fmla="*/ 8976104 w 11915541"/>
              <a:gd name="connsiteY7" fmla="*/ 394890 h 6858001"/>
              <a:gd name="connsiteX8" fmla="*/ 9041336 w 11915541"/>
              <a:gd name="connsiteY8" fmla="*/ 398298 h 6858001"/>
              <a:gd name="connsiteX9" fmla="*/ 9111961 w 11915541"/>
              <a:gd name="connsiteY9" fmla="*/ 399407 h 6858001"/>
              <a:gd name="connsiteX10" fmla="*/ 9137458 w 11915541"/>
              <a:gd name="connsiteY10" fmla="*/ 411076 h 6858001"/>
              <a:gd name="connsiteX11" fmla="*/ 9439267 w 11915541"/>
              <a:gd name="connsiteY11" fmla="*/ 421615 h 6858001"/>
              <a:gd name="connsiteX12" fmla="*/ 9447565 w 11915541"/>
              <a:gd name="connsiteY12" fmla="*/ 420237 h 6858001"/>
              <a:gd name="connsiteX13" fmla="*/ 9480968 w 11915541"/>
              <a:gd name="connsiteY13" fmla="*/ 413579 h 6858001"/>
              <a:gd name="connsiteX14" fmla="*/ 9485823 w 11915541"/>
              <a:gd name="connsiteY14" fmla="*/ 414668 h 6858001"/>
              <a:gd name="connsiteX15" fmla="*/ 9504040 w 11915541"/>
              <a:gd name="connsiteY15" fmla="*/ 413672 h 6858001"/>
              <a:gd name="connsiteX16" fmla="*/ 9510668 w 11915541"/>
              <a:gd name="connsiteY16" fmla="*/ 420087 h 6858001"/>
              <a:gd name="connsiteX17" fmla="*/ 9572280 w 11915541"/>
              <a:gd name="connsiteY17" fmla="*/ 419684 h 6858001"/>
              <a:gd name="connsiteX18" fmla="*/ 9690102 w 11915541"/>
              <a:gd name="connsiteY18" fmla="*/ 407264 h 6858001"/>
              <a:gd name="connsiteX19" fmla="*/ 9711635 w 11915541"/>
              <a:gd name="connsiteY19" fmla="*/ 410830 h 6858001"/>
              <a:gd name="connsiteX20" fmla="*/ 9828330 w 11915541"/>
              <a:gd name="connsiteY20" fmla="*/ 413906 h 6858001"/>
              <a:gd name="connsiteX21" fmla="*/ 9966913 w 11915541"/>
              <a:gd name="connsiteY21" fmla="*/ 412008 h 6858001"/>
              <a:gd name="connsiteX22" fmla="*/ 10066210 w 11915541"/>
              <a:gd name="connsiteY22" fmla="*/ 412124 h 6858001"/>
              <a:gd name="connsiteX23" fmla="*/ 10165116 w 11915541"/>
              <a:gd name="connsiteY23" fmla="*/ 410209 h 6858001"/>
              <a:gd name="connsiteX24" fmla="*/ 10244876 w 11915541"/>
              <a:gd name="connsiteY24" fmla="*/ 418729 h 6858001"/>
              <a:gd name="connsiteX25" fmla="*/ 10292900 w 11915541"/>
              <a:gd name="connsiteY25" fmla="*/ 427936 h 6858001"/>
              <a:gd name="connsiteX26" fmla="*/ 10326189 w 11915541"/>
              <a:gd name="connsiteY26" fmla="*/ 437758 h 6858001"/>
              <a:gd name="connsiteX27" fmla="*/ 10419820 w 11915541"/>
              <a:gd name="connsiteY27" fmla="*/ 445961 h 6858001"/>
              <a:gd name="connsiteX28" fmla="*/ 10556118 w 11915541"/>
              <a:gd name="connsiteY28" fmla="*/ 452534 h 6858001"/>
              <a:gd name="connsiteX29" fmla="*/ 10617267 w 11915541"/>
              <a:gd name="connsiteY29" fmla="*/ 458327 h 6858001"/>
              <a:gd name="connsiteX30" fmla="*/ 11266201 w 11915541"/>
              <a:gd name="connsiteY30" fmla="*/ 485414 h 6858001"/>
              <a:gd name="connsiteX31" fmla="*/ 11266114 w 11915541"/>
              <a:gd name="connsiteY31" fmla="*/ 487867 h 6858001"/>
              <a:gd name="connsiteX32" fmla="*/ 11294016 w 11915541"/>
              <a:gd name="connsiteY32" fmla="*/ 500627 h 6858001"/>
              <a:gd name="connsiteX33" fmla="*/ 11304892 w 11915541"/>
              <a:gd name="connsiteY33" fmla="*/ 529592 h 6858001"/>
              <a:gd name="connsiteX34" fmla="*/ 11295858 w 11915541"/>
              <a:gd name="connsiteY34" fmla="*/ 788304 h 6858001"/>
              <a:gd name="connsiteX35" fmla="*/ 11881324 w 11915541"/>
              <a:gd name="connsiteY35" fmla="*/ 860190 h 6858001"/>
              <a:gd name="connsiteX36" fmla="*/ 11881031 w 11915541"/>
              <a:gd name="connsiteY36" fmla="*/ 862574 h 6858001"/>
              <a:gd name="connsiteX37" fmla="*/ 11907128 w 11915541"/>
              <a:gd name="connsiteY37" fmla="*/ 877384 h 6858001"/>
              <a:gd name="connsiteX38" fmla="*/ 11915256 w 11915541"/>
              <a:gd name="connsiteY38" fmla="*/ 906533 h 6858001"/>
              <a:gd name="connsiteX39" fmla="*/ 11521832 w 11915541"/>
              <a:gd name="connsiteY39" fmla="*/ 4110709 h 6858001"/>
              <a:gd name="connsiteX40" fmla="*/ 11515825 w 11915541"/>
              <a:gd name="connsiteY40" fmla="*/ 4119564 h 6858001"/>
              <a:gd name="connsiteX41" fmla="*/ 11519210 w 11915541"/>
              <a:gd name="connsiteY41" fmla="*/ 4131712 h 6858001"/>
              <a:gd name="connsiteX42" fmla="*/ 11184463 w 11915541"/>
              <a:gd name="connsiteY42" fmla="*/ 6858000 h 6858001"/>
              <a:gd name="connsiteX43" fmla="*/ 11083854 w 11915541"/>
              <a:gd name="connsiteY43" fmla="*/ 6858000 h 6858001"/>
              <a:gd name="connsiteX44" fmla="*/ 11083854 w 11915541"/>
              <a:gd name="connsiteY44" fmla="*/ 6858001 h 6858001"/>
              <a:gd name="connsiteX45" fmla="*/ 0 w 11915541"/>
              <a:gd name="connsiteY45" fmla="*/ 6858001 h 6858001"/>
              <a:gd name="connsiteX46" fmla="*/ 0 w 11915541"/>
              <a:gd name="connsiteY46" fmla="*/ 76664 h 6858001"/>
              <a:gd name="connsiteX47" fmla="*/ 286723 w 11915541"/>
              <a:gd name="connsiteY47" fmla="*/ 8689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915541" h="6858001">
                <a:moveTo>
                  <a:pt x="289900" y="0"/>
                </a:moveTo>
                <a:lnTo>
                  <a:pt x="4956408" y="0"/>
                </a:lnTo>
                <a:lnTo>
                  <a:pt x="7146011" y="269060"/>
                </a:lnTo>
                <a:lnTo>
                  <a:pt x="7883888" y="358077"/>
                </a:lnTo>
                <a:lnTo>
                  <a:pt x="8743808" y="388772"/>
                </a:lnTo>
                <a:lnTo>
                  <a:pt x="8846325" y="387158"/>
                </a:lnTo>
                <a:lnTo>
                  <a:pt x="8908081" y="391374"/>
                </a:lnTo>
                <a:lnTo>
                  <a:pt x="8976104" y="394890"/>
                </a:lnTo>
                <a:lnTo>
                  <a:pt x="9041336" y="398298"/>
                </a:lnTo>
                <a:lnTo>
                  <a:pt x="9111961" y="399407"/>
                </a:lnTo>
                <a:lnTo>
                  <a:pt x="9137458" y="411076"/>
                </a:lnTo>
                <a:lnTo>
                  <a:pt x="9439267" y="421615"/>
                </a:lnTo>
                <a:lnTo>
                  <a:pt x="9447565" y="420237"/>
                </a:lnTo>
                <a:cubicBezTo>
                  <a:pt x="9454515" y="418898"/>
                  <a:pt x="9474592" y="414507"/>
                  <a:pt x="9480968" y="413579"/>
                </a:cubicBezTo>
                <a:lnTo>
                  <a:pt x="9485823" y="414668"/>
                </a:lnTo>
                <a:lnTo>
                  <a:pt x="9504040" y="413672"/>
                </a:lnTo>
                <a:lnTo>
                  <a:pt x="9510668" y="420087"/>
                </a:lnTo>
                <a:lnTo>
                  <a:pt x="9572280" y="419684"/>
                </a:lnTo>
                <a:cubicBezTo>
                  <a:pt x="9599152" y="403815"/>
                  <a:pt x="9648610" y="413243"/>
                  <a:pt x="9690102" y="407264"/>
                </a:cubicBezTo>
                <a:lnTo>
                  <a:pt x="9711635" y="410830"/>
                </a:lnTo>
                <a:lnTo>
                  <a:pt x="9828330" y="413906"/>
                </a:lnTo>
                <a:cubicBezTo>
                  <a:pt x="9901450" y="412197"/>
                  <a:pt x="9903487" y="416948"/>
                  <a:pt x="9966913" y="412008"/>
                </a:cubicBezTo>
                <a:cubicBezTo>
                  <a:pt x="10024782" y="416355"/>
                  <a:pt x="10018033" y="414239"/>
                  <a:pt x="10066210" y="412124"/>
                </a:cubicBezTo>
                <a:lnTo>
                  <a:pt x="10165116" y="410209"/>
                </a:lnTo>
                <a:cubicBezTo>
                  <a:pt x="10191560" y="417316"/>
                  <a:pt x="10211518" y="430503"/>
                  <a:pt x="10244876" y="418729"/>
                </a:cubicBezTo>
                <a:cubicBezTo>
                  <a:pt x="10237086" y="432781"/>
                  <a:pt x="10284124" y="415543"/>
                  <a:pt x="10292900" y="427936"/>
                </a:cubicBezTo>
                <a:cubicBezTo>
                  <a:pt x="10297954" y="438166"/>
                  <a:pt x="10313400" y="435319"/>
                  <a:pt x="10326189" y="437758"/>
                </a:cubicBezTo>
                <a:cubicBezTo>
                  <a:pt x="10337091" y="447506"/>
                  <a:pt x="10399279" y="450054"/>
                  <a:pt x="10419820" y="445961"/>
                </a:cubicBezTo>
                <a:cubicBezTo>
                  <a:pt x="10473071" y="447462"/>
                  <a:pt x="10510712" y="446330"/>
                  <a:pt x="10556118" y="452534"/>
                </a:cubicBezTo>
                <a:cubicBezTo>
                  <a:pt x="10574153" y="454056"/>
                  <a:pt x="10608649" y="456182"/>
                  <a:pt x="10617267" y="458327"/>
                </a:cubicBezTo>
                <a:lnTo>
                  <a:pt x="11266201" y="485414"/>
                </a:lnTo>
                <a:cubicBezTo>
                  <a:pt x="11266172" y="486232"/>
                  <a:pt x="11266143" y="487049"/>
                  <a:pt x="11266114" y="487867"/>
                </a:cubicBezTo>
                <a:lnTo>
                  <a:pt x="11294016" y="500627"/>
                </a:lnTo>
                <a:cubicBezTo>
                  <a:pt x="11301071" y="508193"/>
                  <a:pt x="11305249" y="518441"/>
                  <a:pt x="11304892" y="529592"/>
                </a:cubicBezTo>
                <a:lnTo>
                  <a:pt x="11295858" y="788304"/>
                </a:lnTo>
                <a:lnTo>
                  <a:pt x="11881324" y="860190"/>
                </a:lnTo>
                <a:cubicBezTo>
                  <a:pt x="11881227" y="860985"/>
                  <a:pt x="11881128" y="861779"/>
                  <a:pt x="11881031" y="862574"/>
                </a:cubicBezTo>
                <a:lnTo>
                  <a:pt x="11907128" y="877384"/>
                </a:lnTo>
                <a:cubicBezTo>
                  <a:pt x="11913358" y="885357"/>
                  <a:pt x="11916554" y="895698"/>
                  <a:pt x="11915256" y="906533"/>
                </a:cubicBezTo>
                <a:lnTo>
                  <a:pt x="11521832" y="4110709"/>
                </a:lnTo>
                <a:lnTo>
                  <a:pt x="11515825" y="4119564"/>
                </a:lnTo>
                <a:lnTo>
                  <a:pt x="11519210" y="4131712"/>
                </a:lnTo>
                <a:lnTo>
                  <a:pt x="11184463" y="6858000"/>
                </a:lnTo>
                <a:lnTo>
                  <a:pt x="11083854" y="6858000"/>
                </a:lnTo>
                <a:lnTo>
                  <a:pt x="11083854" y="6858001"/>
                </a:lnTo>
                <a:lnTo>
                  <a:pt x="0" y="6858001"/>
                </a:lnTo>
                <a:lnTo>
                  <a:pt x="0" y="76664"/>
                </a:lnTo>
                <a:lnTo>
                  <a:pt x="286723" y="86899"/>
                </a:lnTo>
                <a:close/>
              </a:path>
            </a:pathLst>
          </a:custGeom>
          <a:blipFill>
            <a:blip r:embed="rId2"/>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Forstørrelsesglas og spørgsmålstegn">
            <a:extLst>
              <a:ext uri="{FF2B5EF4-FFF2-40B4-BE49-F238E27FC236}">
                <a16:creationId xmlns:a16="http://schemas.microsoft.com/office/drawing/2014/main" id="{14986417-94F0-D336-456B-55110F7082D1}"/>
              </a:ext>
            </a:extLst>
          </p:cNvPr>
          <p:cNvPicPr>
            <a:picLocks noChangeAspect="1"/>
          </p:cNvPicPr>
          <p:nvPr/>
        </p:nvPicPr>
        <p:blipFill rotWithShape="1">
          <a:blip r:embed="rId3">
            <a:alphaModFix amt="85000"/>
          </a:blip>
          <a:srcRect l="2307"/>
          <a:stretch/>
        </p:blipFill>
        <p:spPr>
          <a:xfrm>
            <a:off x="-5309" y="-2547"/>
            <a:ext cx="11920851" cy="6863842"/>
          </a:xfrm>
          <a:custGeom>
            <a:avLst/>
            <a:gdLst/>
            <a:ahLst/>
            <a:cxnLst/>
            <a:rect l="l" t="t" r="r" b="b"/>
            <a:pathLst>
              <a:path w="11920851" h="6863842">
                <a:moveTo>
                  <a:pt x="93746" y="220"/>
                </a:moveTo>
                <a:cubicBezTo>
                  <a:pt x="149331" y="1296"/>
                  <a:pt x="222869" y="5962"/>
                  <a:pt x="295210" y="5841"/>
                </a:cubicBezTo>
                <a:lnTo>
                  <a:pt x="4961718" y="5841"/>
                </a:lnTo>
                <a:lnTo>
                  <a:pt x="7151321" y="274901"/>
                </a:lnTo>
                <a:lnTo>
                  <a:pt x="7889198" y="363918"/>
                </a:lnTo>
                <a:lnTo>
                  <a:pt x="8749118" y="394613"/>
                </a:lnTo>
                <a:lnTo>
                  <a:pt x="8851635" y="392999"/>
                </a:lnTo>
                <a:lnTo>
                  <a:pt x="8913391" y="397215"/>
                </a:lnTo>
                <a:lnTo>
                  <a:pt x="8981414" y="400731"/>
                </a:lnTo>
                <a:lnTo>
                  <a:pt x="9046646" y="404139"/>
                </a:lnTo>
                <a:lnTo>
                  <a:pt x="9117271" y="405248"/>
                </a:lnTo>
                <a:lnTo>
                  <a:pt x="9142768" y="416917"/>
                </a:lnTo>
                <a:lnTo>
                  <a:pt x="9444577" y="427456"/>
                </a:lnTo>
                <a:lnTo>
                  <a:pt x="9452875" y="426078"/>
                </a:lnTo>
                <a:cubicBezTo>
                  <a:pt x="9459825" y="424739"/>
                  <a:pt x="9479902" y="420348"/>
                  <a:pt x="9486278" y="419420"/>
                </a:cubicBezTo>
                <a:lnTo>
                  <a:pt x="9491133" y="420509"/>
                </a:lnTo>
                <a:lnTo>
                  <a:pt x="9509350" y="419513"/>
                </a:lnTo>
                <a:lnTo>
                  <a:pt x="9515978" y="425928"/>
                </a:lnTo>
                <a:lnTo>
                  <a:pt x="9577590" y="425525"/>
                </a:lnTo>
                <a:cubicBezTo>
                  <a:pt x="9604462" y="409656"/>
                  <a:pt x="9653920" y="419084"/>
                  <a:pt x="9695412" y="413105"/>
                </a:cubicBezTo>
                <a:lnTo>
                  <a:pt x="9716945" y="416671"/>
                </a:lnTo>
                <a:lnTo>
                  <a:pt x="9833640" y="419747"/>
                </a:lnTo>
                <a:cubicBezTo>
                  <a:pt x="9906760" y="418038"/>
                  <a:pt x="9908797" y="422789"/>
                  <a:pt x="9972223" y="417849"/>
                </a:cubicBezTo>
                <a:cubicBezTo>
                  <a:pt x="10030092" y="422196"/>
                  <a:pt x="10023343" y="420080"/>
                  <a:pt x="10071520" y="417965"/>
                </a:cubicBezTo>
                <a:lnTo>
                  <a:pt x="10170426" y="416050"/>
                </a:lnTo>
                <a:cubicBezTo>
                  <a:pt x="10196870" y="423157"/>
                  <a:pt x="10216828" y="436344"/>
                  <a:pt x="10250186" y="424570"/>
                </a:cubicBezTo>
                <a:cubicBezTo>
                  <a:pt x="10242396" y="438622"/>
                  <a:pt x="10289434" y="421384"/>
                  <a:pt x="10298210" y="433777"/>
                </a:cubicBezTo>
                <a:cubicBezTo>
                  <a:pt x="10303264" y="444007"/>
                  <a:pt x="10318710" y="441160"/>
                  <a:pt x="10331499" y="443599"/>
                </a:cubicBezTo>
                <a:cubicBezTo>
                  <a:pt x="10342401" y="453347"/>
                  <a:pt x="10404589" y="455895"/>
                  <a:pt x="10425130" y="451802"/>
                </a:cubicBezTo>
                <a:cubicBezTo>
                  <a:pt x="10478381" y="453303"/>
                  <a:pt x="10516022" y="452171"/>
                  <a:pt x="10561428" y="458375"/>
                </a:cubicBezTo>
                <a:cubicBezTo>
                  <a:pt x="10579463" y="459897"/>
                  <a:pt x="10613959" y="462023"/>
                  <a:pt x="10622577" y="464168"/>
                </a:cubicBezTo>
                <a:lnTo>
                  <a:pt x="11271511" y="491255"/>
                </a:lnTo>
                <a:cubicBezTo>
                  <a:pt x="11271482" y="492073"/>
                  <a:pt x="11271453" y="492890"/>
                  <a:pt x="11271424" y="493708"/>
                </a:cubicBezTo>
                <a:lnTo>
                  <a:pt x="11299326" y="506468"/>
                </a:lnTo>
                <a:cubicBezTo>
                  <a:pt x="11306381" y="514034"/>
                  <a:pt x="11310559" y="524282"/>
                  <a:pt x="11310202" y="535433"/>
                </a:cubicBezTo>
                <a:lnTo>
                  <a:pt x="11301168" y="794145"/>
                </a:lnTo>
                <a:lnTo>
                  <a:pt x="11886634" y="866031"/>
                </a:lnTo>
                <a:cubicBezTo>
                  <a:pt x="11886537" y="866826"/>
                  <a:pt x="11886438" y="867620"/>
                  <a:pt x="11886341" y="868415"/>
                </a:cubicBezTo>
                <a:lnTo>
                  <a:pt x="11912438" y="883225"/>
                </a:lnTo>
                <a:cubicBezTo>
                  <a:pt x="11918668" y="891198"/>
                  <a:pt x="11921864" y="901539"/>
                  <a:pt x="11920566" y="912374"/>
                </a:cubicBezTo>
                <a:lnTo>
                  <a:pt x="11527142" y="4116550"/>
                </a:lnTo>
                <a:lnTo>
                  <a:pt x="11521135" y="4125405"/>
                </a:lnTo>
                <a:lnTo>
                  <a:pt x="11524520" y="4137553"/>
                </a:lnTo>
                <a:lnTo>
                  <a:pt x="11189773" y="6863841"/>
                </a:lnTo>
                <a:lnTo>
                  <a:pt x="11089164" y="6863841"/>
                </a:lnTo>
                <a:lnTo>
                  <a:pt x="11089164" y="6863842"/>
                </a:lnTo>
                <a:lnTo>
                  <a:pt x="5310" y="6863842"/>
                </a:lnTo>
                <a:lnTo>
                  <a:pt x="5310" y="82505"/>
                </a:lnTo>
                <a:lnTo>
                  <a:pt x="0" y="16141"/>
                </a:lnTo>
                <a:cubicBezTo>
                  <a:pt x="530" y="1658"/>
                  <a:pt x="38161" y="-856"/>
                  <a:pt x="93746" y="220"/>
                </a:cubicBezTo>
                <a:close/>
              </a:path>
            </a:pathLst>
          </a:custGeom>
        </p:spPr>
      </p:pic>
      <p:sp>
        <p:nvSpPr>
          <p:cNvPr id="21" name="Rectangle 8">
            <a:extLst>
              <a:ext uri="{FF2B5EF4-FFF2-40B4-BE49-F238E27FC236}">
                <a16:creationId xmlns:a16="http://schemas.microsoft.com/office/drawing/2014/main" id="{E768A620-6CE7-44E7-BB7E-5C93F026D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097" y="3077"/>
            <a:ext cx="6289954" cy="221524"/>
          </a:xfrm>
          <a:custGeom>
            <a:avLst/>
            <a:gdLst>
              <a:gd name="connsiteX0" fmla="*/ 0 w 5910735"/>
              <a:gd name="connsiteY0" fmla="*/ 0 h 272502"/>
              <a:gd name="connsiteX1" fmla="*/ 5910735 w 5910735"/>
              <a:gd name="connsiteY1" fmla="*/ 0 h 272502"/>
              <a:gd name="connsiteX2" fmla="*/ 5910735 w 5910735"/>
              <a:gd name="connsiteY2" fmla="*/ 272502 h 272502"/>
              <a:gd name="connsiteX3" fmla="*/ 0 w 5910735"/>
              <a:gd name="connsiteY3" fmla="*/ 272502 h 272502"/>
              <a:gd name="connsiteX4" fmla="*/ 0 w 5910735"/>
              <a:gd name="connsiteY4" fmla="*/ 0 h 272502"/>
              <a:gd name="connsiteX0" fmla="*/ 0 w 5910735"/>
              <a:gd name="connsiteY0" fmla="*/ 0 h 272502"/>
              <a:gd name="connsiteX1" fmla="*/ 5910735 w 5910735"/>
              <a:gd name="connsiteY1" fmla="*/ 0 h 272502"/>
              <a:gd name="connsiteX2" fmla="*/ 5910735 w 5910735"/>
              <a:gd name="connsiteY2" fmla="*/ 272502 h 272502"/>
              <a:gd name="connsiteX3" fmla="*/ 0 w 5910735"/>
              <a:gd name="connsiteY3" fmla="*/ 272502 h 272502"/>
              <a:gd name="connsiteX4" fmla="*/ 0 w 5910735"/>
              <a:gd name="connsiteY4" fmla="*/ 0 h 272502"/>
              <a:gd name="connsiteX0" fmla="*/ 0 w 5910735"/>
              <a:gd name="connsiteY0" fmla="*/ 0 h 272502"/>
              <a:gd name="connsiteX1" fmla="*/ 4810804 w 5910735"/>
              <a:gd name="connsiteY1" fmla="*/ 0 h 272502"/>
              <a:gd name="connsiteX2" fmla="*/ 5910735 w 5910735"/>
              <a:gd name="connsiteY2" fmla="*/ 272502 h 272502"/>
              <a:gd name="connsiteX3" fmla="*/ 0 w 5910735"/>
              <a:gd name="connsiteY3" fmla="*/ 272502 h 272502"/>
              <a:gd name="connsiteX4" fmla="*/ 0 w 5910735"/>
              <a:gd name="connsiteY4" fmla="*/ 0 h 272502"/>
              <a:gd name="connsiteX0" fmla="*/ 0 w 6295048"/>
              <a:gd name="connsiteY0" fmla="*/ 0 h 272502"/>
              <a:gd name="connsiteX1" fmla="*/ 4810804 w 6295048"/>
              <a:gd name="connsiteY1" fmla="*/ 0 h 272502"/>
              <a:gd name="connsiteX2" fmla="*/ 6295048 w 6295048"/>
              <a:gd name="connsiteY2" fmla="*/ 206241 h 272502"/>
              <a:gd name="connsiteX3" fmla="*/ 0 w 6295048"/>
              <a:gd name="connsiteY3" fmla="*/ 272502 h 272502"/>
              <a:gd name="connsiteX4" fmla="*/ 0 w 6295048"/>
              <a:gd name="connsiteY4" fmla="*/ 0 h 272502"/>
              <a:gd name="connsiteX0" fmla="*/ 0 w 6295048"/>
              <a:gd name="connsiteY0" fmla="*/ 0 h 206241"/>
              <a:gd name="connsiteX1" fmla="*/ 4810804 w 6295048"/>
              <a:gd name="connsiteY1" fmla="*/ 0 h 206241"/>
              <a:gd name="connsiteX2" fmla="*/ 6295048 w 6295048"/>
              <a:gd name="connsiteY2" fmla="*/ 206241 h 206241"/>
              <a:gd name="connsiteX3" fmla="*/ 2451653 w 6295048"/>
              <a:gd name="connsiteY3" fmla="*/ 100224 h 206241"/>
              <a:gd name="connsiteX4" fmla="*/ 0 w 6295048"/>
              <a:gd name="connsiteY4" fmla="*/ 0 h 206241"/>
              <a:gd name="connsiteX0" fmla="*/ 0 w 6295048"/>
              <a:gd name="connsiteY0" fmla="*/ 0 h 206241"/>
              <a:gd name="connsiteX1" fmla="*/ 4810804 w 6295048"/>
              <a:gd name="connsiteY1" fmla="*/ 0 h 206241"/>
              <a:gd name="connsiteX2" fmla="*/ 6295048 w 6295048"/>
              <a:gd name="connsiteY2" fmla="*/ 206241 h 206241"/>
              <a:gd name="connsiteX3" fmla="*/ 2458687 w 6295048"/>
              <a:gd name="connsiteY3" fmla="*/ 72088 h 206241"/>
              <a:gd name="connsiteX4" fmla="*/ 0 w 6295048"/>
              <a:gd name="connsiteY4" fmla="*/ 0 h 206241"/>
              <a:gd name="connsiteX0" fmla="*/ 0 w 6274671"/>
              <a:gd name="connsiteY0" fmla="*/ 0 h 216430"/>
              <a:gd name="connsiteX1" fmla="*/ 4810804 w 6274671"/>
              <a:gd name="connsiteY1" fmla="*/ 0 h 216430"/>
              <a:gd name="connsiteX2" fmla="*/ 6274671 w 6274671"/>
              <a:gd name="connsiteY2" fmla="*/ 216430 h 216430"/>
              <a:gd name="connsiteX3" fmla="*/ 2458687 w 6274671"/>
              <a:gd name="connsiteY3" fmla="*/ 72088 h 216430"/>
              <a:gd name="connsiteX4" fmla="*/ 0 w 6274671"/>
              <a:gd name="connsiteY4" fmla="*/ 0 h 216430"/>
              <a:gd name="connsiteX0" fmla="*/ 0 w 6274671"/>
              <a:gd name="connsiteY0" fmla="*/ 0 h 216430"/>
              <a:gd name="connsiteX1" fmla="*/ 4810804 w 6274671"/>
              <a:gd name="connsiteY1" fmla="*/ 0 h 216430"/>
              <a:gd name="connsiteX2" fmla="*/ 6274671 w 6274671"/>
              <a:gd name="connsiteY2" fmla="*/ 216430 h 216430"/>
              <a:gd name="connsiteX3" fmla="*/ 2458687 w 6274671"/>
              <a:gd name="connsiteY3" fmla="*/ 82276 h 216430"/>
              <a:gd name="connsiteX4" fmla="*/ 0 w 6274671"/>
              <a:gd name="connsiteY4" fmla="*/ 0 h 216430"/>
              <a:gd name="connsiteX0" fmla="*/ 0 w 6274671"/>
              <a:gd name="connsiteY0" fmla="*/ 0 h 216430"/>
              <a:gd name="connsiteX1" fmla="*/ 4612132 w 6274671"/>
              <a:gd name="connsiteY1" fmla="*/ 5094 h 216430"/>
              <a:gd name="connsiteX2" fmla="*/ 6274671 w 6274671"/>
              <a:gd name="connsiteY2" fmla="*/ 216430 h 216430"/>
              <a:gd name="connsiteX3" fmla="*/ 2458687 w 6274671"/>
              <a:gd name="connsiteY3" fmla="*/ 82276 h 216430"/>
              <a:gd name="connsiteX4" fmla="*/ 0 w 6274671"/>
              <a:gd name="connsiteY4" fmla="*/ 0 h 216430"/>
              <a:gd name="connsiteX0" fmla="*/ 0 w 6274671"/>
              <a:gd name="connsiteY0" fmla="*/ 0 h 216430"/>
              <a:gd name="connsiteX1" fmla="*/ 4571379 w 6274671"/>
              <a:gd name="connsiteY1" fmla="*/ 0 h 216430"/>
              <a:gd name="connsiteX2" fmla="*/ 6274671 w 6274671"/>
              <a:gd name="connsiteY2" fmla="*/ 216430 h 216430"/>
              <a:gd name="connsiteX3" fmla="*/ 2458687 w 6274671"/>
              <a:gd name="connsiteY3" fmla="*/ 82276 h 216430"/>
              <a:gd name="connsiteX4" fmla="*/ 0 w 6274671"/>
              <a:gd name="connsiteY4" fmla="*/ 0 h 216430"/>
              <a:gd name="connsiteX0" fmla="*/ 0 w 6284860"/>
              <a:gd name="connsiteY0" fmla="*/ 0 h 216430"/>
              <a:gd name="connsiteX1" fmla="*/ 4571379 w 6284860"/>
              <a:gd name="connsiteY1" fmla="*/ 0 h 216430"/>
              <a:gd name="connsiteX2" fmla="*/ 6284860 w 6284860"/>
              <a:gd name="connsiteY2" fmla="*/ 216430 h 216430"/>
              <a:gd name="connsiteX3" fmla="*/ 2458687 w 6284860"/>
              <a:gd name="connsiteY3" fmla="*/ 82276 h 216430"/>
              <a:gd name="connsiteX4" fmla="*/ 0 w 6284860"/>
              <a:gd name="connsiteY4" fmla="*/ 0 h 216430"/>
              <a:gd name="connsiteX0" fmla="*/ 0 w 6284860"/>
              <a:gd name="connsiteY0" fmla="*/ 0 h 216430"/>
              <a:gd name="connsiteX1" fmla="*/ 4571379 w 6284860"/>
              <a:gd name="connsiteY1" fmla="*/ 0 h 216430"/>
              <a:gd name="connsiteX2" fmla="*/ 6284860 w 6284860"/>
              <a:gd name="connsiteY2" fmla="*/ 216430 h 216430"/>
              <a:gd name="connsiteX3" fmla="*/ 2458687 w 6284860"/>
              <a:gd name="connsiteY3" fmla="*/ 82276 h 216430"/>
              <a:gd name="connsiteX4" fmla="*/ 0 w 6284860"/>
              <a:gd name="connsiteY4" fmla="*/ 0 h 216430"/>
              <a:gd name="connsiteX0" fmla="*/ 0 w 6289954"/>
              <a:gd name="connsiteY0" fmla="*/ 0 h 221524"/>
              <a:gd name="connsiteX1" fmla="*/ 4571379 w 6289954"/>
              <a:gd name="connsiteY1" fmla="*/ 0 h 221524"/>
              <a:gd name="connsiteX2" fmla="*/ 6289954 w 6289954"/>
              <a:gd name="connsiteY2" fmla="*/ 221524 h 221524"/>
              <a:gd name="connsiteX3" fmla="*/ 2458687 w 6289954"/>
              <a:gd name="connsiteY3" fmla="*/ 82276 h 221524"/>
              <a:gd name="connsiteX4" fmla="*/ 0 w 6289954"/>
              <a:gd name="connsiteY4" fmla="*/ 0 h 221524"/>
              <a:gd name="connsiteX0" fmla="*/ 0 w 6289954"/>
              <a:gd name="connsiteY0" fmla="*/ 0 h 221524"/>
              <a:gd name="connsiteX1" fmla="*/ 4571379 w 6289954"/>
              <a:gd name="connsiteY1" fmla="*/ 0 h 221524"/>
              <a:gd name="connsiteX2" fmla="*/ 6289954 w 6289954"/>
              <a:gd name="connsiteY2" fmla="*/ 221524 h 221524"/>
              <a:gd name="connsiteX3" fmla="*/ 2443404 w 6289954"/>
              <a:gd name="connsiteY3" fmla="*/ 92464 h 221524"/>
              <a:gd name="connsiteX4" fmla="*/ 0 w 6289954"/>
              <a:gd name="connsiteY4" fmla="*/ 0 h 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9954" h="221524">
                <a:moveTo>
                  <a:pt x="0" y="0"/>
                </a:moveTo>
                <a:lnTo>
                  <a:pt x="4571379" y="0"/>
                </a:lnTo>
                <a:lnTo>
                  <a:pt x="6289954" y="221524"/>
                </a:lnTo>
                <a:lnTo>
                  <a:pt x="2443404" y="92464"/>
                </a:lnTo>
                <a:lnTo>
                  <a:pt x="0" y="0"/>
                </a:lnTo>
                <a:close/>
              </a:path>
            </a:pathLst>
          </a:custGeom>
          <a:solidFill>
            <a:srgbClr val="000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7F0D383-07EE-46D8-BEE1-891DE331EE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24" name="Group 23">
              <a:extLst>
                <a:ext uri="{FF2B5EF4-FFF2-40B4-BE49-F238E27FC236}">
                  <a16:creationId xmlns:a16="http://schemas.microsoft.com/office/drawing/2014/main" id="{F4CD96CC-B12E-4912-A810-33EAE19E3ED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6" name="Straight Connector 25">
                <a:extLst>
                  <a:ext uri="{FF2B5EF4-FFF2-40B4-BE49-F238E27FC236}">
                    <a16:creationId xmlns:a16="http://schemas.microsoft.com/office/drawing/2014/main" id="{868959C5-51E4-4802-94D4-A5E4067BC7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FE9E51-D9D9-4518-8B87-5546096316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25" name="Oval 24">
              <a:extLst>
                <a:ext uri="{FF2B5EF4-FFF2-40B4-BE49-F238E27FC236}">
                  <a16:creationId xmlns:a16="http://schemas.microsoft.com/office/drawing/2014/main" id="{048BEEA7-7F13-47B3-A60F-696B3FBF1E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ffectLst>
                  <a:outerShdw blurRad="38100" dist="38100" dir="2700000" algn="tl">
                    <a:srgbClr val="000000">
                      <a:alpha val="43137"/>
                    </a:srgbClr>
                  </a:outerShdw>
                </a:effectLst>
              </a:endParaRPr>
            </a:p>
          </p:txBody>
        </p:sp>
      </p:grpSp>
      <p:sp>
        <p:nvSpPr>
          <p:cNvPr id="29" name="Freeform: Shape 28">
            <a:extLst>
              <a:ext uri="{FF2B5EF4-FFF2-40B4-BE49-F238E27FC236}">
                <a16:creationId xmlns:a16="http://schemas.microsoft.com/office/drawing/2014/main" id="{8A44F1B7-43FD-4719-BD2E-06324ADB9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4445" y="792471"/>
            <a:ext cx="701097" cy="5785351"/>
          </a:xfrm>
          <a:custGeom>
            <a:avLst/>
            <a:gdLst>
              <a:gd name="connsiteX0" fmla="*/ 0 w 741850"/>
              <a:gd name="connsiteY0" fmla="*/ 0 h 6091000"/>
              <a:gd name="connsiteX1" fmla="*/ 5334 w 741850"/>
              <a:gd name="connsiteY1" fmla="*/ 1449 h 6091000"/>
              <a:gd name="connsiteX2" fmla="*/ 40624 w 741850"/>
              <a:gd name="connsiteY2" fmla="*/ 2554 h 6091000"/>
              <a:gd name="connsiteX3" fmla="*/ 77672 w 741850"/>
              <a:gd name="connsiteY3" fmla="*/ 11483 h 6091000"/>
              <a:gd name="connsiteX4" fmla="*/ 92875 w 741850"/>
              <a:gd name="connsiteY4" fmla="*/ 17707 h 6091000"/>
              <a:gd name="connsiteX5" fmla="*/ 707633 w 741850"/>
              <a:gd name="connsiteY5" fmla="*/ 93190 h 6091000"/>
              <a:gd name="connsiteX6" fmla="*/ 707340 w 741850"/>
              <a:gd name="connsiteY6" fmla="*/ 95574 h 6091000"/>
              <a:gd name="connsiteX7" fmla="*/ 733437 w 741850"/>
              <a:gd name="connsiteY7" fmla="*/ 110384 h 6091000"/>
              <a:gd name="connsiteX8" fmla="*/ 741565 w 741850"/>
              <a:gd name="connsiteY8" fmla="*/ 139533 h 6091000"/>
              <a:gd name="connsiteX9" fmla="*/ 348141 w 741850"/>
              <a:gd name="connsiteY9" fmla="*/ 3343709 h 6091000"/>
              <a:gd name="connsiteX10" fmla="*/ 342134 w 741850"/>
              <a:gd name="connsiteY10" fmla="*/ 3352564 h 6091000"/>
              <a:gd name="connsiteX11" fmla="*/ 345519 w 741850"/>
              <a:gd name="connsiteY11" fmla="*/ 3364712 h 6091000"/>
              <a:gd name="connsiteX12" fmla="*/ 10772 w 741850"/>
              <a:gd name="connsiteY12" fmla="*/ 6091000 h 6091000"/>
              <a:gd name="connsiteX13" fmla="*/ 0 w 741850"/>
              <a:gd name="connsiteY13" fmla="*/ 6091000 h 6091000"/>
              <a:gd name="connsiteX0" fmla="*/ 0 w 741850"/>
              <a:gd name="connsiteY0" fmla="*/ 0 h 6091000"/>
              <a:gd name="connsiteX1" fmla="*/ 5334 w 741850"/>
              <a:gd name="connsiteY1" fmla="*/ 1449 h 6091000"/>
              <a:gd name="connsiteX2" fmla="*/ 40624 w 741850"/>
              <a:gd name="connsiteY2" fmla="*/ 2554 h 6091000"/>
              <a:gd name="connsiteX3" fmla="*/ 77672 w 741850"/>
              <a:gd name="connsiteY3" fmla="*/ 11483 h 6091000"/>
              <a:gd name="connsiteX4" fmla="*/ 707633 w 741850"/>
              <a:gd name="connsiteY4" fmla="*/ 93190 h 6091000"/>
              <a:gd name="connsiteX5" fmla="*/ 707340 w 741850"/>
              <a:gd name="connsiteY5" fmla="*/ 95574 h 6091000"/>
              <a:gd name="connsiteX6" fmla="*/ 733437 w 741850"/>
              <a:gd name="connsiteY6" fmla="*/ 110384 h 6091000"/>
              <a:gd name="connsiteX7" fmla="*/ 741565 w 741850"/>
              <a:gd name="connsiteY7" fmla="*/ 139533 h 6091000"/>
              <a:gd name="connsiteX8" fmla="*/ 348141 w 741850"/>
              <a:gd name="connsiteY8" fmla="*/ 3343709 h 6091000"/>
              <a:gd name="connsiteX9" fmla="*/ 342134 w 741850"/>
              <a:gd name="connsiteY9" fmla="*/ 3352564 h 6091000"/>
              <a:gd name="connsiteX10" fmla="*/ 345519 w 741850"/>
              <a:gd name="connsiteY10" fmla="*/ 3364712 h 6091000"/>
              <a:gd name="connsiteX11" fmla="*/ 10772 w 741850"/>
              <a:gd name="connsiteY11" fmla="*/ 6091000 h 6091000"/>
              <a:gd name="connsiteX12" fmla="*/ 0 w 741850"/>
              <a:gd name="connsiteY12" fmla="*/ 6091000 h 6091000"/>
              <a:gd name="connsiteX13" fmla="*/ 0 w 741850"/>
              <a:gd name="connsiteY13" fmla="*/ 0 h 6091000"/>
              <a:gd name="connsiteX0" fmla="*/ 0 w 741850"/>
              <a:gd name="connsiteY0" fmla="*/ 0 h 6091000"/>
              <a:gd name="connsiteX1" fmla="*/ 5334 w 741850"/>
              <a:gd name="connsiteY1" fmla="*/ 1449 h 6091000"/>
              <a:gd name="connsiteX2" fmla="*/ 40624 w 741850"/>
              <a:gd name="connsiteY2" fmla="*/ 2554 h 6091000"/>
              <a:gd name="connsiteX3" fmla="*/ 707633 w 741850"/>
              <a:gd name="connsiteY3" fmla="*/ 93190 h 6091000"/>
              <a:gd name="connsiteX4" fmla="*/ 707340 w 741850"/>
              <a:gd name="connsiteY4" fmla="*/ 95574 h 6091000"/>
              <a:gd name="connsiteX5" fmla="*/ 733437 w 741850"/>
              <a:gd name="connsiteY5" fmla="*/ 110384 h 6091000"/>
              <a:gd name="connsiteX6" fmla="*/ 741565 w 741850"/>
              <a:gd name="connsiteY6" fmla="*/ 139533 h 6091000"/>
              <a:gd name="connsiteX7" fmla="*/ 348141 w 741850"/>
              <a:gd name="connsiteY7" fmla="*/ 3343709 h 6091000"/>
              <a:gd name="connsiteX8" fmla="*/ 342134 w 741850"/>
              <a:gd name="connsiteY8" fmla="*/ 3352564 h 6091000"/>
              <a:gd name="connsiteX9" fmla="*/ 345519 w 741850"/>
              <a:gd name="connsiteY9" fmla="*/ 3364712 h 6091000"/>
              <a:gd name="connsiteX10" fmla="*/ 10772 w 741850"/>
              <a:gd name="connsiteY10" fmla="*/ 6091000 h 6091000"/>
              <a:gd name="connsiteX11" fmla="*/ 0 w 741850"/>
              <a:gd name="connsiteY11" fmla="*/ 6091000 h 6091000"/>
              <a:gd name="connsiteX12" fmla="*/ 0 w 741850"/>
              <a:gd name="connsiteY12" fmla="*/ 0 h 6091000"/>
              <a:gd name="connsiteX0" fmla="*/ 0 w 741850"/>
              <a:gd name="connsiteY0" fmla="*/ 0 h 6091000"/>
              <a:gd name="connsiteX1" fmla="*/ 5334 w 741850"/>
              <a:gd name="connsiteY1" fmla="*/ 1449 h 6091000"/>
              <a:gd name="connsiteX2" fmla="*/ 707633 w 741850"/>
              <a:gd name="connsiteY2" fmla="*/ 93190 h 6091000"/>
              <a:gd name="connsiteX3" fmla="*/ 707340 w 741850"/>
              <a:gd name="connsiteY3" fmla="*/ 95574 h 6091000"/>
              <a:gd name="connsiteX4" fmla="*/ 733437 w 741850"/>
              <a:gd name="connsiteY4" fmla="*/ 110384 h 6091000"/>
              <a:gd name="connsiteX5" fmla="*/ 741565 w 741850"/>
              <a:gd name="connsiteY5" fmla="*/ 139533 h 6091000"/>
              <a:gd name="connsiteX6" fmla="*/ 348141 w 741850"/>
              <a:gd name="connsiteY6" fmla="*/ 3343709 h 6091000"/>
              <a:gd name="connsiteX7" fmla="*/ 342134 w 741850"/>
              <a:gd name="connsiteY7" fmla="*/ 3352564 h 6091000"/>
              <a:gd name="connsiteX8" fmla="*/ 345519 w 741850"/>
              <a:gd name="connsiteY8" fmla="*/ 3364712 h 6091000"/>
              <a:gd name="connsiteX9" fmla="*/ 10772 w 741850"/>
              <a:gd name="connsiteY9" fmla="*/ 6091000 h 6091000"/>
              <a:gd name="connsiteX10" fmla="*/ 0 w 741850"/>
              <a:gd name="connsiteY10" fmla="*/ 6091000 h 6091000"/>
              <a:gd name="connsiteX11" fmla="*/ 0 w 741850"/>
              <a:gd name="connsiteY11" fmla="*/ 0 h 6091000"/>
              <a:gd name="connsiteX0" fmla="*/ 239425 w 741850"/>
              <a:gd name="connsiteY0" fmla="*/ 24022 h 6089551"/>
              <a:gd name="connsiteX1" fmla="*/ 5334 w 741850"/>
              <a:gd name="connsiteY1" fmla="*/ 0 h 6089551"/>
              <a:gd name="connsiteX2" fmla="*/ 707633 w 741850"/>
              <a:gd name="connsiteY2" fmla="*/ 91741 h 6089551"/>
              <a:gd name="connsiteX3" fmla="*/ 707340 w 741850"/>
              <a:gd name="connsiteY3" fmla="*/ 94125 h 6089551"/>
              <a:gd name="connsiteX4" fmla="*/ 733437 w 741850"/>
              <a:gd name="connsiteY4" fmla="*/ 108935 h 6089551"/>
              <a:gd name="connsiteX5" fmla="*/ 741565 w 741850"/>
              <a:gd name="connsiteY5" fmla="*/ 138084 h 6089551"/>
              <a:gd name="connsiteX6" fmla="*/ 348141 w 741850"/>
              <a:gd name="connsiteY6" fmla="*/ 3342260 h 6089551"/>
              <a:gd name="connsiteX7" fmla="*/ 342134 w 741850"/>
              <a:gd name="connsiteY7" fmla="*/ 3351115 h 6089551"/>
              <a:gd name="connsiteX8" fmla="*/ 345519 w 741850"/>
              <a:gd name="connsiteY8" fmla="*/ 3363263 h 6089551"/>
              <a:gd name="connsiteX9" fmla="*/ 10772 w 741850"/>
              <a:gd name="connsiteY9" fmla="*/ 6089551 h 6089551"/>
              <a:gd name="connsiteX10" fmla="*/ 0 w 741850"/>
              <a:gd name="connsiteY10" fmla="*/ 6089551 h 6089551"/>
              <a:gd name="connsiteX11" fmla="*/ 239425 w 741850"/>
              <a:gd name="connsiteY11" fmla="*/ 24022 h 6089551"/>
              <a:gd name="connsiteX0" fmla="*/ 239425 w 741850"/>
              <a:gd name="connsiteY0" fmla="*/ 0 h 6065529"/>
              <a:gd name="connsiteX1" fmla="*/ 707633 w 741850"/>
              <a:gd name="connsiteY1" fmla="*/ 67719 h 6065529"/>
              <a:gd name="connsiteX2" fmla="*/ 707340 w 741850"/>
              <a:gd name="connsiteY2" fmla="*/ 70103 h 6065529"/>
              <a:gd name="connsiteX3" fmla="*/ 733437 w 741850"/>
              <a:gd name="connsiteY3" fmla="*/ 84913 h 6065529"/>
              <a:gd name="connsiteX4" fmla="*/ 741565 w 741850"/>
              <a:gd name="connsiteY4" fmla="*/ 114062 h 6065529"/>
              <a:gd name="connsiteX5" fmla="*/ 348141 w 741850"/>
              <a:gd name="connsiteY5" fmla="*/ 3318238 h 6065529"/>
              <a:gd name="connsiteX6" fmla="*/ 342134 w 741850"/>
              <a:gd name="connsiteY6" fmla="*/ 3327093 h 6065529"/>
              <a:gd name="connsiteX7" fmla="*/ 345519 w 741850"/>
              <a:gd name="connsiteY7" fmla="*/ 3339241 h 6065529"/>
              <a:gd name="connsiteX8" fmla="*/ 10772 w 741850"/>
              <a:gd name="connsiteY8" fmla="*/ 6065529 h 6065529"/>
              <a:gd name="connsiteX9" fmla="*/ 0 w 741850"/>
              <a:gd name="connsiteY9" fmla="*/ 6065529 h 6065529"/>
              <a:gd name="connsiteX10" fmla="*/ 239425 w 741850"/>
              <a:gd name="connsiteY10" fmla="*/ 0 h 6065529"/>
              <a:gd name="connsiteX0" fmla="*/ 228653 w 731078"/>
              <a:gd name="connsiteY0" fmla="*/ 0 h 6065529"/>
              <a:gd name="connsiteX1" fmla="*/ 696861 w 731078"/>
              <a:gd name="connsiteY1" fmla="*/ 67719 h 6065529"/>
              <a:gd name="connsiteX2" fmla="*/ 696568 w 731078"/>
              <a:gd name="connsiteY2" fmla="*/ 70103 h 6065529"/>
              <a:gd name="connsiteX3" fmla="*/ 722665 w 731078"/>
              <a:gd name="connsiteY3" fmla="*/ 84913 h 6065529"/>
              <a:gd name="connsiteX4" fmla="*/ 730793 w 731078"/>
              <a:gd name="connsiteY4" fmla="*/ 114062 h 6065529"/>
              <a:gd name="connsiteX5" fmla="*/ 337369 w 731078"/>
              <a:gd name="connsiteY5" fmla="*/ 3318238 h 6065529"/>
              <a:gd name="connsiteX6" fmla="*/ 331362 w 731078"/>
              <a:gd name="connsiteY6" fmla="*/ 3327093 h 6065529"/>
              <a:gd name="connsiteX7" fmla="*/ 334747 w 731078"/>
              <a:gd name="connsiteY7" fmla="*/ 3339241 h 6065529"/>
              <a:gd name="connsiteX8" fmla="*/ 0 w 731078"/>
              <a:gd name="connsiteY8" fmla="*/ 6065529 h 6065529"/>
              <a:gd name="connsiteX9" fmla="*/ 45264 w 731078"/>
              <a:gd name="connsiteY9" fmla="*/ 5647809 h 6065529"/>
              <a:gd name="connsiteX10" fmla="*/ 228653 w 731078"/>
              <a:gd name="connsiteY10" fmla="*/ 0 h 6065529"/>
              <a:gd name="connsiteX0" fmla="*/ 228653 w 731078"/>
              <a:gd name="connsiteY0" fmla="*/ 0 h 6065529"/>
              <a:gd name="connsiteX1" fmla="*/ 696861 w 731078"/>
              <a:gd name="connsiteY1" fmla="*/ 67719 h 6065529"/>
              <a:gd name="connsiteX2" fmla="*/ 696568 w 731078"/>
              <a:gd name="connsiteY2" fmla="*/ 70103 h 6065529"/>
              <a:gd name="connsiteX3" fmla="*/ 722665 w 731078"/>
              <a:gd name="connsiteY3" fmla="*/ 84913 h 6065529"/>
              <a:gd name="connsiteX4" fmla="*/ 730793 w 731078"/>
              <a:gd name="connsiteY4" fmla="*/ 114062 h 6065529"/>
              <a:gd name="connsiteX5" fmla="*/ 337369 w 731078"/>
              <a:gd name="connsiteY5" fmla="*/ 3318238 h 6065529"/>
              <a:gd name="connsiteX6" fmla="*/ 331362 w 731078"/>
              <a:gd name="connsiteY6" fmla="*/ 3327093 h 6065529"/>
              <a:gd name="connsiteX7" fmla="*/ 334747 w 731078"/>
              <a:gd name="connsiteY7" fmla="*/ 3339241 h 6065529"/>
              <a:gd name="connsiteX8" fmla="*/ 0 w 731078"/>
              <a:gd name="connsiteY8" fmla="*/ 6065529 h 6065529"/>
              <a:gd name="connsiteX9" fmla="*/ 29981 w 731078"/>
              <a:gd name="connsiteY9" fmla="*/ 5647809 h 6065529"/>
              <a:gd name="connsiteX10" fmla="*/ 228653 w 731078"/>
              <a:gd name="connsiteY10" fmla="*/ 0 h 6065529"/>
              <a:gd name="connsiteX0" fmla="*/ 198672 w 701097"/>
              <a:gd name="connsiteY0" fmla="*/ 0 h 5785351"/>
              <a:gd name="connsiteX1" fmla="*/ 666880 w 701097"/>
              <a:gd name="connsiteY1" fmla="*/ 67719 h 5785351"/>
              <a:gd name="connsiteX2" fmla="*/ 666587 w 701097"/>
              <a:gd name="connsiteY2" fmla="*/ 70103 h 5785351"/>
              <a:gd name="connsiteX3" fmla="*/ 692684 w 701097"/>
              <a:gd name="connsiteY3" fmla="*/ 84913 h 5785351"/>
              <a:gd name="connsiteX4" fmla="*/ 700812 w 701097"/>
              <a:gd name="connsiteY4" fmla="*/ 114062 h 5785351"/>
              <a:gd name="connsiteX5" fmla="*/ 307388 w 701097"/>
              <a:gd name="connsiteY5" fmla="*/ 3318238 h 5785351"/>
              <a:gd name="connsiteX6" fmla="*/ 301381 w 701097"/>
              <a:gd name="connsiteY6" fmla="*/ 3327093 h 5785351"/>
              <a:gd name="connsiteX7" fmla="*/ 304766 w 701097"/>
              <a:gd name="connsiteY7" fmla="*/ 3339241 h 5785351"/>
              <a:gd name="connsiteX8" fmla="*/ 5678 w 701097"/>
              <a:gd name="connsiteY8" fmla="*/ 5785351 h 5785351"/>
              <a:gd name="connsiteX9" fmla="*/ 0 w 701097"/>
              <a:gd name="connsiteY9" fmla="*/ 5647809 h 5785351"/>
              <a:gd name="connsiteX10" fmla="*/ 198672 w 701097"/>
              <a:gd name="connsiteY10" fmla="*/ 0 h 57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1097" h="5785351">
                <a:moveTo>
                  <a:pt x="198672" y="0"/>
                </a:moveTo>
                <a:lnTo>
                  <a:pt x="666880" y="67719"/>
                </a:lnTo>
                <a:cubicBezTo>
                  <a:pt x="666783" y="68514"/>
                  <a:pt x="666684" y="69308"/>
                  <a:pt x="666587" y="70103"/>
                </a:cubicBezTo>
                <a:lnTo>
                  <a:pt x="692684" y="84913"/>
                </a:lnTo>
                <a:cubicBezTo>
                  <a:pt x="698914" y="92886"/>
                  <a:pt x="702110" y="103227"/>
                  <a:pt x="700812" y="114062"/>
                </a:cubicBezTo>
                <a:lnTo>
                  <a:pt x="307388" y="3318238"/>
                </a:lnTo>
                <a:lnTo>
                  <a:pt x="301381" y="3327093"/>
                </a:lnTo>
                <a:lnTo>
                  <a:pt x="304766" y="3339241"/>
                </a:lnTo>
                <a:lnTo>
                  <a:pt x="5678" y="5785351"/>
                </a:lnTo>
                <a:lnTo>
                  <a:pt x="0" y="5647809"/>
                </a:lnTo>
                <a:lnTo>
                  <a:pt x="198672" y="0"/>
                </a:lnTo>
                <a:close/>
              </a:path>
            </a:pathLst>
          </a:custGeom>
          <a:solidFill>
            <a:srgbClr val="000000">
              <a:alpha val="32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5110CC4E-7424-4E04-842E-3AC40063DB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23"/>
            <a:ext cx="11428519" cy="6858000"/>
          </a:xfrm>
          <a:custGeom>
            <a:avLst/>
            <a:gdLst>
              <a:gd name="connsiteX0" fmla="*/ 0 w 11428519"/>
              <a:gd name="connsiteY0" fmla="*/ 0 h 6858000"/>
              <a:gd name="connsiteX1" fmla="*/ 454478 w 11428519"/>
              <a:gd name="connsiteY1" fmla="*/ 0 h 6858000"/>
              <a:gd name="connsiteX2" fmla="*/ 11428519 w 11428519"/>
              <a:gd name="connsiteY2" fmla="*/ 389763 h 6858000"/>
              <a:gd name="connsiteX3" fmla="*/ 11202642 w 11428519"/>
              <a:gd name="connsiteY3" fmla="*/ 6858000 h 6858000"/>
              <a:gd name="connsiteX4" fmla="*/ 11083854 w 11428519"/>
              <a:gd name="connsiteY4" fmla="*/ 6858000 h 6858000"/>
              <a:gd name="connsiteX5" fmla="*/ 11188900 w 11428519"/>
              <a:gd name="connsiteY5" fmla="*/ 3849916 h 6858000"/>
              <a:gd name="connsiteX6" fmla="*/ 11184368 w 11428519"/>
              <a:gd name="connsiteY6" fmla="*/ 3837845 h 6858000"/>
              <a:gd name="connsiteX7" fmla="*/ 11189699 w 11428519"/>
              <a:gd name="connsiteY7" fmla="*/ 3828290 h 6858000"/>
              <a:gd name="connsiteX8" fmla="*/ 11304892 w 11428519"/>
              <a:gd name="connsiteY8" fmla="*/ 529592 h 6858000"/>
              <a:gd name="connsiteX9" fmla="*/ 11294016 w 11428519"/>
              <a:gd name="connsiteY9" fmla="*/ 500627 h 6858000"/>
              <a:gd name="connsiteX10" fmla="*/ 11266114 w 11428519"/>
              <a:gd name="connsiteY10" fmla="*/ 487867 h 6858000"/>
              <a:gd name="connsiteX11" fmla="*/ 11266201 w 11428519"/>
              <a:gd name="connsiteY11" fmla="*/ 485414 h 6858000"/>
              <a:gd name="connsiteX12" fmla="*/ 10617267 w 11428519"/>
              <a:gd name="connsiteY12" fmla="*/ 458327 h 6858000"/>
              <a:gd name="connsiteX13" fmla="*/ 10556118 w 11428519"/>
              <a:gd name="connsiteY13" fmla="*/ 452534 h 6858000"/>
              <a:gd name="connsiteX14" fmla="*/ 10419820 w 11428519"/>
              <a:gd name="connsiteY14" fmla="*/ 445961 h 6858000"/>
              <a:gd name="connsiteX15" fmla="*/ 10326189 w 11428519"/>
              <a:gd name="connsiteY15" fmla="*/ 437758 h 6858000"/>
              <a:gd name="connsiteX16" fmla="*/ 10292900 w 11428519"/>
              <a:gd name="connsiteY16" fmla="*/ 427936 h 6858000"/>
              <a:gd name="connsiteX17" fmla="*/ 10244876 w 11428519"/>
              <a:gd name="connsiteY17" fmla="*/ 418729 h 6858000"/>
              <a:gd name="connsiteX18" fmla="*/ 10165116 w 11428519"/>
              <a:gd name="connsiteY18" fmla="*/ 410209 h 6858000"/>
              <a:gd name="connsiteX19" fmla="*/ 10066210 w 11428519"/>
              <a:gd name="connsiteY19" fmla="*/ 412124 h 6858000"/>
              <a:gd name="connsiteX20" fmla="*/ 9966913 w 11428519"/>
              <a:gd name="connsiteY20" fmla="*/ 412008 h 6858000"/>
              <a:gd name="connsiteX21" fmla="*/ 9828330 w 11428519"/>
              <a:gd name="connsiteY21" fmla="*/ 413906 h 6858000"/>
              <a:gd name="connsiteX22" fmla="*/ 9711635 w 11428519"/>
              <a:gd name="connsiteY22" fmla="*/ 410830 h 6858000"/>
              <a:gd name="connsiteX23" fmla="*/ 9690102 w 11428519"/>
              <a:gd name="connsiteY23" fmla="*/ 407264 h 6858000"/>
              <a:gd name="connsiteX24" fmla="*/ 9572280 w 11428519"/>
              <a:gd name="connsiteY24" fmla="*/ 419684 h 6858000"/>
              <a:gd name="connsiteX25" fmla="*/ 9510668 w 11428519"/>
              <a:gd name="connsiteY25" fmla="*/ 420087 h 6858000"/>
              <a:gd name="connsiteX26" fmla="*/ 9504040 w 11428519"/>
              <a:gd name="connsiteY26" fmla="*/ 413672 h 6858000"/>
              <a:gd name="connsiteX27" fmla="*/ 9485823 w 11428519"/>
              <a:gd name="connsiteY27" fmla="*/ 414668 h 6858000"/>
              <a:gd name="connsiteX28" fmla="*/ 9480968 w 11428519"/>
              <a:gd name="connsiteY28" fmla="*/ 413579 h 6858000"/>
              <a:gd name="connsiteX29" fmla="*/ 9447565 w 11428519"/>
              <a:gd name="connsiteY29" fmla="*/ 420237 h 6858000"/>
              <a:gd name="connsiteX30" fmla="*/ 9439267 w 11428519"/>
              <a:gd name="connsiteY30" fmla="*/ 421615 h 6858000"/>
              <a:gd name="connsiteX31" fmla="*/ 9137458 w 11428519"/>
              <a:gd name="connsiteY31" fmla="*/ 411076 h 6858000"/>
              <a:gd name="connsiteX32" fmla="*/ 9111961 w 11428519"/>
              <a:gd name="connsiteY32" fmla="*/ 399407 h 6858000"/>
              <a:gd name="connsiteX33" fmla="*/ 9041336 w 11428519"/>
              <a:gd name="connsiteY33" fmla="*/ 398298 h 6858000"/>
              <a:gd name="connsiteX34" fmla="*/ 8976104 w 11428519"/>
              <a:gd name="connsiteY34" fmla="*/ 394890 h 6858000"/>
              <a:gd name="connsiteX35" fmla="*/ 8908081 w 11428519"/>
              <a:gd name="connsiteY35" fmla="*/ 391374 h 6858000"/>
              <a:gd name="connsiteX36" fmla="*/ 8846325 w 11428519"/>
              <a:gd name="connsiteY36" fmla="*/ 387158 h 6858000"/>
              <a:gd name="connsiteX37" fmla="*/ 8743808 w 11428519"/>
              <a:gd name="connsiteY37" fmla="*/ 388772 h 6858000"/>
              <a:gd name="connsiteX38" fmla="*/ 0 w 11428519"/>
              <a:gd name="connsiteY38" fmla="*/ 7666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428519" h="6858000">
                <a:moveTo>
                  <a:pt x="0" y="0"/>
                </a:moveTo>
                <a:lnTo>
                  <a:pt x="454478" y="0"/>
                </a:lnTo>
                <a:lnTo>
                  <a:pt x="11428519" y="389763"/>
                </a:lnTo>
                <a:lnTo>
                  <a:pt x="11202642" y="6858000"/>
                </a:lnTo>
                <a:lnTo>
                  <a:pt x="11083854" y="6858000"/>
                </a:lnTo>
                <a:lnTo>
                  <a:pt x="11188900" y="3849916"/>
                </a:lnTo>
                <a:lnTo>
                  <a:pt x="11184368" y="3837845"/>
                </a:lnTo>
                <a:lnTo>
                  <a:pt x="11189699" y="3828290"/>
                </a:lnTo>
                <a:lnTo>
                  <a:pt x="11304892" y="529592"/>
                </a:lnTo>
                <a:cubicBezTo>
                  <a:pt x="11305249" y="518441"/>
                  <a:pt x="11301071" y="508193"/>
                  <a:pt x="11294016" y="500627"/>
                </a:cubicBezTo>
                <a:lnTo>
                  <a:pt x="11266114" y="487867"/>
                </a:lnTo>
                <a:cubicBezTo>
                  <a:pt x="11266143" y="487049"/>
                  <a:pt x="11266172" y="486232"/>
                  <a:pt x="11266201" y="485414"/>
                </a:cubicBezTo>
                <a:lnTo>
                  <a:pt x="10617267" y="458327"/>
                </a:lnTo>
                <a:cubicBezTo>
                  <a:pt x="10608649" y="456182"/>
                  <a:pt x="10574153" y="454056"/>
                  <a:pt x="10556118" y="452534"/>
                </a:cubicBezTo>
                <a:cubicBezTo>
                  <a:pt x="10510712" y="446330"/>
                  <a:pt x="10473071" y="447462"/>
                  <a:pt x="10419820" y="445961"/>
                </a:cubicBezTo>
                <a:cubicBezTo>
                  <a:pt x="10399279" y="450054"/>
                  <a:pt x="10337091" y="447506"/>
                  <a:pt x="10326189" y="437758"/>
                </a:cubicBezTo>
                <a:cubicBezTo>
                  <a:pt x="10313400" y="435319"/>
                  <a:pt x="10297954" y="438166"/>
                  <a:pt x="10292900" y="427936"/>
                </a:cubicBezTo>
                <a:cubicBezTo>
                  <a:pt x="10284124" y="415543"/>
                  <a:pt x="10237086" y="432781"/>
                  <a:pt x="10244876" y="418729"/>
                </a:cubicBezTo>
                <a:cubicBezTo>
                  <a:pt x="10211518" y="430503"/>
                  <a:pt x="10191560" y="417316"/>
                  <a:pt x="10165116" y="410209"/>
                </a:cubicBezTo>
                <a:lnTo>
                  <a:pt x="10066210" y="412124"/>
                </a:lnTo>
                <a:cubicBezTo>
                  <a:pt x="10018033" y="414239"/>
                  <a:pt x="10024782" y="416355"/>
                  <a:pt x="9966913" y="412008"/>
                </a:cubicBezTo>
                <a:cubicBezTo>
                  <a:pt x="9903487" y="416948"/>
                  <a:pt x="9901450" y="412197"/>
                  <a:pt x="9828330" y="413906"/>
                </a:cubicBezTo>
                <a:lnTo>
                  <a:pt x="9711635" y="410830"/>
                </a:lnTo>
                <a:lnTo>
                  <a:pt x="9690102" y="407264"/>
                </a:lnTo>
                <a:cubicBezTo>
                  <a:pt x="9648610" y="413243"/>
                  <a:pt x="9599152" y="403815"/>
                  <a:pt x="9572280" y="419684"/>
                </a:cubicBezTo>
                <a:lnTo>
                  <a:pt x="9510668" y="420087"/>
                </a:lnTo>
                <a:lnTo>
                  <a:pt x="9504040" y="413672"/>
                </a:lnTo>
                <a:lnTo>
                  <a:pt x="9485823" y="414668"/>
                </a:lnTo>
                <a:lnTo>
                  <a:pt x="9480968" y="413579"/>
                </a:lnTo>
                <a:cubicBezTo>
                  <a:pt x="9474592" y="414507"/>
                  <a:pt x="9454515" y="418898"/>
                  <a:pt x="9447565" y="420237"/>
                </a:cubicBezTo>
                <a:lnTo>
                  <a:pt x="9439267" y="421615"/>
                </a:lnTo>
                <a:lnTo>
                  <a:pt x="9137458" y="411076"/>
                </a:lnTo>
                <a:lnTo>
                  <a:pt x="9111961" y="399407"/>
                </a:lnTo>
                <a:lnTo>
                  <a:pt x="9041336" y="398298"/>
                </a:lnTo>
                <a:lnTo>
                  <a:pt x="8976104" y="394890"/>
                </a:lnTo>
                <a:lnTo>
                  <a:pt x="8908081" y="391374"/>
                </a:lnTo>
                <a:lnTo>
                  <a:pt x="8846325" y="387158"/>
                </a:lnTo>
                <a:lnTo>
                  <a:pt x="8743808" y="388772"/>
                </a:lnTo>
                <a:lnTo>
                  <a:pt x="0" y="76664"/>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4DA681-CE48-F7CE-DE98-ED5CFDC4B6E3}"/>
              </a:ext>
            </a:extLst>
          </p:cNvPr>
          <p:cNvSpPr>
            <a:spLocks noGrp="1"/>
          </p:cNvSpPr>
          <p:nvPr>
            <p:ph type="title"/>
          </p:nvPr>
        </p:nvSpPr>
        <p:spPr>
          <a:xfrm>
            <a:off x="7972251" y="1094559"/>
            <a:ext cx="4934277" cy="2334441"/>
          </a:xfrm>
        </p:spPr>
        <p:txBody>
          <a:bodyPr vert="horz" lIns="91440" tIns="45720" rIns="91440" bIns="45720" rtlCol="0" anchor="b">
            <a:normAutofit/>
          </a:bodyPr>
          <a:lstStyle/>
          <a:p>
            <a:r>
              <a:rPr lang="en-US" sz="3200" i="1" kern="1200" dirty="0" err="1">
                <a:solidFill>
                  <a:srgbClr val="000000"/>
                </a:solidFill>
                <a:highlight>
                  <a:srgbClr val="FFFF00"/>
                </a:highlight>
                <a:latin typeface="+mj-lt"/>
                <a:ea typeface="+mj-ea"/>
                <a:cs typeface="+mj-cs"/>
              </a:rPr>
              <a:t>Fænomenet</a:t>
            </a:r>
            <a:r>
              <a:rPr lang="en-US" sz="3200" i="1" kern="1200" dirty="0">
                <a:solidFill>
                  <a:srgbClr val="000000"/>
                </a:solidFill>
                <a:highlight>
                  <a:srgbClr val="FFFF00"/>
                </a:highlight>
                <a:latin typeface="+mj-lt"/>
                <a:ea typeface="+mj-ea"/>
                <a:cs typeface="+mj-cs"/>
              </a:rPr>
              <a:t>: </a:t>
            </a:r>
            <a:r>
              <a:rPr lang="en-US" sz="3200" dirty="0"/>
              <a:t>“</a:t>
            </a:r>
            <a:r>
              <a:rPr lang="en-US" sz="3200" i="1" kern="1200" dirty="0" err="1">
                <a:solidFill>
                  <a:srgbClr val="000000"/>
                </a:solidFill>
                <a:highlight>
                  <a:srgbClr val="FFFF00"/>
                </a:highlight>
                <a:latin typeface="+mj-lt"/>
                <a:ea typeface="+mj-ea"/>
                <a:cs typeface="+mj-cs"/>
              </a:rPr>
              <a:t>forelskelse</a:t>
            </a:r>
            <a:r>
              <a:rPr lang="en-US" sz="3200" i="1" kern="1200" dirty="0">
                <a:solidFill>
                  <a:srgbClr val="000000"/>
                </a:solidFill>
                <a:highlight>
                  <a:srgbClr val="FFFF00"/>
                </a:highlight>
                <a:latin typeface="+mj-lt"/>
                <a:ea typeface="+mj-ea"/>
                <a:cs typeface="+mj-cs"/>
              </a:rPr>
              <a:t>”</a:t>
            </a:r>
          </a:p>
        </p:txBody>
      </p:sp>
      <p:pic>
        <p:nvPicPr>
          <p:cNvPr id="4" name="Billede 3">
            <a:extLst>
              <a:ext uri="{FF2B5EF4-FFF2-40B4-BE49-F238E27FC236}">
                <a16:creationId xmlns:a16="http://schemas.microsoft.com/office/drawing/2014/main" id="{AE324BEA-901E-39FC-DA32-E2720B2CFD40}"/>
              </a:ext>
            </a:extLst>
          </p:cNvPr>
          <p:cNvPicPr>
            <a:picLocks noChangeAspect="1"/>
          </p:cNvPicPr>
          <p:nvPr/>
        </p:nvPicPr>
        <p:blipFill>
          <a:blip r:embed="rId4"/>
          <a:stretch>
            <a:fillRect/>
          </a:stretch>
        </p:blipFill>
        <p:spPr>
          <a:xfrm>
            <a:off x="403926" y="273403"/>
            <a:ext cx="4156741" cy="6535794"/>
          </a:xfrm>
          <a:prstGeom prst="rect">
            <a:avLst/>
          </a:prstGeom>
        </p:spPr>
      </p:pic>
      <p:sp>
        <p:nvSpPr>
          <p:cNvPr id="6" name="Tekstfelt 5">
            <a:extLst>
              <a:ext uri="{FF2B5EF4-FFF2-40B4-BE49-F238E27FC236}">
                <a16:creationId xmlns:a16="http://schemas.microsoft.com/office/drawing/2014/main" id="{91A528BF-4073-9B02-C0E4-52B364A8A119}"/>
              </a:ext>
            </a:extLst>
          </p:cNvPr>
          <p:cNvSpPr txBox="1"/>
          <p:nvPr/>
        </p:nvSpPr>
        <p:spPr>
          <a:xfrm>
            <a:off x="6721909" y="3804635"/>
            <a:ext cx="4005513" cy="2554545"/>
          </a:xfrm>
          <a:prstGeom prst="rect">
            <a:avLst/>
          </a:prstGeom>
          <a:noFill/>
        </p:spPr>
        <p:txBody>
          <a:bodyPr wrap="square" rtlCol="0">
            <a:spAutoFit/>
          </a:bodyPr>
          <a:lstStyle/>
          <a:p>
            <a:pPr algn="just" fontAlgn="base"/>
            <a:r>
              <a:rPr lang="da-DK" sz="2000" b="1" i="1" dirty="0">
                <a:solidFill>
                  <a:srgbClr val="333333"/>
                </a:solidFill>
                <a:effectLst/>
                <a:latin typeface="raleway" pitchFamily="2" charset="77"/>
              </a:rPr>
              <a:t>Forelskelse</a:t>
            </a:r>
            <a:r>
              <a:rPr lang="da-DK" sz="2000" b="1" i="0" dirty="0">
                <a:solidFill>
                  <a:srgbClr val="333333"/>
                </a:solidFill>
                <a:effectLst/>
                <a:latin typeface="raleway" pitchFamily="2" charset="77"/>
              </a:rPr>
              <a:t> er meget svært at forstå fordi det er så komplekst et fænomen. Forelskelse kan føre til at man rødmer, at man har svært ved koncentrere </a:t>
            </a:r>
            <a:r>
              <a:rPr lang="da-DK" sz="2000" b="1" dirty="0">
                <a:solidFill>
                  <a:srgbClr val="333333"/>
                </a:solidFill>
                <a:latin typeface="raleway" pitchFamily="2" charset="77"/>
              </a:rPr>
              <a:t>sig, at man</a:t>
            </a:r>
            <a:r>
              <a:rPr lang="da-DK" sz="2000" b="1" i="0" dirty="0">
                <a:solidFill>
                  <a:srgbClr val="333333"/>
                </a:solidFill>
                <a:effectLst/>
                <a:latin typeface="raleway" pitchFamily="2" charset="77"/>
              </a:rPr>
              <a:t> mister appetitten</a:t>
            </a:r>
            <a:r>
              <a:rPr lang="da-DK" sz="2000" b="1" dirty="0">
                <a:solidFill>
                  <a:srgbClr val="333333"/>
                </a:solidFill>
                <a:latin typeface="raleway" pitchFamily="2" charset="77"/>
              </a:rPr>
              <a:t> eller at man</a:t>
            </a:r>
            <a:r>
              <a:rPr lang="da-DK" sz="2000" b="1" i="0" dirty="0">
                <a:solidFill>
                  <a:srgbClr val="333333"/>
                </a:solidFill>
                <a:effectLst/>
                <a:latin typeface="raleway" pitchFamily="2" charset="77"/>
              </a:rPr>
              <a:t> ligger søvnløs, fordi følelserne ræser rundt i dig. </a:t>
            </a:r>
            <a:endParaRPr lang="da-DK" sz="1400" dirty="0"/>
          </a:p>
        </p:txBody>
      </p:sp>
    </p:spTree>
    <p:extLst>
      <p:ext uri="{BB962C8B-B14F-4D97-AF65-F5344CB8AC3E}">
        <p14:creationId xmlns:p14="http://schemas.microsoft.com/office/powerpoint/2010/main" val="1645065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3F5135F-115E-423C-BE4A-B56C35DC9F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1" name="Group 10">
              <a:extLst>
                <a:ext uri="{FF2B5EF4-FFF2-40B4-BE49-F238E27FC236}">
                  <a16:creationId xmlns:a16="http://schemas.microsoft.com/office/drawing/2014/main" id="{82C1E318-0F1F-4920-8C7D-FBAC66631B5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3" name="Straight Connector 12">
                <a:extLst>
                  <a:ext uri="{FF2B5EF4-FFF2-40B4-BE49-F238E27FC236}">
                    <a16:creationId xmlns:a16="http://schemas.microsoft.com/office/drawing/2014/main" id="{DE4A7237-B6EB-4FB7-8B68-7C27438D47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13">
                <a:extLst>
                  <a:ext uri="{FF2B5EF4-FFF2-40B4-BE49-F238E27FC236}">
                    <a16:creationId xmlns:a16="http://schemas.microsoft.com/office/drawing/2014/main" id="{84E00FDE-0838-4B5B-A782-6B6C92DB0A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Oval 11">
              <a:extLst>
                <a:ext uri="{FF2B5EF4-FFF2-40B4-BE49-F238E27FC236}">
                  <a16:creationId xmlns:a16="http://schemas.microsoft.com/office/drawing/2014/main" id="{2BC1B2F3-8E83-4A70-B103-979C67EEC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6" name="Rectangle 15">
            <a:extLst>
              <a:ext uri="{FF2B5EF4-FFF2-40B4-BE49-F238E27FC236}">
                <a16:creationId xmlns:a16="http://schemas.microsoft.com/office/drawing/2014/main" id="{450FBA5D-3C8A-4C32-B7D0-B45D4B660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24C0170-3916-4625-8190-2E3BF113A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103" y="487315"/>
            <a:ext cx="10912569" cy="5791049"/>
          </a:xfrm>
          <a:prstGeom prst="rect">
            <a:avLst/>
          </a:prstGeom>
          <a:solidFill>
            <a:schemeClr val="tx1"/>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23CE7398-691E-4D63-BCA9-06B1A5F66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910" y="568496"/>
            <a:ext cx="10664180" cy="5643595"/>
          </a:xfrm>
          <a:custGeom>
            <a:avLst/>
            <a:gdLst>
              <a:gd name="connsiteX0" fmla="*/ 7523612 w 10307628"/>
              <a:gd name="connsiteY0" fmla="*/ 0 h 5643595"/>
              <a:gd name="connsiteX1" fmla="*/ 7564336 w 10307628"/>
              <a:gd name="connsiteY1" fmla="*/ 814 h 5643595"/>
              <a:gd name="connsiteX2" fmla="*/ 7617236 w 10307628"/>
              <a:gd name="connsiteY2" fmla="*/ 6056 h 5643595"/>
              <a:gd name="connsiteX3" fmla="*/ 7672131 w 10307628"/>
              <a:gd name="connsiteY3" fmla="*/ 18215 h 5643595"/>
              <a:gd name="connsiteX4" fmla="*/ 7725823 w 10307628"/>
              <a:gd name="connsiteY4" fmla="*/ 28825 h 5643595"/>
              <a:gd name="connsiteX5" fmla="*/ 7821953 w 10307628"/>
              <a:gd name="connsiteY5" fmla="*/ 28825 h 5643595"/>
              <a:gd name="connsiteX6" fmla="*/ 8546161 w 10307628"/>
              <a:gd name="connsiteY6" fmla="*/ 28825 h 5643595"/>
              <a:gd name="connsiteX7" fmla="*/ 8600506 w 10307628"/>
              <a:gd name="connsiteY7" fmla="*/ 18870 h 5643595"/>
              <a:gd name="connsiteX8" fmla="*/ 8653340 w 10307628"/>
              <a:gd name="connsiteY8" fmla="*/ 28825 h 5643595"/>
              <a:gd name="connsiteX9" fmla="*/ 10272011 w 10307628"/>
              <a:gd name="connsiteY9" fmla="*/ 28825 h 5643595"/>
              <a:gd name="connsiteX10" fmla="*/ 10307628 w 10307628"/>
              <a:gd name="connsiteY10" fmla="*/ 64204 h 5643595"/>
              <a:gd name="connsiteX11" fmla="*/ 10307628 w 10307628"/>
              <a:gd name="connsiteY11" fmla="*/ 2653338 h 5643595"/>
              <a:gd name="connsiteX12" fmla="*/ 10307628 w 10307628"/>
              <a:gd name="connsiteY12" fmla="*/ 2970007 h 5643595"/>
              <a:gd name="connsiteX13" fmla="*/ 10307628 w 10307628"/>
              <a:gd name="connsiteY13" fmla="*/ 5559141 h 5643595"/>
              <a:gd name="connsiteX14" fmla="*/ 10272011 w 10307628"/>
              <a:gd name="connsiteY14" fmla="*/ 5594621 h 5643595"/>
              <a:gd name="connsiteX15" fmla="*/ 6443177 w 10307628"/>
              <a:gd name="connsiteY15" fmla="*/ 5594621 h 5643595"/>
              <a:gd name="connsiteX16" fmla="*/ 4119673 w 10307628"/>
              <a:gd name="connsiteY16" fmla="*/ 5594621 h 5643595"/>
              <a:gd name="connsiteX17" fmla="*/ 4118280 w 10307628"/>
              <a:gd name="connsiteY17" fmla="*/ 5594853 h 5643595"/>
              <a:gd name="connsiteX18" fmla="*/ 3917240 w 10307628"/>
              <a:gd name="connsiteY18" fmla="*/ 5594778 h 5643595"/>
              <a:gd name="connsiteX19" fmla="*/ 3884156 w 10307628"/>
              <a:gd name="connsiteY19" fmla="*/ 5594621 h 5643595"/>
              <a:gd name="connsiteX20" fmla="*/ 3470148 w 10307628"/>
              <a:gd name="connsiteY20" fmla="*/ 5594621 h 5643595"/>
              <a:gd name="connsiteX21" fmla="*/ 2841591 w 10307628"/>
              <a:gd name="connsiteY21" fmla="*/ 5594621 h 5643595"/>
              <a:gd name="connsiteX22" fmla="*/ 2114476 w 10307628"/>
              <a:gd name="connsiteY22" fmla="*/ 5594621 h 5643595"/>
              <a:gd name="connsiteX23" fmla="*/ 2097071 w 10307628"/>
              <a:gd name="connsiteY23" fmla="*/ 5596192 h 5643595"/>
              <a:gd name="connsiteX24" fmla="*/ 2029282 w 10307628"/>
              <a:gd name="connsiteY24" fmla="*/ 5605909 h 5643595"/>
              <a:gd name="connsiteX25" fmla="*/ 2014804 w 10307628"/>
              <a:gd name="connsiteY25" fmla="*/ 5611360 h 5643595"/>
              <a:gd name="connsiteX26" fmla="*/ 1997908 w 10307628"/>
              <a:gd name="connsiteY26" fmla="*/ 5606704 h 5643595"/>
              <a:gd name="connsiteX27" fmla="*/ 1992883 w 10307628"/>
              <a:gd name="connsiteY27" fmla="*/ 5602137 h 5643595"/>
              <a:gd name="connsiteX28" fmla="*/ 1938960 w 10307628"/>
              <a:gd name="connsiteY28" fmla="*/ 5611206 h 5643595"/>
              <a:gd name="connsiteX29" fmla="*/ 1932440 w 10307628"/>
              <a:gd name="connsiteY29" fmla="*/ 5611460 h 5643595"/>
              <a:gd name="connsiteX30" fmla="*/ 1887491 w 10307628"/>
              <a:gd name="connsiteY30" fmla="*/ 5610177 h 5643595"/>
              <a:gd name="connsiteX31" fmla="*/ 1820635 w 10307628"/>
              <a:gd name="connsiteY31" fmla="*/ 5603551 h 5643595"/>
              <a:gd name="connsiteX32" fmla="*/ 1799173 w 10307628"/>
              <a:gd name="connsiteY32" fmla="*/ 5594621 h 5643595"/>
              <a:gd name="connsiteX33" fmla="*/ 1548815 w 10307628"/>
              <a:gd name="connsiteY33" fmla="*/ 5594621 h 5643595"/>
              <a:gd name="connsiteX34" fmla="*/ 1541980 w 10307628"/>
              <a:gd name="connsiteY34" fmla="*/ 5596003 h 5643595"/>
              <a:gd name="connsiteX35" fmla="*/ 1537680 w 10307628"/>
              <a:gd name="connsiteY35" fmla="*/ 5605733 h 5643595"/>
              <a:gd name="connsiteX36" fmla="*/ 1514498 w 10307628"/>
              <a:gd name="connsiteY36" fmla="*/ 5602486 h 5643595"/>
              <a:gd name="connsiteX37" fmla="*/ 1510445 w 10307628"/>
              <a:gd name="connsiteY37" fmla="*/ 5601724 h 5643595"/>
              <a:gd name="connsiteX38" fmla="*/ 1495380 w 10307628"/>
              <a:gd name="connsiteY38" fmla="*/ 5603076 h 5643595"/>
              <a:gd name="connsiteX39" fmla="*/ 1489703 w 10307628"/>
              <a:gd name="connsiteY39" fmla="*/ 5597953 h 5643595"/>
              <a:gd name="connsiteX40" fmla="*/ 1438669 w 10307628"/>
              <a:gd name="connsiteY40" fmla="*/ 5600070 h 5643595"/>
              <a:gd name="connsiteX41" fmla="*/ 1341411 w 10307628"/>
              <a:gd name="connsiteY41" fmla="*/ 5613769 h 5643595"/>
              <a:gd name="connsiteX42" fmla="*/ 1326425 w 10307628"/>
              <a:gd name="connsiteY42" fmla="*/ 5619375 h 5643595"/>
              <a:gd name="connsiteX43" fmla="*/ 1227256 w 10307628"/>
              <a:gd name="connsiteY43" fmla="*/ 5628327 h 5643595"/>
              <a:gd name="connsiteX44" fmla="*/ 1159467 w 10307628"/>
              <a:gd name="connsiteY44" fmla="*/ 5638044 h 5643595"/>
              <a:gd name="connsiteX45" fmla="*/ 1144990 w 10307628"/>
              <a:gd name="connsiteY45" fmla="*/ 5643495 h 5643595"/>
              <a:gd name="connsiteX46" fmla="*/ 1128094 w 10307628"/>
              <a:gd name="connsiteY46" fmla="*/ 5638839 h 5643595"/>
              <a:gd name="connsiteX47" fmla="*/ 1123068 w 10307628"/>
              <a:gd name="connsiteY47" fmla="*/ 5634272 h 5643595"/>
              <a:gd name="connsiteX48" fmla="*/ 1069146 w 10307628"/>
              <a:gd name="connsiteY48" fmla="*/ 5643341 h 5643595"/>
              <a:gd name="connsiteX49" fmla="*/ 1062626 w 10307628"/>
              <a:gd name="connsiteY49" fmla="*/ 5643595 h 5643595"/>
              <a:gd name="connsiteX50" fmla="*/ 1017678 w 10307628"/>
              <a:gd name="connsiteY50" fmla="*/ 5642312 h 5643595"/>
              <a:gd name="connsiteX51" fmla="*/ 950822 w 10307628"/>
              <a:gd name="connsiteY51" fmla="*/ 5635687 h 5643595"/>
              <a:gd name="connsiteX52" fmla="*/ 881443 w 10307628"/>
              <a:gd name="connsiteY52" fmla="*/ 5620321 h 5643595"/>
              <a:gd name="connsiteX53" fmla="*/ 841388 w 10307628"/>
              <a:gd name="connsiteY53" fmla="*/ 5614082 h 5643595"/>
              <a:gd name="connsiteX54" fmla="*/ 813523 w 10307628"/>
              <a:gd name="connsiteY54" fmla="*/ 5606907 h 5643595"/>
              <a:gd name="connsiteX55" fmla="*/ 735712 w 10307628"/>
              <a:gd name="connsiteY55" fmla="*/ 5602820 h 5643595"/>
              <a:gd name="connsiteX56" fmla="*/ 603858 w 10307628"/>
              <a:gd name="connsiteY56" fmla="*/ 5601972 h 5643595"/>
              <a:gd name="connsiteX57" fmla="*/ 571767 w 10307628"/>
              <a:gd name="connsiteY57" fmla="*/ 5598288 h 5643595"/>
              <a:gd name="connsiteX58" fmla="*/ 558333 w 10307628"/>
              <a:gd name="connsiteY58" fmla="*/ 5594621 h 5643595"/>
              <a:gd name="connsiteX59" fmla="*/ 33335 w 10307628"/>
              <a:gd name="connsiteY59" fmla="*/ 5594621 h 5643595"/>
              <a:gd name="connsiteX60" fmla="*/ 33335 w 10307628"/>
              <a:gd name="connsiteY60" fmla="*/ 5592586 h 5643595"/>
              <a:gd name="connsiteX61" fmla="*/ 9849 w 10307628"/>
              <a:gd name="connsiteY61" fmla="*/ 5582821 h 5643595"/>
              <a:gd name="connsiteX62" fmla="*/ 0 w 10307628"/>
              <a:gd name="connsiteY62" fmla="*/ 5559138 h 5643595"/>
              <a:gd name="connsiteX63" fmla="*/ 0 w 10307628"/>
              <a:gd name="connsiteY63" fmla="*/ 2822796 h 5643595"/>
              <a:gd name="connsiteX64" fmla="*/ 4140 w 10307628"/>
              <a:gd name="connsiteY64" fmla="*/ 2814726 h 5643595"/>
              <a:gd name="connsiteX65" fmla="*/ 37 w 10307628"/>
              <a:gd name="connsiteY65" fmla="*/ 2804856 h 5643595"/>
              <a:gd name="connsiteX66" fmla="*/ 37 w 10307628"/>
              <a:gd name="connsiteY66" fmla="*/ 58894 h 5643595"/>
              <a:gd name="connsiteX67" fmla="*/ 9918 w 10307628"/>
              <a:gd name="connsiteY67" fmla="*/ 35273 h 5643595"/>
              <a:gd name="connsiteX68" fmla="*/ 33335 w 10307628"/>
              <a:gd name="connsiteY68" fmla="*/ 25556 h 5643595"/>
              <a:gd name="connsiteX69" fmla="*/ 33335 w 10307628"/>
              <a:gd name="connsiteY69" fmla="*/ 20985 h 5643595"/>
              <a:gd name="connsiteX70" fmla="*/ 6462044 w 10307628"/>
              <a:gd name="connsiteY70" fmla="*/ 25681 h 5643595"/>
              <a:gd name="connsiteX71" fmla="*/ 6534914 w 10307628"/>
              <a:gd name="connsiteY71" fmla="*/ 17249 h 5643595"/>
              <a:gd name="connsiteX72" fmla="*/ 6567445 w 10307628"/>
              <a:gd name="connsiteY72" fmla="*/ 17095 h 5643595"/>
              <a:gd name="connsiteX73" fmla="*/ 6588109 w 10307628"/>
              <a:gd name="connsiteY73" fmla="*/ 17800 h 5643595"/>
              <a:gd name="connsiteX74" fmla="*/ 6595145 w 10307628"/>
              <a:gd name="connsiteY74" fmla="*/ 25835 h 5643595"/>
              <a:gd name="connsiteX75" fmla="*/ 6689366 w 10307628"/>
              <a:gd name="connsiteY75" fmla="*/ 28825 h 5643595"/>
              <a:gd name="connsiteX76" fmla="*/ 6775363 w 10307628"/>
              <a:gd name="connsiteY76" fmla="*/ 25305 h 5643595"/>
              <a:gd name="connsiteX77" fmla="*/ 6788137 w 10307628"/>
              <a:gd name="connsiteY77" fmla="*/ 28825 h 5643595"/>
              <a:gd name="connsiteX78" fmla="*/ 6876098 w 10307628"/>
              <a:gd name="connsiteY78" fmla="*/ 26241 h 5643595"/>
              <a:gd name="connsiteX79" fmla="*/ 6902171 w 10307628"/>
              <a:gd name="connsiteY79" fmla="*/ 28825 h 5643595"/>
              <a:gd name="connsiteX80" fmla="*/ 7255611 w 10307628"/>
              <a:gd name="connsiteY80" fmla="*/ 28825 h 5643595"/>
              <a:gd name="connsiteX81" fmla="*/ 7266027 w 10307628"/>
              <a:gd name="connsiteY81" fmla="*/ 26513 h 5643595"/>
              <a:gd name="connsiteX82" fmla="*/ 7320041 w 10307628"/>
              <a:gd name="connsiteY82" fmla="*/ 18963 h 5643595"/>
              <a:gd name="connsiteX83" fmla="*/ 7398508 w 10307628"/>
              <a:gd name="connsiteY83" fmla="*/ 11880 h 5643595"/>
              <a:gd name="connsiteX84" fmla="*/ 7452146 w 10307628"/>
              <a:gd name="connsiteY84" fmla="*/ 4191 h 5643595"/>
              <a:gd name="connsiteX85" fmla="*/ 7480946 w 10307628"/>
              <a:gd name="connsiteY85" fmla="*/ 7176 h 564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307628" h="5643595">
                <a:moveTo>
                  <a:pt x="7523612" y="0"/>
                </a:moveTo>
                <a:lnTo>
                  <a:pt x="7564336" y="814"/>
                </a:lnTo>
                <a:lnTo>
                  <a:pt x="7617236" y="6056"/>
                </a:lnTo>
                <a:cubicBezTo>
                  <a:pt x="7634734" y="10110"/>
                  <a:pt x="7650532" y="26698"/>
                  <a:pt x="7672131" y="18215"/>
                </a:cubicBezTo>
                <a:lnTo>
                  <a:pt x="7725823" y="28825"/>
                </a:lnTo>
                <a:lnTo>
                  <a:pt x="7821953" y="28825"/>
                </a:lnTo>
                <a:lnTo>
                  <a:pt x="8546161" y="28825"/>
                </a:lnTo>
                <a:cubicBezTo>
                  <a:pt x="8564276" y="25507"/>
                  <a:pt x="8570853" y="19308"/>
                  <a:pt x="8600506" y="18870"/>
                </a:cubicBezTo>
                <a:lnTo>
                  <a:pt x="8653340" y="28825"/>
                </a:lnTo>
                <a:lnTo>
                  <a:pt x="10272011" y="28825"/>
                </a:lnTo>
                <a:cubicBezTo>
                  <a:pt x="10291620" y="28876"/>
                  <a:pt x="10307516" y="44670"/>
                  <a:pt x="10307628" y="64204"/>
                </a:cubicBezTo>
                <a:lnTo>
                  <a:pt x="10307628" y="2653338"/>
                </a:lnTo>
                <a:lnTo>
                  <a:pt x="10307628" y="2970007"/>
                </a:lnTo>
                <a:lnTo>
                  <a:pt x="10307628" y="5559141"/>
                </a:lnTo>
                <a:cubicBezTo>
                  <a:pt x="10307578" y="5578714"/>
                  <a:pt x="10291661" y="5594566"/>
                  <a:pt x="10272011" y="5594621"/>
                </a:cubicBezTo>
                <a:lnTo>
                  <a:pt x="6443177" y="5594621"/>
                </a:lnTo>
                <a:lnTo>
                  <a:pt x="4119673" y="5594621"/>
                </a:lnTo>
                <a:lnTo>
                  <a:pt x="4118280" y="5594853"/>
                </a:lnTo>
                <a:cubicBezTo>
                  <a:pt x="4063035" y="5600785"/>
                  <a:pt x="3909904" y="5601986"/>
                  <a:pt x="3917240" y="5594778"/>
                </a:cubicBezTo>
                <a:lnTo>
                  <a:pt x="3884156" y="5594621"/>
                </a:lnTo>
                <a:lnTo>
                  <a:pt x="3470148" y="5594621"/>
                </a:lnTo>
                <a:lnTo>
                  <a:pt x="2841591" y="5594621"/>
                </a:lnTo>
                <a:lnTo>
                  <a:pt x="2114476" y="5594621"/>
                </a:lnTo>
                <a:lnTo>
                  <a:pt x="2097071" y="5596192"/>
                </a:lnTo>
                <a:lnTo>
                  <a:pt x="2029282" y="5605909"/>
                </a:lnTo>
                <a:lnTo>
                  <a:pt x="2014804" y="5611360"/>
                </a:lnTo>
                <a:lnTo>
                  <a:pt x="1997908" y="5606704"/>
                </a:lnTo>
                <a:cubicBezTo>
                  <a:pt x="1995831" y="5605333"/>
                  <a:pt x="1994139" y="5603792"/>
                  <a:pt x="1992883" y="5602137"/>
                </a:cubicBezTo>
                <a:lnTo>
                  <a:pt x="1938960" y="5611206"/>
                </a:lnTo>
                <a:lnTo>
                  <a:pt x="1932440" y="5611460"/>
                </a:lnTo>
                <a:lnTo>
                  <a:pt x="1887491" y="5610177"/>
                </a:lnTo>
                <a:lnTo>
                  <a:pt x="1820635" y="5603551"/>
                </a:lnTo>
                <a:lnTo>
                  <a:pt x="1799173" y="5594621"/>
                </a:lnTo>
                <a:lnTo>
                  <a:pt x="1548815" y="5594621"/>
                </a:lnTo>
                <a:lnTo>
                  <a:pt x="1541980" y="5596003"/>
                </a:lnTo>
                <a:cubicBezTo>
                  <a:pt x="1538646" y="5597868"/>
                  <a:pt x="1536859" y="5600896"/>
                  <a:pt x="1537680" y="5605733"/>
                </a:cubicBezTo>
                <a:cubicBezTo>
                  <a:pt x="1529903" y="5605249"/>
                  <a:pt x="1522231" y="5603967"/>
                  <a:pt x="1514498" y="5602486"/>
                </a:cubicBezTo>
                <a:lnTo>
                  <a:pt x="1510445" y="5601724"/>
                </a:lnTo>
                <a:lnTo>
                  <a:pt x="1495380" y="5603076"/>
                </a:lnTo>
                <a:lnTo>
                  <a:pt x="1489703" y="5597953"/>
                </a:lnTo>
                <a:lnTo>
                  <a:pt x="1438669" y="5600070"/>
                </a:lnTo>
                <a:cubicBezTo>
                  <a:pt x="1416864" y="5613995"/>
                  <a:pt x="1375615" y="5607614"/>
                  <a:pt x="1341411" y="5613769"/>
                </a:cubicBezTo>
                <a:lnTo>
                  <a:pt x="1326425" y="5619375"/>
                </a:lnTo>
                <a:lnTo>
                  <a:pt x="1227256" y="5628327"/>
                </a:lnTo>
                <a:lnTo>
                  <a:pt x="1159467" y="5638044"/>
                </a:lnTo>
                <a:lnTo>
                  <a:pt x="1144990" y="5643495"/>
                </a:lnTo>
                <a:lnTo>
                  <a:pt x="1128094" y="5638839"/>
                </a:lnTo>
                <a:cubicBezTo>
                  <a:pt x="1126017" y="5637468"/>
                  <a:pt x="1124325" y="5635928"/>
                  <a:pt x="1123068" y="5634272"/>
                </a:cubicBezTo>
                <a:lnTo>
                  <a:pt x="1069146" y="5643341"/>
                </a:lnTo>
                <a:lnTo>
                  <a:pt x="1062626" y="5643595"/>
                </a:lnTo>
                <a:lnTo>
                  <a:pt x="1017678" y="5642312"/>
                </a:lnTo>
                <a:lnTo>
                  <a:pt x="950822" y="5635687"/>
                </a:lnTo>
                <a:cubicBezTo>
                  <a:pt x="928707" y="5630564"/>
                  <a:pt x="908740" y="5609600"/>
                  <a:pt x="881443" y="5620321"/>
                </a:cubicBezTo>
                <a:cubicBezTo>
                  <a:pt x="887490" y="5608452"/>
                  <a:pt x="849018" y="5624096"/>
                  <a:pt x="841388" y="5614082"/>
                </a:cubicBezTo>
                <a:cubicBezTo>
                  <a:pt x="836905" y="5605753"/>
                  <a:pt x="824190" y="5608558"/>
                  <a:pt x="813523" y="5606907"/>
                </a:cubicBezTo>
                <a:cubicBezTo>
                  <a:pt x="804209" y="5599147"/>
                  <a:pt x="752612" y="5598835"/>
                  <a:pt x="735712" y="5602820"/>
                </a:cubicBezTo>
                <a:cubicBezTo>
                  <a:pt x="689434" y="5619272"/>
                  <a:pt x="641095" y="5589736"/>
                  <a:pt x="603858" y="5601972"/>
                </a:cubicBezTo>
                <a:cubicBezTo>
                  <a:pt x="588872" y="5601233"/>
                  <a:pt x="578969" y="5599815"/>
                  <a:pt x="571767" y="5598288"/>
                </a:cubicBezTo>
                <a:lnTo>
                  <a:pt x="558333" y="5594621"/>
                </a:lnTo>
                <a:lnTo>
                  <a:pt x="33335" y="5594621"/>
                </a:lnTo>
                <a:lnTo>
                  <a:pt x="33335" y="5592586"/>
                </a:lnTo>
                <a:lnTo>
                  <a:pt x="9849" y="5582821"/>
                </a:lnTo>
                <a:cubicBezTo>
                  <a:pt x="3785" y="5576757"/>
                  <a:pt x="27" y="5568387"/>
                  <a:pt x="0" y="5559138"/>
                </a:cubicBezTo>
                <a:lnTo>
                  <a:pt x="0" y="2822796"/>
                </a:lnTo>
                <a:lnTo>
                  <a:pt x="4140" y="2814726"/>
                </a:lnTo>
                <a:lnTo>
                  <a:pt x="37" y="2804856"/>
                </a:lnTo>
                <a:lnTo>
                  <a:pt x="37" y="58894"/>
                </a:lnTo>
                <a:cubicBezTo>
                  <a:pt x="90" y="49664"/>
                  <a:pt x="3857" y="41318"/>
                  <a:pt x="9918" y="35273"/>
                </a:cubicBezTo>
                <a:lnTo>
                  <a:pt x="33335" y="25556"/>
                </a:lnTo>
                <a:lnTo>
                  <a:pt x="33335" y="20985"/>
                </a:lnTo>
                <a:lnTo>
                  <a:pt x="6462044" y="25681"/>
                </a:lnTo>
                <a:lnTo>
                  <a:pt x="6534914" y="17249"/>
                </a:lnTo>
                <a:cubicBezTo>
                  <a:pt x="6536143" y="17197"/>
                  <a:pt x="6565934" y="17710"/>
                  <a:pt x="6567445" y="17095"/>
                </a:cubicBezTo>
                <a:lnTo>
                  <a:pt x="6588109" y="17800"/>
                </a:lnTo>
                <a:lnTo>
                  <a:pt x="6595145" y="25835"/>
                </a:lnTo>
                <a:cubicBezTo>
                  <a:pt x="6611540" y="29113"/>
                  <a:pt x="6660888" y="28327"/>
                  <a:pt x="6689366" y="28825"/>
                </a:cubicBezTo>
                <a:lnTo>
                  <a:pt x="6775363" y="25305"/>
                </a:lnTo>
                <a:lnTo>
                  <a:pt x="6788137" y="28825"/>
                </a:lnTo>
                <a:lnTo>
                  <a:pt x="6876098" y="26241"/>
                </a:lnTo>
                <a:lnTo>
                  <a:pt x="6902171" y="28825"/>
                </a:lnTo>
                <a:lnTo>
                  <a:pt x="7255611" y="28825"/>
                </a:lnTo>
                <a:lnTo>
                  <a:pt x="7266027" y="26513"/>
                </a:lnTo>
                <a:lnTo>
                  <a:pt x="7320041" y="18963"/>
                </a:lnTo>
                <a:lnTo>
                  <a:pt x="7398508" y="11880"/>
                </a:lnTo>
                <a:lnTo>
                  <a:pt x="7452146" y="4191"/>
                </a:lnTo>
                <a:cubicBezTo>
                  <a:pt x="7465885" y="3407"/>
                  <a:pt x="7469035" y="7874"/>
                  <a:pt x="7480946" y="7176"/>
                </a:cubicBezTo>
                <a:close/>
              </a:path>
            </a:pathLst>
          </a:custGeom>
          <a:blipFill>
            <a:blip r:embed="rId2"/>
            <a:tile tx="0" ty="0" sx="100000" sy="100000" flip="none" algn="tl"/>
          </a:blipFill>
          <a:ln w="9525" cap="flat">
            <a:noFill/>
            <a:prstDash val="solid"/>
            <a:miter/>
          </a:ln>
        </p:spPr>
        <p:txBody>
          <a:bodyPr rtlCol="0" anchor="ctr"/>
          <a:lstStyle/>
          <a:p>
            <a:endParaRPr lang="en-US"/>
          </a:p>
        </p:txBody>
      </p:sp>
      <p:pic>
        <p:nvPicPr>
          <p:cNvPr id="5" name="Pladsholder til indhold 4" descr="Et billede, der indeholder tekst, whiteboard&#10;&#10;Automatisk genereret beskrivelse">
            <a:extLst>
              <a:ext uri="{FF2B5EF4-FFF2-40B4-BE49-F238E27FC236}">
                <a16:creationId xmlns:a16="http://schemas.microsoft.com/office/drawing/2014/main" id="{9D3DAAD5-DB4B-83EC-1C72-9F91E3220C40}"/>
              </a:ext>
            </a:extLst>
          </p:cNvPr>
          <p:cNvPicPr>
            <a:picLocks noGrp="1" noChangeAspect="1"/>
          </p:cNvPicPr>
          <p:nvPr>
            <p:ph idx="1"/>
          </p:nvPr>
        </p:nvPicPr>
        <p:blipFill rotWithShape="1">
          <a:blip r:embed="rId3">
            <a:alphaModFix amt="85000"/>
          </a:blip>
          <a:srcRect t="9256" r="-2" b="280"/>
          <a:stretch/>
        </p:blipFill>
        <p:spPr>
          <a:xfrm>
            <a:off x="978668" y="732363"/>
            <a:ext cx="10133577" cy="4351580"/>
          </a:xfrm>
          <a:custGeom>
            <a:avLst/>
            <a:gdLst/>
            <a:ahLst/>
            <a:cxnLst/>
            <a:rect l="l" t="t" r="r" b="b"/>
            <a:pathLst>
              <a:path w="10664180" h="5643595">
                <a:moveTo>
                  <a:pt x="7783862" y="0"/>
                </a:moveTo>
                <a:lnTo>
                  <a:pt x="7825995" y="814"/>
                </a:lnTo>
                <a:lnTo>
                  <a:pt x="7880725" y="6056"/>
                </a:lnTo>
                <a:cubicBezTo>
                  <a:pt x="7898827" y="10110"/>
                  <a:pt x="7915172" y="26698"/>
                  <a:pt x="7937519" y="18215"/>
                </a:cubicBezTo>
                <a:lnTo>
                  <a:pt x="7993067" y="28825"/>
                </a:lnTo>
                <a:lnTo>
                  <a:pt x="8092523" y="28825"/>
                </a:lnTo>
                <a:lnTo>
                  <a:pt x="8841782" y="28825"/>
                </a:lnTo>
                <a:cubicBezTo>
                  <a:pt x="8860524" y="25507"/>
                  <a:pt x="8867328" y="19308"/>
                  <a:pt x="8898007" y="18870"/>
                </a:cubicBezTo>
                <a:lnTo>
                  <a:pt x="8952668" y="28825"/>
                </a:lnTo>
                <a:lnTo>
                  <a:pt x="10627331" y="28825"/>
                </a:lnTo>
                <a:cubicBezTo>
                  <a:pt x="10647618" y="28876"/>
                  <a:pt x="10664064" y="44670"/>
                  <a:pt x="10664180" y="64204"/>
                </a:cubicBezTo>
                <a:lnTo>
                  <a:pt x="10664180" y="2653338"/>
                </a:lnTo>
                <a:lnTo>
                  <a:pt x="10664180" y="2970007"/>
                </a:lnTo>
                <a:lnTo>
                  <a:pt x="10664180" y="5559141"/>
                </a:lnTo>
                <a:cubicBezTo>
                  <a:pt x="10664128" y="5578714"/>
                  <a:pt x="10647661" y="5594566"/>
                  <a:pt x="10627331" y="5594621"/>
                </a:cubicBezTo>
                <a:lnTo>
                  <a:pt x="6666054" y="5594621"/>
                </a:lnTo>
                <a:lnTo>
                  <a:pt x="4262178" y="5594621"/>
                </a:lnTo>
                <a:lnTo>
                  <a:pt x="4260736" y="5594853"/>
                </a:lnTo>
                <a:cubicBezTo>
                  <a:pt x="4203580" y="5600785"/>
                  <a:pt x="4045152" y="5601986"/>
                  <a:pt x="4052742" y="5594778"/>
                </a:cubicBezTo>
                <a:lnTo>
                  <a:pt x="4018513" y="5594621"/>
                </a:lnTo>
                <a:lnTo>
                  <a:pt x="3590184" y="5594621"/>
                </a:lnTo>
                <a:lnTo>
                  <a:pt x="2939885" y="5594621"/>
                </a:lnTo>
                <a:lnTo>
                  <a:pt x="2187618" y="5594621"/>
                </a:lnTo>
                <a:lnTo>
                  <a:pt x="2169611" y="5596192"/>
                </a:lnTo>
                <a:lnTo>
                  <a:pt x="2099477" y="5605909"/>
                </a:lnTo>
                <a:lnTo>
                  <a:pt x="2084498" y="5611360"/>
                </a:lnTo>
                <a:lnTo>
                  <a:pt x="2067018" y="5606704"/>
                </a:lnTo>
                <a:cubicBezTo>
                  <a:pt x="2064869" y="5605333"/>
                  <a:pt x="2063119" y="5603792"/>
                  <a:pt x="2061819" y="5602137"/>
                </a:cubicBezTo>
                <a:lnTo>
                  <a:pt x="2006031" y="5611206"/>
                </a:lnTo>
                <a:lnTo>
                  <a:pt x="1999286" y="5611460"/>
                </a:lnTo>
                <a:lnTo>
                  <a:pt x="1952782" y="5610177"/>
                </a:lnTo>
                <a:lnTo>
                  <a:pt x="1883613" y="5603551"/>
                </a:lnTo>
                <a:lnTo>
                  <a:pt x="1861409" y="5594621"/>
                </a:lnTo>
                <a:lnTo>
                  <a:pt x="1602390" y="5594621"/>
                </a:lnTo>
                <a:lnTo>
                  <a:pt x="1595319" y="5596003"/>
                </a:lnTo>
                <a:cubicBezTo>
                  <a:pt x="1591870" y="5597868"/>
                  <a:pt x="1590021" y="5600896"/>
                  <a:pt x="1590870" y="5605733"/>
                </a:cubicBezTo>
                <a:cubicBezTo>
                  <a:pt x="1582824" y="5605249"/>
                  <a:pt x="1574887" y="5603967"/>
                  <a:pt x="1566886" y="5602486"/>
                </a:cubicBezTo>
                <a:lnTo>
                  <a:pt x="1562693" y="5601724"/>
                </a:lnTo>
                <a:lnTo>
                  <a:pt x="1547107" y="5603076"/>
                </a:lnTo>
                <a:lnTo>
                  <a:pt x="1541234" y="5597953"/>
                </a:lnTo>
                <a:lnTo>
                  <a:pt x="1488434" y="5600070"/>
                </a:lnTo>
                <a:cubicBezTo>
                  <a:pt x="1465875" y="5613995"/>
                  <a:pt x="1423199" y="5607614"/>
                  <a:pt x="1387812" y="5613769"/>
                </a:cubicBezTo>
                <a:lnTo>
                  <a:pt x="1372308" y="5619375"/>
                </a:lnTo>
                <a:lnTo>
                  <a:pt x="1269708" y="5628327"/>
                </a:lnTo>
                <a:lnTo>
                  <a:pt x="1199575" y="5638044"/>
                </a:lnTo>
                <a:lnTo>
                  <a:pt x="1184597" y="5643495"/>
                </a:lnTo>
                <a:lnTo>
                  <a:pt x="1167116" y="5638839"/>
                </a:lnTo>
                <a:cubicBezTo>
                  <a:pt x="1164967" y="5637468"/>
                  <a:pt x="1163217" y="5635928"/>
                  <a:pt x="1161916" y="5634272"/>
                </a:cubicBezTo>
                <a:lnTo>
                  <a:pt x="1106129" y="5643341"/>
                </a:lnTo>
                <a:lnTo>
                  <a:pt x="1099384" y="5643595"/>
                </a:lnTo>
                <a:lnTo>
                  <a:pt x="1052881" y="5642312"/>
                </a:lnTo>
                <a:lnTo>
                  <a:pt x="983712" y="5635687"/>
                </a:lnTo>
                <a:cubicBezTo>
                  <a:pt x="960832" y="5630564"/>
                  <a:pt x="940175" y="5609600"/>
                  <a:pt x="911933" y="5620321"/>
                </a:cubicBezTo>
                <a:cubicBezTo>
                  <a:pt x="918189" y="5608452"/>
                  <a:pt x="878387" y="5624096"/>
                  <a:pt x="870493" y="5614082"/>
                </a:cubicBezTo>
                <a:cubicBezTo>
                  <a:pt x="865855" y="5605753"/>
                  <a:pt x="852700" y="5608558"/>
                  <a:pt x="841664" y="5606907"/>
                </a:cubicBezTo>
                <a:cubicBezTo>
                  <a:pt x="832028" y="5599147"/>
                  <a:pt x="778646" y="5598835"/>
                  <a:pt x="761161" y="5602820"/>
                </a:cubicBezTo>
                <a:cubicBezTo>
                  <a:pt x="713282" y="5619272"/>
                  <a:pt x="663271" y="5589736"/>
                  <a:pt x="624746" y="5601972"/>
                </a:cubicBezTo>
                <a:cubicBezTo>
                  <a:pt x="609242" y="5601233"/>
                  <a:pt x="598997" y="5599815"/>
                  <a:pt x="591545" y="5598288"/>
                </a:cubicBezTo>
                <a:lnTo>
                  <a:pt x="577646" y="5594621"/>
                </a:lnTo>
                <a:lnTo>
                  <a:pt x="34488" y="5594621"/>
                </a:lnTo>
                <a:lnTo>
                  <a:pt x="34488" y="5592586"/>
                </a:lnTo>
                <a:lnTo>
                  <a:pt x="10190" y="5582821"/>
                </a:lnTo>
                <a:cubicBezTo>
                  <a:pt x="3916" y="5576757"/>
                  <a:pt x="28" y="5568387"/>
                  <a:pt x="0" y="5559138"/>
                </a:cubicBezTo>
                <a:lnTo>
                  <a:pt x="0" y="2822796"/>
                </a:lnTo>
                <a:lnTo>
                  <a:pt x="4283" y="2814726"/>
                </a:lnTo>
                <a:lnTo>
                  <a:pt x="39" y="2804856"/>
                </a:lnTo>
                <a:lnTo>
                  <a:pt x="39" y="58894"/>
                </a:lnTo>
                <a:cubicBezTo>
                  <a:pt x="93" y="49664"/>
                  <a:pt x="3991" y="41318"/>
                  <a:pt x="10261" y="35273"/>
                </a:cubicBezTo>
                <a:lnTo>
                  <a:pt x="34488" y="25556"/>
                </a:lnTo>
                <a:lnTo>
                  <a:pt x="34488" y="20985"/>
                </a:lnTo>
                <a:lnTo>
                  <a:pt x="6685573" y="25681"/>
                </a:lnTo>
                <a:lnTo>
                  <a:pt x="6760964" y="17249"/>
                </a:lnTo>
                <a:cubicBezTo>
                  <a:pt x="6762236" y="17197"/>
                  <a:pt x="6793057" y="17710"/>
                  <a:pt x="6794620" y="17095"/>
                </a:cubicBezTo>
                <a:lnTo>
                  <a:pt x="6815999" y="17800"/>
                </a:lnTo>
                <a:lnTo>
                  <a:pt x="6823278" y="25835"/>
                </a:lnTo>
                <a:cubicBezTo>
                  <a:pt x="6840241" y="29113"/>
                  <a:pt x="6891296" y="28327"/>
                  <a:pt x="6920759" y="28825"/>
                </a:cubicBezTo>
                <a:lnTo>
                  <a:pt x="7009730" y="25305"/>
                </a:lnTo>
                <a:lnTo>
                  <a:pt x="7022946" y="28825"/>
                </a:lnTo>
                <a:lnTo>
                  <a:pt x="7113950" y="26241"/>
                </a:lnTo>
                <a:lnTo>
                  <a:pt x="7140925" y="28825"/>
                </a:lnTo>
                <a:lnTo>
                  <a:pt x="7506591" y="28825"/>
                </a:lnTo>
                <a:lnTo>
                  <a:pt x="7517367" y="26513"/>
                </a:lnTo>
                <a:lnTo>
                  <a:pt x="7573249" y="18963"/>
                </a:lnTo>
                <a:lnTo>
                  <a:pt x="7654431" y="11880"/>
                </a:lnTo>
                <a:lnTo>
                  <a:pt x="7709924" y="4191"/>
                </a:lnTo>
                <a:cubicBezTo>
                  <a:pt x="7724138" y="3407"/>
                  <a:pt x="7727397" y="7874"/>
                  <a:pt x="7739720" y="7176"/>
                </a:cubicBezTo>
                <a:close/>
              </a:path>
            </a:pathLst>
          </a:custGeom>
        </p:spPr>
      </p:pic>
      <p:sp>
        <p:nvSpPr>
          <p:cNvPr id="22" name="Freeform: Shape 21">
            <a:extLst>
              <a:ext uri="{FF2B5EF4-FFF2-40B4-BE49-F238E27FC236}">
                <a16:creationId xmlns:a16="http://schemas.microsoft.com/office/drawing/2014/main" id="{0C80FB90-4781-4003-8A79-2098DAC3E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854245">
            <a:off x="10835402" y="-201831"/>
            <a:ext cx="444795" cy="1868387"/>
          </a:xfrm>
          <a:custGeom>
            <a:avLst/>
            <a:gdLst>
              <a:gd name="connsiteX0" fmla="*/ 0 w 555597"/>
              <a:gd name="connsiteY0" fmla="*/ 83880 h 1999290"/>
              <a:gd name="connsiteX1" fmla="*/ 49282 w 555597"/>
              <a:gd name="connsiteY1" fmla="*/ 71215 h 1999290"/>
              <a:gd name="connsiteX2" fmla="*/ 174397 w 555597"/>
              <a:gd name="connsiteY2" fmla="*/ 45224 h 1999290"/>
              <a:gd name="connsiteX3" fmla="*/ 242049 w 555597"/>
              <a:gd name="connsiteY3" fmla="*/ 54744 h 1999290"/>
              <a:gd name="connsiteX4" fmla="*/ 326503 w 555597"/>
              <a:gd name="connsiteY4" fmla="*/ 39434 h 1999290"/>
              <a:gd name="connsiteX5" fmla="*/ 343350 w 555597"/>
              <a:gd name="connsiteY5" fmla="*/ 40491 h 1999290"/>
              <a:gd name="connsiteX6" fmla="*/ 349790 w 555597"/>
              <a:gd name="connsiteY6" fmla="*/ 52348 h 1999290"/>
              <a:gd name="connsiteX7" fmla="*/ 355722 w 555597"/>
              <a:gd name="connsiteY7" fmla="*/ 54552 h 1999290"/>
              <a:gd name="connsiteX8" fmla="*/ 374741 w 555597"/>
              <a:gd name="connsiteY8" fmla="*/ 39676 h 1999290"/>
              <a:gd name="connsiteX9" fmla="*/ 469664 w 555597"/>
              <a:gd name="connsiteY9" fmla="*/ 48453 h 1999290"/>
              <a:gd name="connsiteX10" fmla="*/ 521607 w 555597"/>
              <a:gd name="connsiteY10" fmla="*/ 10408 h 1999290"/>
              <a:gd name="connsiteX11" fmla="*/ 555597 w 555597"/>
              <a:gd name="connsiteY11" fmla="*/ 0 h 1999290"/>
              <a:gd name="connsiteX12" fmla="*/ 555597 w 555597"/>
              <a:gd name="connsiteY12" fmla="*/ 1995494 h 1999290"/>
              <a:gd name="connsiteX13" fmla="*/ 537215 w 555597"/>
              <a:gd name="connsiteY13" fmla="*/ 1991185 h 1999290"/>
              <a:gd name="connsiteX14" fmla="*/ 479386 w 555597"/>
              <a:gd name="connsiteY14" fmla="*/ 1992931 h 1999290"/>
              <a:gd name="connsiteX15" fmla="*/ 462617 w 555597"/>
              <a:gd name="connsiteY15" fmla="*/ 1999290 h 1999290"/>
              <a:gd name="connsiteX16" fmla="*/ 420522 w 555597"/>
              <a:gd name="connsiteY16" fmla="*/ 1999290 h 1999290"/>
              <a:gd name="connsiteX17" fmla="*/ 382909 w 555597"/>
              <a:gd name="connsiteY17" fmla="*/ 1988738 h 1999290"/>
              <a:gd name="connsiteX18" fmla="*/ 295360 w 555597"/>
              <a:gd name="connsiteY18" fmla="*/ 1977122 h 1999290"/>
              <a:gd name="connsiteX19" fmla="*/ 256969 w 555597"/>
              <a:gd name="connsiteY19" fmla="*/ 1970444 h 1999290"/>
              <a:gd name="connsiteX20" fmla="*/ 227096 w 555597"/>
              <a:gd name="connsiteY20" fmla="*/ 1951548 h 1999290"/>
              <a:gd name="connsiteX21" fmla="*/ 222890 w 555597"/>
              <a:gd name="connsiteY21" fmla="*/ 1935696 h 1999290"/>
              <a:gd name="connsiteX22" fmla="*/ 202274 w 555597"/>
              <a:gd name="connsiteY22" fmla="*/ 1929911 h 1999290"/>
              <a:gd name="connsiteX23" fmla="*/ 197448 w 555597"/>
              <a:gd name="connsiteY23" fmla="*/ 1925621 h 1999290"/>
              <a:gd name="connsiteX24" fmla="*/ 169099 w 555597"/>
              <a:gd name="connsiteY24" fmla="*/ 1903786 h 1999290"/>
              <a:gd name="connsiteX25" fmla="*/ 92344 w 555597"/>
              <a:gd name="connsiteY25" fmla="*/ 1925464 h 1999290"/>
              <a:gd name="connsiteX26" fmla="*/ 11266 w 555597"/>
              <a:gd name="connsiteY26" fmla="*/ 1895947 h 1999290"/>
              <a:gd name="connsiteX27" fmla="*/ 0 w 555597"/>
              <a:gd name="connsiteY27" fmla="*/ 1893933 h 199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5597" h="1999290">
                <a:moveTo>
                  <a:pt x="0" y="83880"/>
                </a:moveTo>
                <a:lnTo>
                  <a:pt x="49282" y="71215"/>
                </a:lnTo>
                <a:cubicBezTo>
                  <a:pt x="91656" y="63184"/>
                  <a:pt x="135655" y="58277"/>
                  <a:pt x="174397" y="45224"/>
                </a:cubicBezTo>
                <a:cubicBezTo>
                  <a:pt x="225837" y="94025"/>
                  <a:pt x="195077" y="47856"/>
                  <a:pt x="242049" y="54744"/>
                </a:cubicBezTo>
                <a:lnTo>
                  <a:pt x="326503" y="39434"/>
                </a:lnTo>
                <a:lnTo>
                  <a:pt x="343350" y="40491"/>
                </a:lnTo>
                <a:lnTo>
                  <a:pt x="349790" y="52348"/>
                </a:lnTo>
                <a:lnTo>
                  <a:pt x="355722" y="54552"/>
                </a:lnTo>
                <a:lnTo>
                  <a:pt x="374741" y="39676"/>
                </a:lnTo>
                <a:cubicBezTo>
                  <a:pt x="402796" y="31662"/>
                  <a:pt x="441033" y="50452"/>
                  <a:pt x="469664" y="48453"/>
                </a:cubicBezTo>
                <a:cubicBezTo>
                  <a:pt x="478380" y="29604"/>
                  <a:pt x="496522" y="19255"/>
                  <a:pt x="521607" y="10408"/>
                </a:cubicBezTo>
                <a:lnTo>
                  <a:pt x="555597" y="0"/>
                </a:lnTo>
                <a:lnTo>
                  <a:pt x="555597" y="1995494"/>
                </a:lnTo>
                <a:lnTo>
                  <a:pt x="537215" y="1991185"/>
                </a:lnTo>
                <a:cubicBezTo>
                  <a:pt x="514565" y="1988101"/>
                  <a:pt x="490837" y="1988688"/>
                  <a:pt x="479386" y="1992931"/>
                </a:cubicBezTo>
                <a:lnTo>
                  <a:pt x="462617" y="1999290"/>
                </a:lnTo>
                <a:lnTo>
                  <a:pt x="420522" y="1999290"/>
                </a:lnTo>
                <a:lnTo>
                  <a:pt x="382909" y="1988738"/>
                </a:lnTo>
                <a:cubicBezTo>
                  <a:pt x="350860" y="1976654"/>
                  <a:pt x="320299" y="1963332"/>
                  <a:pt x="295360" y="1977122"/>
                </a:cubicBezTo>
                <a:cubicBezTo>
                  <a:pt x="281004" y="1978006"/>
                  <a:pt x="268406" y="1975325"/>
                  <a:pt x="256969" y="1970444"/>
                </a:cubicBezTo>
                <a:lnTo>
                  <a:pt x="227096" y="1951548"/>
                </a:lnTo>
                <a:lnTo>
                  <a:pt x="222890" y="1935696"/>
                </a:lnTo>
                <a:lnTo>
                  <a:pt x="202274" y="1929911"/>
                </a:lnTo>
                <a:lnTo>
                  <a:pt x="197448" y="1925621"/>
                </a:lnTo>
                <a:cubicBezTo>
                  <a:pt x="188240" y="1917376"/>
                  <a:pt x="178991" y="1909643"/>
                  <a:pt x="169099" y="1903786"/>
                </a:cubicBezTo>
                <a:cubicBezTo>
                  <a:pt x="158518" y="1969055"/>
                  <a:pt x="83191" y="1864739"/>
                  <a:pt x="92344" y="1925464"/>
                </a:cubicBezTo>
                <a:cubicBezTo>
                  <a:pt x="36140" y="1904645"/>
                  <a:pt x="59596" y="1967908"/>
                  <a:pt x="11266" y="1895947"/>
                </a:cubicBezTo>
                <a:lnTo>
                  <a:pt x="0" y="1893933"/>
                </a:lnTo>
                <a:close/>
              </a:path>
            </a:pathLst>
          </a:custGeom>
          <a:blipFill dpi="0" rotWithShape="1">
            <a:blip r:embed="rId4">
              <a:alphaModFix amt="84000"/>
            </a:blip>
            <a:srcRect/>
            <a:tile tx="0" ty="0" sx="100000" sy="100000" flip="none" algn="tl"/>
          </a:blipFill>
          <a:ln>
            <a:noFill/>
          </a:ln>
          <a:effectLst>
            <a:outerShdw blurRad="63500" dist="127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 name="Group 23">
            <a:extLst>
              <a:ext uri="{FF2B5EF4-FFF2-40B4-BE49-F238E27FC236}">
                <a16:creationId xmlns:a16="http://schemas.microsoft.com/office/drawing/2014/main" id="{9ED80E9C-8C3D-424B-969F-FFAE1EE881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25" name="Group 24">
              <a:extLst>
                <a:ext uri="{FF2B5EF4-FFF2-40B4-BE49-F238E27FC236}">
                  <a16:creationId xmlns:a16="http://schemas.microsoft.com/office/drawing/2014/main" id="{351E6C5B-843B-4DC0-B590-C0AE3DE80E1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7" name="Straight Connector 26">
                <a:extLst>
                  <a:ext uri="{FF2B5EF4-FFF2-40B4-BE49-F238E27FC236}">
                    <a16:creationId xmlns:a16="http://schemas.microsoft.com/office/drawing/2014/main" id="{89C3115C-006A-48D3-A8DE-F5AB42719B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36768BB-7A03-4D32-BE12-8A0BA73566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7D504A2A-16C1-4523-B806-1DDC38EE73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kstfelt 6">
            <a:extLst>
              <a:ext uri="{FF2B5EF4-FFF2-40B4-BE49-F238E27FC236}">
                <a16:creationId xmlns:a16="http://schemas.microsoft.com/office/drawing/2014/main" id="{9EA7F2EF-E25E-8A91-230C-FEA982DBF26D}"/>
              </a:ext>
            </a:extLst>
          </p:cNvPr>
          <p:cNvSpPr txBox="1"/>
          <p:nvPr/>
        </p:nvSpPr>
        <p:spPr>
          <a:xfrm>
            <a:off x="978668" y="5294074"/>
            <a:ext cx="10247438" cy="707886"/>
          </a:xfrm>
          <a:prstGeom prst="rect">
            <a:avLst/>
          </a:prstGeom>
          <a:noFill/>
        </p:spPr>
        <p:txBody>
          <a:bodyPr wrap="square" rtlCol="0">
            <a:spAutoFit/>
          </a:bodyPr>
          <a:lstStyle/>
          <a:p>
            <a:pPr algn="just"/>
            <a:r>
              <a:rPr lang="da-DK" sz="2000" dirty="0">
                <a:highlight>
                  <a:srgbClr val="FFFF00"/>
                </a:highlight>
              </a:rPr>
              <a:t>Komplekse fænomener kan undersøges på mange forskellige måder – og for HVER måde bruger de forskellige videnskabsfolk forskellige </a:t>
            </a:r>
            <a:r>
              <a:rPr lang="da-DK" sz="2000" b="1" dirty="0">
                <a:highlight>
                  <a:srgbClr val="FFFF00"/>
                </a:highlight>
              </a:rPr>
              <a:t>metoder.  </a:t>
            </a:r>
          </a:p>
        </p:txBody>
      </p:sp>
    </p:spTree>
    <p:extLst>
      <p:ext uri="{BB962C8B-B14F-4D97-AF65-F5344CB8AC3E}">
        <p14:creationId xmlns:p14="http://schemas.microsoft.com/office/powerpoint/2010/main" val="3521941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636B1093-F166-4134-8A16-6427E87F3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D2F0A48-0861-E9AB-1868-DDE51A7CF446}"/>
              </a:ext>
            </a:extLst>
          </p:cNvPr>
          <p:cNvSpPr>
            <a:spLocks noGrp="1"/>
          </p:cNvSpPr>
          <p:nvPr>
            <p:ph type="title"/>
          </p:nvPr>
        </p:nvSpPr>
        <p:spPr>
          <a:xfrm>
            <a:off x="6096000" y="-420990"/>
            <a:ext cx="5658664" cy="1905001"/>
          </a:xfrm>
        </p:spPr>
        <p:txBody>
          <a:bodyPr>
            <a:normAutofit/>
          </a:bodyPr>
          <a:lstStyle/>
          <a:p>
            <a:pPr algn="just">
              <a:lnSpc>
                <a:spcPct val="110000"/>
              </a:lnSpc>
            </a:pPr>
            <a:r>
              <a:rPr lang="da-DK" sz="3400" dirty="0"/>
              <a:t>Biologen går </a:t>
            </a:r>
            <a:r>
              <a:rPr lang="da-DK" sz="3600" dirty="0" err="1"/>
              <a:t>naturviden-skabeligt</a:t>
            </a:r>
            <a:r>
              <a:rPr lang="da-DK" sz="3400" dirty="0"/>
              <a:t> til værks!   </a:t>
            </a:r>
          </a:p>
        </p:txBody>
      </p:sp>
      <p:sp>
        <p:nvSpPr>
          <p:cNvPr id="50" name="Rectangle 49">
            <a:extLst>
              <a:ext uri="{FF2B5EF4-FFF2-40B4-BE49-F238E27FC236}">
                <a16:creationId xmlns:a16="http://schemas.microsoft.com/office/drawing/2014/main" id="{BA046A61-60D5-4DD7-9750-B310FADD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76697">
            <a:off x="842222" y="2587495"/>
            <a:ext cx="4768316" cy="3663413"/>
          </a:xfrm>
          <a:prstGeom prst="rect">
            <a:avLst/>
          </a:prstGeom>
          <a:solidFill>
            <a:schemeClr val="tx1"/>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6B086FE3-DB98-4048-AA46-BBA8D3645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176697">
            <a:off x="1508081" y="2146936"/>
            <a:ext cx="3421483" cy="4498100"/>
          </a:xfrm>
          <a:custGeom>
            <a:avLst/>
            <a:gdLst>
              <a:gd name="connsiteX0" fmla="*/ 0 w 2593269"/>
              <a:gd name="connsiteY0" fmla="*/ 2215569 h 3452654"/>
              <a:gd name="connsiteX1" fmla="*/ 4751 w 2593269"/>
              <a:gd name="connsiteY1" fmla="*/ 2196610 h 3452654"/>
              <a:gd name="connsiteX2" fmla="*/ 2774 w 2593269"/>
              <a:gd name="connsiteY2" fmla="*/ 2183813 h 3452654"/>
              <a:gd name="connsiteX3" fmla="*/ 7865 w 2593269"/>
              <a:gd name="connsiteY3" fmla="*/ 2159978 h 3452654"/>
              <a:gd name="connsiteX4" fmla="*/ 12554 w 2593269"/>
              <a:gd name="connsiteY4" fmla="*/ 2125112 h 3452654"/>
              <a:gd name="connsiteX5" fmla="*/ 17553 w 2593269"/>
              <a:gd name="connsiteY5" fmla="*/ 2101110 h 3452654"/>
              <a:gd name="connsiteX6" fmla="*/ 19083 w 2593269"/>
              <a:gd name="connsiteY6" fmla="*/ 2096482 h 3452654"/>
              <a:gd name="connsiteX7" fmla="*/ 19083 w 2593269"/>
              <a:gd name="connsiteY7" fmla="*/ 1939430 h 3452654"/>
              <a:gd name="connsiteX8" fmla="*/ 17372 w 2593269"/>
              <a:gd name="connsiteY8" fmla="*/ 1927844 h 3452654"/>
              <a:gd name="connsiteX9" fmla="*/ 19083 w 2593269"/>
              <a:gd name="connsiteY9" fmla="*/ 1888758 h 3452654"/>
              <a:gd name="connsiteX10" fmla="*/ 16752 w 2593269"/>
              <a:gd name="connsiteY10" fmla="*/ 1883082 h 3452654"/>
              <a:gd name="connsiteX11" fmla="*/ 19083 w 2593269"/>
              <a:gd name="connsiteY11" fmla="*/ 1844870 h 3452654"/>
              <a:gd name="connsiteX12" fmla="*/ 17104 w 2593269"/>
              <a:gd name="connsiteY12" fmla="*/ 1803002 h 3452654"/>
              <a:gd name="connsiteX13" fmla="*/ 11785 w 2593269"/>
              <a:gd name="connsiteY13" fmla="*/ 1799876 h 3452654"/>
              <a:gd name="connsiteX14" fmla="*/ 11317 w 2593269"/>
              <a:gd name="connsiteY14" fmla="*/ 1790694 h 3452654"/>
              <a:gd name="connsiteX15" fmla="*/ 11419 w 2593269"/>
              <a:gd name="connsiteY15" fmla="*/ 1776238 h 3452654"/>
              <a:gd name="connsiteX16" fmla="*/ 17002 w 2593269"/>
              <a:gd name="connsiteY16" fmla="*/ 1743859 h 3452654"/>
              <a:gd name="connsiteX17" fmla="*/ 15104 w 2593269"/>
              <a:gd name="connsiteY17" fmla="*/ 0 h 3452654"/>
              <a:gd name="connsiteX18" fmla="*/ 2562730 w 2593269"/>
              <a:gd name="connsiteY18" fmla="*/ 0 h 3452654"/>
              <a:gd name="connsiteX19" fmla="*/ 2589876 w 2593269"/>
              <a:gd name="connsiteY19" fmla="*/ 27148 h 3452654"/>
              <a:gd name="connsiteX20" fmla="*/ 2592792 w 2593269"/>
              <a:gd name="connsiteY20" fmla="*/ 3450901 h 3452654"/>
              <a:gd name="connsiteX21" fmla="*/ 2592790 w 2593269"/>
              <a:gd name="connsiteY21" fmla="*/ 3452654 h 3452654"/>
              <a:gd name="connsiteX22" fmla="*/ 42505 w 2593269"/>
              <a:gd name="connsiteY22" fmla="*/ 3452654 h 3452654"/>
              <a:gd name="connsiteX23" fmla="*/ 19083 w 2593269"/>
              <a:gd name="connsiteY23" fmla="*/ 3436827 h 3452654"/>
              <a:gd name="connsiteX24" fmla="*/ 19083 w 2593269"/>
              <a:gd name="connsiteY24" fmla="*/ 2717567 h 3452654"/>
              <a:gd name="connsiteX25" fmla="*/ 12492 w 2593269"/>
              <a:gd name="connsiteY25" fmla="*/ 2694089 h 3452654"/>
              <a:gd name="connsiteX26" fmla="*/ 19083 w 2593269"/>
              <a:gd name="connsiteY26" fmla="*/ 2669941 h 3452654"/>
              <a:gd name="connsiteX27" fmla="*/ 19083 w 2593269"/>
              <a:gd name="connsiteY27" fmla="*/ 2348137 h 3452654"/>
              <a:gd name="connsiteX28" fmla="*/ 19083 w 2593269"/>
              <a:gd name="connsiteY28" fmla="*/ 2305422 h 3452654"/>
              <a:gd name="connsiteX29" fmla="*/ 12059 w 2593269"/>
              <a:gd name="connsiteY29" fmla="*/ 2281564 h 3452654"/>
              <a:gd name="connsiteX30" fmla="*/ 4009 w 2593269"/>
              <a:gd name="connsiteY30" fmla="*/ 2257171 h 3452654"/>
              <a:gd name="connsiteX31" fmla="*/ 538 w 2593269"/>
              <a:gd name="connsiteY31" fmla="*/ 2233665 h 3452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3269" h="3452654">
                <a:moveTo>
                  <a:pt x="0" y="2215569"/>
                </a:moveTo>
                <a:lnTo>
                  <a:pt x="4751" y="2196610"/>
                </a:lnTo>
                <a:cubicBezTo>
                  <a:pt x="5212" y="2191317"/>
                  <a:pt x="2255" y="2189918"/>
                  <a:pt x="2774" y="2183813"/>
                </a:cubicBezTo>
                <a:lnTo>
                  <a:pt x="7865" y="2159978"/>
                </a:lnTo>
                <a:lnTo>
                  <a:pt x="12554" y="2125112"/>
                </a:lnTo>
                <a:lnTo>
                  <a:pt x="17553" y="2101110"/>
                </a:lnTo>
                <a:lnTo>
                  <a:pt x="19083" y="2096482"/>
                </a:lnTo>
                <a:lnTo>
                  <a:pt x="19083" y="1939430"/>
                </a:lnTo>
                <a:lnTo>
                  <a:pt x="17372" y="1927844"/>
                </a:lnTo>
                <a:lnTo>
                  <a:pt x="19083" y="1888758"/>
                </a:lnTo>
                <a:lnTo>
                  <a:pt x="16752" y="1883082"/>
                </a:lnTo>
                <a:lnTo>
                  <a:pt x="19083" y="1844870"/>
                </a:lnTo>
                <a:cubicBezTo>
                  <a:pt x="18753" y="1832215"/>
                  <a:pt x="19274" y="1810287"/>
                  <a:pt x="17104" y="1803002"/>
                </a:cubicBezTo>
                <a:lnTo>
                  <a:pt x="11785" y="1799876"/>
                </a:lnTo>
                <a:lnTo>
                  <a:pt x="11317" y="1790694"/>
                </a:lnTo>
                <a:cubicBezTo>
                  <a:pt x="11725" y="1790022"/>
                  <a:pt x="11385" y="1776784"/>
                  <a:pt x="11419" y="1776238"/>
                </a:cubicBezTo>
                <a:lnTo>
                  <a:pt x="17002" y="1743859"/>
                </a:lnTo>
                <a:lnTo>
                  <a:pt x="15104" y="0"/>
                </a:lnTo>
                <a:lnTo>
                  <a:pt x="2562730" y="0"/>
                </a:lnTo>
                <a:cubicBezTo>
                  <a:pt x="2577707" y="43"/>
                  <a:pt x="2589838" y="12172"/>
                  <a:pt x="2589876" y="27148"/>
                </a:cubicBezTo>
                <a:cubicBezTo>
                  <a:pt x="2592987" y="569471"/>
                  <a:pt x="2593958" y="2217510"/>
                  <a:pt x="2592792" y="3450901"/>
                </a:cubicBezTo>
                <a:lnTo>
                  <a:pt x="2592790" y="3452654"/>
                </a:lnTo>
                <a:lnTo>
                  <a:pt x="42505" y="3452654"/>
                </a:lnTo>
                <a:cubicBezTo>
                  <a:pt x="29573" y="3452604"/>
                  <a:pt x="19117" y="3445541"/>
                  <a:pt x="19083" y="3436827"/>
                </a:cubicBezTo>
                <a:lnTo>
                  <a:pt x="19083" y="2717567"/>
                </a:lnTo>
                <a:lnTo>
                  <a:pt x="12492" y="2694089"/>
                </a:lnTo>
                <a:cubicBezTo>
                  <a:pt x="12783" y="2680913"/>
                  <a:pt x="16887" y="2677990"/>
                  <a:pt x="19083" y="2669941"/>
                </a:cubicBezTo>
                <a:lnTo>
                  <a:pt x="19083" y="2348137"/>
                </a:lnTo>
                <a:lnTo>
                  <a:pt x="19083" y="2305422"/>
                </a:lnTo>
                <a:lnTo>
                  <a:pt x="12059" y="2281564"/>
                </a:lnTo>
                <a:cubicBezTo>
                  <a:pt x="17675" y="2271966"/>
                  <a:pt x="6693" y="2264946"/>
                  <a:pt x="4009" y="2257171"/>
                </a:cubicBezTo>
                <a:lnTo>
                  <a:pt x="538" y="2233665"/>
                </a:lnTo>
                <a:close/>
              </a:path>
            </a:pathLst>
          </a:custGeom>
          <a:blipFill>
            <a:blip r:embed="rId2"/>
            <a:tile tx="0" ty="0" sx="100000" sy="100000" flip="none" algn="tl"/>
          </a:blipFill>
          <a:ln w="9525" cap="flat">
            <a:noFill/>
            <a:prstDash val="solid"/>
            <a:miter/>
          </a:ln>
        </p:spPr>
        <p:txBody>
          <a:bodyPr wrap="square" rtlCol="0" anchor="ctr">
            <a:noAutofit/>
          </a:bodyPr>
          <a:lstStyle/>
          <a:p>
            <a:endParaRPr lang="en-US"/>
          </a:p>
        </p:txBody>
      </p:sp>
      <p:pic>
        <p:nvPicPr>
          <p:cNvPr id="5" name="Billede 4" descr="Et billede, der indeholder whiteboard, tekst, skilt, angiv&#10;&#10;Automatisk genereret beskrivelse">
            <a:extLst>
              <a:ext uri="{FF2B5EF4-FFF2-40B4-BE49-F238E27FC236}">
                <a16:creationId xmlns:a16="http://schemas.microsoft.com/office/drawing/2014/main" id="{166E4458-D308-E235-8AFC-D1B54FC53A1F}"/>
              </a:ext>
            </a:extLst>
          </p:cNvPr>
          <p:cNvPicPr>
            <a:picLocks noChangeAspect="1"/>
          </p:cNvPicPr>
          <p:nvPr/>
        </p:nvPicPr>
        <p:blipFill rotWithShape="1">
          <a:blip r:embed="rId3">
            <a:alphaModFix amt="85000"/>
          </a:blip>
          <a:srcRect l="2438" t="-4913" r="6755" b="-3"/>
          <a:stretch/>
        </p:blipFill>
        <p:spPr>
          <a:xfrm rot="21376697">
            <a:off x="979511" y="2691969"/>
            <a:ext cx="4498100" cy="3421483"/>
          </a:xfrm>
          <a:custGeom>
            <a:avLst/>
            <a:gdLst/>
            <a:ahLst/>
            <a:cxnLst/>
            <a:rect l="l" t="t" r="r" b="b"/>
            <a:pathLst>
              <a:path w="4807026" h="3656468">
                <a:moveTo>
                  <a:pt x="1722356" y="0"/>
                </a:moveTo>
                <a:lnTo>
                  <a:pt x="1748752" y="6699"/>
                </a:lnTo>
                <a:cubicBezTo>
                  <a:pt x="1756121" y="7349"/>
                  <a:pt x="1758069" y="3180"/>
                  <a:pt x="1766569" y="3911"/>
                </a:cubicBezTo>
                <a:lnTo>
                  <a:pt x="1799754" y="11090"/>
                </a:lnTo>
                <a:lnTo>
                  <a:pt x="1848297" y="17701"/>
                </a:lnTo>
                <a:lnTo>
                  <a:pt x="1881714" y="24750"/>
                </a:lnTo>
                <a:lnTo>
                  <a:pt x="1888157" y="26907"/>
                </a:lnTo>
                <a:lnTo>
                  <a:pt x="2106816" y="26907"/>
                </a:lnTo>
                <a:lnTo>
                  <a:pt x="2122947" y="24494"/>
                </a:lnTo>
                <a:lnTo>
                  <a:pt x="2177365" y="26907"/>
                </a:lnTo>
                <a:lnTo>
                  <a:pt x="2185268" y="23620"/>
                </a:lnTo>
                <a:lnTo>
                  <a:pt x="2238469" y="26907"/>
                </a:lnTo>
                <a:cubicBezTo>
                  <a:pt x="2256088" y="26442"/>
                  <a:pt x="2286618" y="27176"/>
                  <a:pt x="2296761" y="24116"/>
                </a:cubicBezTo>
                <a:lnTo>
                  <a:pt x="2301113" y="16617"/>
                </a:lnTo>
                <a:lnTo>
                  <a:pt x="2313897" y="15957"/>
                </a:lnTo>
                <a:cubicBezTo>
                  <a:pt x="2314832" y="16532"/>
                  <a:pt x="2333263" y="16053"/>
                  <a:pt x="2334023" y="16101"/>
                </a:cubicBezTo>
                <a:lnTo>
                  <a:pt x="2379104" y="23973"/>
                </a:lnTo>
                <a:lnTo>
                  <a:pt x="4807026" y="21297"/>
                </a:lnTo>
                <a:lnTo>
                  <a:pt x="4807026" y="3613409"/>
                </a:lnTo>
                <a:cubicBezTo>
                  <a:pt x="4806966" y="3634526"/>
                  <a:pt x="4790079" y="3651630"/>
                  <a:pt x="4769229" y="3651684"/>
                </a:cubicBezTo>
                <a:cubicBezTo>
                  <a:pt x="4014169" y="3656071"/>
                  <a:pt x="1719654" y="3657440"/>
                  <a:pt x="2441" y="3655796"/>
                </a:cubicBezTo>
                <a:lnTo>
                  <a:pt x="0" y="3655793"/>
                </a:lnTo>
                <a:lnTo>
                  <a:pt x="0" y="59932"/>
                </a:lnTo>
                <a:cubicBezTo>
                  <a:pt x="70" y="41698"/>
                  <a:pt x="9903" y="26955"/>
                  <a:pt x="22036" y="26907"/>
                </a:cubicBezTo>
                <a:lnTo>
                  <a:pt x="1023440" y="26907"/>
                </a:lnTo>
                <a:lnTo>
                  <a:pt x="1056127" y="17614"/>
                </a:lnTo>
                <a:cubicBezTo>
                  <a:pt x="1074472" y="18024"/>
                  <a:pt x="1078541" y="23811"/>
                  <a:pt x="1089748" y="26907"/>
                </a:cubicBezTo>
                <a:lnTo>
                  <a:pt x="1537786" y="26907"/>
                </a:lnTo>
                <a:lnTo>
                  <a:pt x="1597257" y="26907"/>
                </a:lnTo>
                <a:lnTo>
                  <a:pt x="1630473" y="17003"/>
                </a:lnTo>
                <a:cubicBezTo>
                  <a:pt x="1643836" y="24922"/>
                  <a:pt x="1653610" y="9437"/>
                  <a:pt x="1664435" y="5653"/>
                </a:cubicBezTo>
                <a:lnTo>
                  <a:pt x="1697161" y="759"/>
                </a:lnTo>
                <a:close/>
              </a:path>
            </a:pathLst>
          </a:custGeom>
        </p:spPr>
      </p:pic>
      <p:sp>
        <p:nvSpPr>
          <p:cNvPr id="54" name="Freeform: Shape 53">
            <a:extLst>
              <a:ext uri="{FF2B5EF4-FFF2-40B4-BE49-F238E27FC236}">
                <a16:creationId xmlns:a16="http://schemas.microsoft.com/office/drawing/2014/main" id="{3949F7B7-A52A-4DBF-ACC9-936FB0DE1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7336" y="-7759"/>
            <a:ext cx="4940436" cy="3419475"/>
          </a:xfrm>
          <a:custGeom>
            <a:avLst/>
            <a:gdLst>
              <a:gd name="connsiteX0" fmla="*/ 0 w 5211155"/>
              <a:gd name="connsiteY0" fmla="*/ 0 h 3605647"/>
              <a:gd name="connsiteX1" fmla="*/ 5024795 w 5211155"/>
              <a:gd name="connsiteY1" fmla="*/ 0 h 3605647"/>
              <a:gd name="connsiteX2" fmla="*/ 5211155 w 5211155"/>
              <a:gd name="connsiteY2" fmla="*/ 3324888 h 3605647"/>
              <a:gd name="connsiteX3" fmla="*/ 202097 w 5211155"/>
              <a:gd name="connsiteY3" fmla="*/ 3605647 h 3605647"/>
            </a:gdLst>
            <a:ahLst/>
            <a:cxnLst>
              <a:cxn ang="0">
                <a:pos x="connsiteX0" y="connsiteY0"/>
              </a:cxn>
              <a:cxn ang="0">
                <a:pos x="connsiteX1" y="connsiteY1"/>
              </a:cxn>
              <a:cxn ang="0">
                <a:pos x="connsiteX2" y="connsiteY2"/>
              </a:cxn>
              <a:cxn ang="0">
                <a:pos x="connsiteX3" y="connsiteY3"/>
              </a:cxn>
            </a:cxnLst>
            <a:rect l="l" t="t" r="r" b="b"/>
            <a:pathLst>
              <a:path w="5211155" h="3605647">
                <a:moveTo>
                  <a:pt x="0" y="0"/>
                </a:moveTo>
                <a:lnTo>
                  <a:pt x="5024795" y="0"/>
                </a:lnTo>
                <a:lnTo>
                  <a:pt x="5211155" y="3324888"/>
                </a:lnTo>
                <a:lnTo>
                  <a:pt x="202097" y="3605647"/>
                </a:lnTo>
                <a:close/>
              </a:path>
            </a:pathLst>
          </a:custGeom>
          <a:solidFill>
            <a:schemeClr val="tx1"/>
          </a:solidFill>
          <a:ln w="12700" cap="flat" cmpd="sng" algn="ctr">
            <a:noFill/>
            <a:prstDash val="solid"/>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C4A2D01F-5B4E-4352-87AF-9BBCBB139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80706" y="-10342"/>
            <a:ext cx="4656411" cy="3268277"/>
          </a:xfrm>
          <a:custGeom>
            <a:avLst/>
            <a:gdLst>
              <a:gd name="connsiteX0" fmla="*/ 0 w 4976210"/>
              <a:gd name="connsiteY0" fmla="*/ 0 h 3492740"/>
              <a:gd name="connsiteX1" fmla="*/ 4798236 w 4976210"/>
              <a:gd name="connsiteY1" fmla="*/ 0 h 3492740"/>
              <a:gd name="connsiteX2" fmla="*/ 4976154 w 4976210"/>
              <a:gd name="connsiteY2" fmla="*/ 3174255 h 3492740"/>
              <a:gd name="connsiteX3" fmla="*/ 4940341 w 4976210"/>
              <a:gd name="connsiteY3" fmla="*/ 3214816 h 3492740"/>
              <a:gd name="connsiteX4" fmla="*/ 4929277 w 4976210"/>
              <a:gd name="connsiteY4" fmla="*/ 3215493 h 3492740"/>
              <a:gd name="connsiteX5" fmla="*/ 4874167 w 4976210"/>
              <a:gd name="connsiteY5" fmla="*/ 3223677 h 3492740"/>
              <a:gd name="connsiteX6" fmla="*/ 4680223 w 4976210"/>
              <a:gd name="connsiteY6" fmla="*/ 3229464 h 3492740"/>
              <a:gd name="connsiteX7" fmla="*/ 4501989 w 4976210"/>
              <a:gd name="connsiteY7" fmla="*/ 3239484 h 3492740"/>
              <a:gd name="connsiteX8" fmla="*/ 4272790 w 4976210"/>
              <a:gd name="connsiteY8" fmla="*/ 3266655 h 3492740"/>
              <a:gd name="connsiteX9" fmla="*/ 4208620 w 4976210"/>
              <a:gd name="connsiteY9" fmla="*/ 3263152 h 3492740"/>
              <a:gd name="connsiteX10" fmla="*/ 4066168 w 4976210"/>
              <a:gd name="connsiteY10" fmla="*/ 3270308 h 3492740"/>
              <a:gd name="connsiteX11" fmla="*/ 3791751 w 4976210"/>
              <a:gd name="connsiteY11" fmla="*/ 3287155 h 3492740"/>
              <a:gd name="connsiteX12" fmla="*/ 3709048 w 4976210"/>
              <a:gd name="connsiteY12" fmla="*/ 3291936 h 3492740"/>
              <a:gd name="connsiteX13" fmla="*/ 195769 w 4976210"/>
              <a:gd name="connsiteY13" fmla="*/ 3492740 h 349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76210" h="3492740">
                <a:moveTo>
                  <a:pt x="0" y="0"/>
                </a:moveTo>
                <a:lnTo>
                  <a:pt x="4798236" y="0"/>
                </a:lnTo>
                <a:lnTo>
                  <a:pt x="4976154" y="3174255"/>
                </a:lnTo>
                <a:cubicBezTo>
                  <a:pt x="4977282" y="3195461"/>
                  <a:pt x="4961282" y="3213589"/>
                  <a:pt x="4940341" y="3214816"/>
                </a:cubicBezTo>
                <a:cubicBezTo>
                  <a:pt x="4936653" y="3215041"/>
                  <a:pt x="4932965" y="3215268"/>
                  <a:pt x="4929277" y="3215493"/>
                </a:cubicBezTo>
                <a:lnTo>
                  <a:pt x="4874167" y="3223677"/>
                </a:lnTo>
                <a:lnTo>
                  <a:pt x="4680223" y="3229464"/>
                </a:lnTo>
                <a:cubicBezTo>
                  <a:pt x="4619133" y="3232898"/>
                  <a:pt x="4563079" y="3236050"/>
                  <a:pt x="4501989" y="3239484"/>
                </a:cubicBezTo>
                <a:cubicBezTo>
                  <a:pt x="4439346" y="3234371"/>
                  <a:pt x="4359731" y="3265658"/>
                  <a:pt x="4272790" y="3266655"/>
                </a:cubicBezTo>
                <a:lnTo>
                  <a:pt x="4208620" y="3263152"/>
                </a:lnTo>
                <a:cubicBezTo>
                  <a:pt x="4161135" y="3265538"/>
                  <a:pt x="4113652" y="3267922"/>
                  <a:pt x="4066168" y="3270308"/>
                </a:cubicBezTo>
                <a:cubicBezTo>
                  <a:pt x="3929409" y="3278911"/>
                  <a:pt x="3928509" y="3278552"/>
                  <a:pt x="3791751" y="3287155"/>
                </a:cubicBezTo>
                <a:lnTo>
                  <a:pt x="3709048" y="3291936"/>
                </a:lnTo>
                <a:cubicBezTo>
                  <a:pt x="2537955" y="3358871"/>
                  <a:pt x="1366861" y="3425805"/>
                  <a:pt x="195769" y="3492740"/>
                </a:cubicBezTo>
                <a:close/>
              </a:path>
            </a:pathLst>
          </a:custGeom>
          <a:blipFill>
            <a:blip r:embed="rId2"/>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Billede 7" descr="Et billede, der indeholder tekst, whiteboard&#10;&#10;Automatisk genereret beskrivelse">
            <a:extLst>
              <a:ext uri="{FF2B5EF4-FFF2-40B4-BE49-F238E27FC236}">
                <a16:creationId xmlns:a16="http://schemas.microsoft.com/office/drawing/2014/main" id="{7898210D-C49B-7ED4-6E82-3CD0C8330B98}"/>
              </a:ext>
            </a:extLst>
          </p:cNvPr>
          <p:cNvPicPr>
            <a:picLocks noChangeAspect="1"/>
          </p:cNvPicPr>
          <p:nvPr/>
        </p:nvPicPr>
        <p:blipFill rotWithShape="1">
          <a:blip r:embed="rId4">
            <a:alphaModFix amt="84000"/>
          </a:blip>
          <a:srcRect l="6753" r="1690" b="-3"/>
          <a:stretch/>
        </p:blipFill>
        <p:spPr>
          <a:xfrm rot="253064">
            <a:off x="648279" y="-172208"/>
            <a:ext cx="4535395" cy="3343778"/>
          </a:xfrm>
          <a:custGeom>
            <a:avLst/>
            <a:gdLst/>
            <a:ahLst/>
            <a:cxnLst/>
            <a:rect l="l" t="t" r="r" b="b"/>
            <a:pathLst>
              <a:path w="4535395" h="3343778">
                <a:moveTo>
                  <a:pt x="4477715" y="0"/>
                </a:moveTo>
                <a:lnTo>
                  <a:pt x="4535395" y="3272899"/>
                </a:lnTo>
                <a:cubicBezTo>
                  <a:pt x="3437925" y="3291030"/>
                  <a:pt x="2340454" y="3309163"/>
                  <a:pt x="1242983" y="3327294"/>
                </a:cubicBezTo>
                <a:lnTo>
                  <a:pt x="1165475" y="3328524"/>
                </a:lnTo>
                <a:cubicBezTo>
                  <a:pt x="1037261" y="3329907"/>
                  <a:pt x="1036445" y="3330304"/>
                  <a:pt x="908230" y="3331688"/>
                </a:cubicBezTo>
                <a:cubicBezTo>
                  <a:pt x="863754" y="3332729"/>
                  <a:pt x="819278" y="3333772"/>
                  <a:pt x="774801" y="3334813"/>
                </a:cubicBezTo>
                <a:lnTo>
                  <a:pt x="715159" y="3342499"/>
                </a:lnTo>
                <a:cubicBezTo>
                  <a:pt x="633957" y="3347551"/>
                  <a:pt x="557507" y="3323834"/>
                  <a:pt x="499400" y="3332916"/>
                </a:cubicBezTo>
                <a:cubicBezTo>
                  <a:pt x="442155" y="3333916"/>
                  <a:pt x="389628" y="3334832"/>
                  <a:pt x="332382" y="3335831"/>
                </a:cubicBezTo>
                <a:lnTo>
                  <a:pt x="150996" y="3343778"/>
                </a:lnTo>
                <a:lnTo>
                  <a:pt x="99004" y="3339934"/>
                </a:lnTo>
                <a:cubicBezTo>
                  <a:pt x="95547" y="3339978"/>
                  <a:pt x="92090" y="3340020"/>
                  <a:pt x="88633" y="3340063"/>
                </a:cubicBezTo>
                <a:cubicBezTo>
                  <a:pt x="69006" y="3340360"/>
                  <a:pt x="52827" y="3324544"/>
                  <a:pt x="52420" y="3304677"/>
                </a:cubicBezTo>
                <a:lnTo>
                  <a:pt x="0" y="330217"/>
                </a:lnTo>
                <a:close/>
              </a:path>
            </a:pathLst>
          </a:custGeom>
        </p:spPr>
      </p:pic>
      <p:sp>
        <p:nvSpPr>
          <p:cNvPr id="58" name="Freeform: Shape 57">
            <a:extLst>
              <a:ext uri="{FF2B5EF4-FFF2-40B4-BE49-F238E27FC236}">
                <a16:creationId xmlns:a16="http://schemas.microsoft.com/office/drawing/2014/main" id="{C0DE0BFA-9E64-4BBC-9866-699E00AF2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76554" y="5542306"/>
            <a:ext cx="444795" cy="1382794"/>
          </a:xfrm>
          <a:custGeom>
            <a:avLst/>
            <a:gdLst>
              <a:gd name="connsiteX0" fmla="*/ 0 w 555597"/>
              <a:gd name="connsiteY0" fmla="*/ 83880 h 1999290"/>
              <a:gd name="connsiteX1" fmla="*/ 49282 w 555597"/>
              <a:gd name="connsiteY1" fmla="*/ 71215 h 1999290"/>
              <a:gd name="connsiteX2" fmla="*/ 174397 w 555597"/>
              <a:gd name="connsiteY2" fmla="*/ 45224 h 1999290"/>
              <a:gd name="connsiteX3" fmla="*/ 242049 w 555597"/>
              <a:gd name="connsiteY3" fmla="*/ 54744 h 1999290"/>
              <a:gd name="connsiteX4" fmla="*/ 326503 w 555597"/>
              <a:gd name="connsiteY4" fmla="*/ 39434 h 1999290"/>
              <a:gd name="connsiteX5" fmla="*/ 343350 w 555597"/>
              <a:gd name="connsiteY5" fmla="*/ 40491 h 1999290"/>
              <a:gd name="connsiteX6" fmla="*/ 349790 w 555597"/>
              <a:gd name="connsiteY6" fmla="*/ 52348 h 1999290"/>
              <a:gd name="connsiteX7" fmla="*/ 355722 w 555597"/>
              <a:gd name="connsiteY7" fmla="*/ 54552 h 1999290"/>
              <a:gd name="connsiteX8" fmla="*/ 374741 w 555597"/>
              <a:gd name="connsiteY8" fmla="*/ 39676 h 1999290"/>
              <a:gd name="connsiteX9" fmla="*/ 469664 w 555597"/>
              <a:gd name="connsiteY9" fmla="*/ 48453 h 1999290"/>
              <a:gd name="connsiteX10" fmla="*/ 521607 w 555597"/>
              <a:gd name="connsiteY10" fmla="*/ 10408 h 1999290"/>
              <a:gd name="connsiteX11" fmla="*/ 555597 w 555597"/>
              <a:gd name="connsiteY11" fmla="*/ 0 h 1999290"/>
              <a:gd name="connsiteX12" fmla="*/ 555597 w 555597"/>
              <a:gd name="connsiteY12" fmla="*/ 1995494 h 1999290"/>
              <a:gd name="connsiteX13" fmla="*/ 537215 w 555597"/>
              <a:gd name="connsiteY13" fmla="*/ 1991185 h 1999290"/>
              <a:gd name="connsiteX14" fmla="*/ 479386 w 555597"/>
              <a:gd name="connsiteY14" fmla="*/ 1992931 h 1999290"/>
              <a:gd name="connsiteX15" fmla="*/ 462617 w 555597"/>
              <a:gd name="connsiteY15" fmla="*/ 1999290 h 1999290"/>
              <a:gd name="connsiteX16" fmla="*/ 420522 w 555597"/>
              <a:gd name="connsiteY16" fmla="*/ 1999290 h 1999290"/>
              <a:gd name="connsiteX17" fmla="*/ 382909 w 555597"/>
              <a:gd name="connsiteY17" fmla="*/ 1988738 h 1999290"/>
              <a:gd name="connsiteX18" fmla="*/ 295360 w 555597"/>
              <a:gd name="connsiteY18" fmla="*/ 1977122 h 1999290"/>
              <a:gd name="connsiteX19" fmla="*/ 256969 w 555597"/>
              <a:gd name="connsiteY19" fmla="*/ 1970444 h 1999290"/>
              <a:gd name="connsiteX20" fmla="*/ 227096 w 555597"/>
              <a:gd name="connsiteY20" fmla="*/ 1951548 h 1999290"/>
              <a:gd name="connsiteX21" fmla="*/ 222890 w 555597"/>
              <a:gd name="connsiteY21" fmla="*/ 1935696 h 1999290"/>
              <a:gd name="connsiteX22" fmla="*/ 202274 w 555597"/>
              <a:gd name="connsiteY22" fmla="*/ 1929911 h 1999290"/>
              <a:gd name="connsiteX23" fmla="*/ 197448 w 555597"/>
              <a:gd name="connsiteY23" fmla="*/ 1925621 h 1999290"/>
              <a:gd name="connsiteX24" fmla="*/ 169099 w 555597"/>
              <a:gd name="connsiteY24" fmla="*/ 1903786 h 1999290"/>
              <a:gd name="connsiteX25" fmla="*/ 92344 w 555597"/>
              <a:gd name="connsiteY25" fmla="*/ 1925464 h 1999290"/>
              <a:gd name="connsiteX26" fmla="*/ 11266 w 555597"/>
              <a:gd name="connsiteY26" fmla="*/ 1895947 h 1999290"/>
              <a:gd name="connsiteX27" fmla="*/ 0 w 555597"/>
              <a:gd name="connsiteY27" fmla="*/ 1893933 h 199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5597" h="1999290">
                <a:moveTo>
                  <a:pt x="0" y="83880"/>
                </a:moveTo>
                <a:lnTo>
                  <a:pt x="49282" y="71215"/>
                </a:lnTo>
                <a:cubicBezTo>
                  <a:pt x="91656" y="63184"/>
                  <a:pt x="135655" y="58277"/>
                  <a:pt x="174397" y="45224"/>
                </a:cubicBezTo>
                <a:cubicBezTo>
                  <a:pt x="225837" y="94025"/>
                  <a:pt x="195077" y="47856"/>
                  <a:pt x="242049" y="54744"/>
                </a:cubicBezTo>
                <a:lnTo>
                  <a:pt x="326503" y="39434"/>
                </a:lnTo>
                <a:lnTo>
                  <a:pt x="343350" y="40491"/>
                </a:lnTo>
                <a:lnTo>
                  <a:pt x="349790" y="52348"/>
                </a:lnTo>
                <a:lnTo>
                  <a:pt x="355722" y="54552"/>
                </a:lnTo>
                <a:lnTo>
                  <a:pt x="374741" y="39676"/>
                </a:lnTo>
                <a:cubicBezTo>
                  <a:pt x="402796" y="31662"/>
                  <a:pt x="441033" y="50452"/>
                  <a:pt x="469664" y="48453"/>
                </a:cubicBezTo>
                <a:cubicBezTo>
                  <a:pt x="478380" y="29604"/>
                  <a:pt x="496522" y="19255"/>
                  <a:pt x="521607" y="10408"/>
                </a:cubicBezTo>
                <a:lnTo>
                  <a:pt x="555597" y="0"/>
                </a:lnTo>
                <a:lnTo>
                  <a:pt x="555597" y="1995494"/>
                </a:lnTo>
                <a:lnTo>
                  <a:pt x="537215" y="1991185"/>
                </a:lnTo>
                <a:cubicBezTo>
                  <a:pt x="514565" y="1988101"/>
                  <a:pt x="490837" y="1988688"/>
                  <a:pt x="479386" y="1992931"/>
                </a:cubicBezTo>
                <a:lnTo>
                  <a:pt x="462617" y="1999290"/>
                </a:lnTo>
                <a:lnTo>
                  <a:pt x="420522" y="1999290"/>
                </a:lnTo>
                <a:lnTo>
                  <a:pt x="382909" y="1988738"/>
                </a:lnTo>
                <a:cubicBezTo>
                  <a:pt x="350860" y="1976654"/>
                  <a:pt x="320299" y="1963332"/>
                  <a:pt x="295360" y="1977122"/>
                </a:cubicBezTo>
                <a:cubicBezTo>
                  <a:pt x="281004" y="1978006"/>
                  <a:pt x="268406" y="1975325"/>
                  <a:pt x="256969" y="1970444"/>
                </a:cubicBezTo>
                <a:lnTo>
                  <a:pt x="227096" y="1951548"/>
                </a:lnTo>
                <a:lnTo>
                  <a:pt x="222890" y="1935696"/>
                </a:lnTo>
                <a:lnTo>
                  <a:pt x="202274" y="1929911"/>
                </a:lnTo>
                <a:lnTo>
                  <a:pt x="197448" y="1925621"/>
                </a:lnTo>
                <a:cubicBezTo>
                  <a:pt x="188240" y="1917376"/>
                  <a:pt x="178991" y="1909643"/>
                  <a:pt x="169099" y="1903786"/>
                </a:cubicBezTo>
                <a:cubicBezTo>
                  <a:pt x="158518" y="1969055"/>
                  <a:pt x="83191" y="1864739"/>
                  <a:pt x="92344" y="1925464"/>
                </a:cubicBezTo>
                <a:cubicBezTo>
                  <a:pt x="36140" y="1904645"/>
                  <a:pt x="59596" y="1967908"/>
                  <a:pt x="11266" y="1895947"/>
                </a:cubicBezTo>
                <a:lnTo>
                  <a:pt x="0" y="1893933"/>
                </a:lnTo>
                <a:close/>
              </a:path>
            </a:pathLst>
          </a:custGeom>
          <a:blipFill dpi="0" rotWithShape="1">
            <a:blip r:embed="rId5">
              <a:alphaModFix amt="84000"/>
            </a:blip>
            <a:srcRect/>
            <a:tile tx="0" ty="0" sx="100000" sy="100000" flip="none" algn="tl"/>
          </a:blipFill>
          <a:ln>
            <a:noFill/>
          </a:ln>
          <a:effectLst>
            <a:outerShdw blurRad="63500" dist="127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54AE0AEC-FE0A-61B2-E9ED-D70689482740}"/>
              </a:ext>
            </a:extLst>
          </p:cNvPr>
          <p:cNvSpPr>
            <a:spLocks noGrp="1"/>
          </p:cNvSpPr>
          <p:nvPr>
            <p:ph idx="1"/>
          </p:nvPr>
        </p:nvSpPr>
        <p:spPr>
          <a:xfrm>
            <a:off x="6201392" y="1709094"/>
            <a:ext cx="5459150" cy="4680429"/>
          </a:xfrm>
        </p:spPr>
        <p:txBody>
          <a:bodyPr>
            <a:normAutofit lnSpcReduction="10000"/>
          </a:bodyPr>
          <a:lstStyle/>
          <a:p>
            <a:pPr marL="0" indent="0" algn="just">
              <a:lnSpc>
                <a:spcPct val="110000"/>
              </a:lnSpc>
              <a:buNone/>
            </a:pPr>
            <a:r>
              <a:rPr lang="da-DK" sz="2000" dirty="0"/>
              <a:t>Han laver målinger på de forelskede som viser hvordan kemien i deres hjerner forandrer sig når de ser på hinanden. Biologen undersøger og forsker i forelskelse, ved hjælp af den </a:t>
            </a:r>
            <a:r>
              <a:rPr lang="da-DK" sz="2000" b="1" i="1" dirty="0"/>
              <a:t>naturvidenskabelige metode </a:t>
            </a:r>
            <a:r>
              <a:rPr lang="da-DK" sz="2000" dirty="0"/>
              <a:t>som går ud på at lave præcise målinger som kan eftergøres at hvem som helst, hvor som helst. Sådan en metode kan fortælle os om sammenhængen i vores kroppe når vi er forelskede, men kommer til kort når vi vil undersøge hvad forelskelse rent faktisk betyder for os mennesker. Til det skal vi bruge en anden metode </a:t>
            </a:r>
            <a:r>
              <a:rPr lang="da-DK" sz="2000" dirty="0">
                <a:sym typeface="Wingdings" pitchFamily="2" charset="2"/>
              </a:rPr>
              <a:t></a:t>
            </a:r>
            <a:r>
              <a:rPr lang="da-DK" sz="2000" dirty="0"/>
              <a:t> </a:t>
            </a:r>
          </a:p>
        </p:txBody>
      </p:sp>
      <p:grpSp>
        <p:nvGrpSpPr>
          <p:cNvPr id="60" name="Group 59">
            <a:extLst>
              <a:ext uri="{FF2B5EF4-FFF2-40B4-BE49-F238E27FC236}">
                <a16:creationId xmlns:a16="http://schemas.microsoft.com/office/drawing/2014/main" id="{EC2478F7-BF03-4119-9DFE-688A42C48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61" name="Group 60">
              <a:extLst>
                <a:ext uri="{FF2B5EF4-FFF2-40B4-BE49-F238E27FC236}">
                  <a16:creationId xmlns:a16="http://schemas.microsoft.com/office/drawing/2014/main" id="{A371DD24-9CC1-4334-BE9B-4F9E37494EE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63" name="Straight Connector 62">
                <a:extLst>
                  <a:ext uri="{FF2B5EF4-FFF2-40B4-BE49-F238E27FC236}">
                    <a16:creationId xmlns:a16="http://schemas.microsoft.com/office/drawing/2014/main" id="{E0F25922-D1C0-4448-905A-C76BAB2F7B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742BF00-7F54-43A5-99F6-D0AA8ACCDE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2" name="Oval 61">
              <a:extLst>
                <a:ext uri="{FF2B5EF4-FFF2-40B4-BE49-F238E27FC236}">
                  <a16:creationId xmlns:a16="http://schemas.microsoft.com/office/drawing/2014/main" id="{1EDF386D-C6A5-47CC-8131-57C4EA60C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96415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1">
            <a:extLst>
              <a:ext uri="{FF2B5EF4-FFF2-40B4-BE49-F238E27FC236}">
                <a16:creationId xmlns:a16="http://schemas.microsoft.com/office/drawing/2014/main" id="{04BA3935-5258-425A-B52A-BBF28BCE0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34206">
            <a:off x="491077" y="396217"/>
            <a:ext cx="6746664" cy="5325588"/>
          </a:xfrm>
          <a:prstGeom prst="rect">
            <a:avLst/>
          </a:prstGeom>
          <a:solidFill>
            <a:schemeClr val="tx1"/>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13">
            <a:extLst>
              <a:ext uri="{FF2B5EF4-FFF2-40B4-BE49-F238E27FC236}">
                <a16:creationId xmlns:a16="http://schemas.microsoft.com/office/drawing/2014/main" id="{CDD1AA99-03AE-49F6-9116-9CA2BBCA0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234206">
            <a:off x="1312942" y="-198825"/>
            <a:ext cx="5107326" cy="6486819"/>
          </a:xfrm>
          <a:custGeom>
            <a:avLst/>
            <a:gdLst>
              <a:gd name="connsiteX0" fmla="*/ 0 w 4401242"/>
              <a:gd name="connsiteY0" fmla="*/ 4137242 h 5590022"/>
              <a:gd name="connsiteX1" fmla="*/ 5579 w 4401242"/>
              <a:gd name="connsiteY1" fmla="*/ 4114978 h 5590022"/>
              <a:gd name="connsiteX2" fmla="*/ 3258 w 4401242"/>
              <a:gd name="connsiteY2" fmla="*/ 4099949 h 5590022"/>
              <a:gd name="connsiteX3" fmla="*/ 9236 w 4401242"/>
              <a:gd name="connsiteY3" fmla="*/ 4071959 h 5590022"/>
              <a:gd name="connsiteX4" fmla="*/ 14743 w 4401242"/>
              <a:gd name="connsiteY4" fmla="*/ 4031013 h 5590022"/>
              <a:gd name="connsiteX5" fmla="*/ 20613 w 4401242"/>
              <a:gd name="connsiteY5" fmla="*/ 4002827 h 5590022"/>
              <a:gd name="connsiteX6" fmla="*/ 22410 w 4401242"/>
              <a:gd name="connsiteY6" fmla="*/ 3997392 h 5590022"/>
              <a:gd name="connsiteX7" fmla="*/ 22410 w 4401242"/>
              <a:gd name="connsiteY7" fmla="*/ 3812956 h 5590022"/>
              <a:gd name="connsiteX8" fmla="*/ 20401 w 4401242"/>
              <a:gd name="connsiteY8" fmla="*/ 3799351 h 5590022"/>
              <a:gd name="connsiteX9" fmla="*/ 22410 w 4401242"/>
              <a:gd name="connsiteY9" fmla="*/ 3753450 h 5590022"/>
              <a:gd name="connsiteX10" fmla="*/ 19673 w 4401242"/>
              <a:gd name="connsiteY10" fmla="*/ 3746784 h 5590022"/>
              <a:gd name="connsiteX11" fmla="*/ 22410 w 4401242"/>
              <a:gd name="connsiteY11" fmla="*/ 3701909 h 5590022"/>
              <a:gd name="connsiteX12" fmla="*/ 20086 w 4401242"/>
              <a:gd name="connsiteY12" fmla="*/ 3652741 h 5590022"/>
              <a:gd name="connsiteX13" fmla="*/ 13839 w 4401242"/>
              <a:gd name="connsiteY13" fmla="*/ 3649070 h 5590022"/>
              <a:gd name="connsiteX14" fmla="*/ 13290 w 4401242"/>
              <a:gd name="connsiteY14" fmla="*/ 3638287 h 5590022"/>
              <a:gd name="connsiteX15" fmla="*/ 13410 w 4401242"/>
              <a:gd name="connsiteY15" fmla="*/ 3621311 h 5590022"/>
              <a:gd name="connsiteX16" fmla="*/ 19966 w 4401242"/>
              <a:gd name="connsiteY16" fmla="*/ 3583286 h 5590022"/>
              <a:gd name="connsiteX17" fmla="*/ 16089 w 4401242"/>
              <a:gd name="connsiteY17" fmla="*/ 21355 h 5590022"/>
              <a:gd name="connsiteX18" fmla="*/ 34619 w 4401242"/>
              <a:gd name="connsiteY18" fmla="*/ 2606 h 5590022"/>
              <a:gd name="connsiteX19" fmla="*/ 49927 w 4401242"/>
              <a:gd name="connsiteY19" fmla="*/ 185 h 5590022"/>
              <a:gd name="connsiteX20" fmla="*/ 917193 w 4401242"/>
              <a:gd name="connsiteY20" fmla="*/ 11 h 5590022"/>
              <a:gd name="connsiteX21" fmla="*/ 938319 w 4401242"/>
              <a:gd name="connsiteY21" fmla="*/ 10 h 5590022"/>
              <a:gd name="connsiteX22" fmla="*/ 938338 w 4401242"/>
              <a:gd name="connsiteY22" fmla="*/ 0 h 5590022"/>
              <a:gd name="connsiteX23" fmla="*/ 4365378 w 4401242"/>
              <a:gd name="connsiteY23" fmla="*/ 0 h 5590022"/>
              <a:gd name="connsiteX24" fmla="*/ 4397257 w 4401242"/>
              <a:gd name="connsiteY24" fmla="*/ 31881 h 5590022"/>
              <a:gd name="connsiteX25" fmla="*/ 4397256 w 4401242"/>
              <a:gd name="connsiteY25" fmla="*/ 5558231 h 5590022"/>
              <a:gd name="connsiteX26" fmla="*/ 4365377 w 4401242"/>
              <a:gd name="connsiteY26" fmla="*/ 5590021 h 5590022"/>
              <a:gd name="connsiteX27" fmla="*/ 4322085 w 4401242"/>
              <a:gd name="connsiteY27" fmla="*/ 5590021 h 5590022"/>
              <a:gd name="connsiteX28" fmla="*/ 4322083 w 4401242"/>
              <a:gd name="connsiteY28" fmla="*/ 5590022 h 5590022"/>
              <a:gd name="connsiteX29" fmla="*/ 49916 w 4401242"/>
              <a:gd name="connsiteY29" fmla="*/ 5590022 h 5590022"/>
              <a:gd name="connsiteX30" fmla="*/ 22410 w 4401242"/>
              <a:gd name="connsiteY30" fmla="*/ 5571435 h 5590022"/>
              <a:gd name="connsiteX31" fmla="*/ 22410 w 4401242"/>
              <a:gd name="connsiteY31" fmla="*/ 4726767 h 5590022"/>
              <a:gd name="connsiteX32" fmla="*/ 14670 w 4401242"/>
              <a:gd name="connsiteY32" fmla="*/ 4699196 h 5590022"/>
              <a:gd name="connsiteX33" fmla="*/ 22410 w 4401242"/>
              <a:gd name="connsiteY33" fmla="*/ 4670837 h 5590022"/>
              <a:gd name="connsiteX34" fmla="*/ 22410 w 4401242"/>
              <a:gd name="connsiteY34" fmla="*/ 4292925 h 5590022"/>
              <a:gd name="connsiteX35" fmla="*/ 22410 w 4401242"/>
              <a:gd name="connsiteY35" fmla="*/ 4242762 h 5590022"/>
              <a:gd name="connsiteX36" fmla="*/ 14161 w 4401242"/>
              <a:gd name="connsiteY36" fmla="*/ 4214744 h 5590022"/>
              <a:gd name="connsiteX37" fmla="*/ 4708 w 4401242"/>
              <a:gd name="connsiteY37" fmla="*/ 4186098 h 5590022"/>
              <a:gd name="connsiteX38" fmla="*/ 632 w 4401242"/>
              <a:gd name="connsiteY38" fmla="*/ 4158493 h 559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01242" h="5590022">
                <a:moveTo>
                  <a:pt x="0" y="4137242"/>
                </a:moveTo>
                <a:lnTo>
                  <a:pt x="5579" y="4114978"/>
                </a:lnTo>
                <a:cubicBezTo>
                  <a:pt x="6121" y="4108762"/>
                  <a:pt x="2648" y="4107119"/>
                  <a:pt x="3258" y="4099949"/>
                </a:cubicBezTo>
                <a:lnTo>
                  <a:pt x="9236" y="4071959"/>
                </a:lnTo>
                <a:lnTo>
                  <a:pt x="14743" y="4031013"/>
                </a:lnTo>
                <a:lnTo>
                  <a:pt x="20613" y="4002827"/>
                </a:lnTo>
                <a:lnTo>
                  <a:pt x="22410" y="3997392"/>
                </a:lnTo>
                <a:lnTo>
                  <a:pt x="22410" y="3812956"/>
                </a:lnTo>
                <a:lnTo>
                  <a:pt x="20401" y="3799351"/>
                </a:lnTo>
                <a:lnTo>
                  <a:pt x="22410" y="3753450"/>
                </a:lnTo>
                <a:lnTo>
                  <a:pt x="19673" y="3746784"/>
                </a:lnTo>
                <a:lnTo>
                  <a:pt x="22410" y="3701909"/>
                </a:lnTo>
                <a:cubicBezTo>
                  <a:pt x="22023" y="3687048"/>
                  <a:pt x="22634" y="3661297"/>
                  <a:pt x="20086" y="3652741"/>
                </a:cubicBezTo>
                <a:lnTo>
                  <a:pt x="13839" y="3649070"/>
                </a:lnTo>
                <a:lnTo>
                  <a:pt x="13290" y="3638287"/>
                </a:lnTo>
                <a:cubicBezTo>
                  <a:pt x="13769" y="3637498"/>
                  <a:pt x="13370" y="3621952"/>
                  <a:pt x="13410" y="3621311"/>
                </a:cubicBezTo>
                <a:lnTo>
                  <a:pt x="19966" y="3583286"/>
                </a:lnTo>
                <a:lnTo>
                  <a:pt x="16089" y="21355"/>
                </a:lnTo>
                <a:cubicBezTo>
                  <a:pt x="22266" y="10589"/>
                  <a:pt x="23964" y="8856"/>
                  <a:pt x="34619" y="2606"/>
                </a:cubicBezTo>
                <a:lnTo>
                  <a:pt x="49927" y="185"/>
                </a:lnTo>
                <a:cubicBezTo>
                  <a:pt x="228245" y="83"/>
                  <a:pt x="539504" y="31"/>
                  <a:pt x="917193" y="11"/>
                </a:cubicBezTo>
                <a:lnTo>
                  <a:pt x="938319" y="10"/>
                </a:lnTo>
                <a:lnTo>
                  <a:pt x="938338" y="0"/>
                </a:lnTo>
                <a:lnTo>
                  <a:pt x="4365378" y="0"/>
                </a:lnTo>
                <a:cubicBezTo>
                  <a:pt x="4382966" y="50"/>
                  <a:pt x="4397213" y="14294"/>
                  <a:pt x="4397257" y="31881"/>
                </a:cubicBezTo>
                <a:cubicBezTo>
                  <a:pt x="4402571" y="958253"/>
                  <a:pt x="4402570" y="4631875"/>
                  <a:pt x="4397256" y="5558231"/>
                </a:cubicBezTo>
                <a:cubicBezTo>
                  <a:pt x="4397157" y="5575784"/>
                  <a:pt x="4382929" y="5589975"/>
                  <a:pt x="4365377" y="5590021"/>
                </a:cubicBezTo>
                <a:lnTo>
                  <a:pt x="4322085" y="5590021"/>
                </a:lnTo>
                <a:lnTo>
                  <a:pt x="4322083" y="5590022"/>
                </a:lnTo>
                <a:lnTo>
                  <a:pt x="49916" y="5590022"/>
                </a:lnTo>
                <a:cubicBezTo>
                  <a:pt x="34729" y="5589963"/>
                  <a:pt x="22450" y="5581668"/>
                  <a:pt x="22410" y="5571435"/>
                </a:cubicBezTo>
                <a:lnTo>
                  <a:pt x="22410" y="4726767"/>
                </a:lnTo>
                <a:lnTo>
                  <a:pt x="14670" y="4699196"/>
                </a:lnTo>
                <a:cubicBezTo>
                  <a:pt x="15011" y="4683722"/>
                  <a:pt x="19831" y="4680290"/>
                  <a:pt x="22410" y="4670837"/>
                </a:cubicBezTo>
                <a:lnTo>
                  <a:pt x="22410" y="4292925"/>
                </a:lnTo>
                <a:lnTo>
                  <a:pt x="22410" y="4242762"/>
                </a:lnTo>
                <a:lnTo>
                  <a:pt x="14161" y="4214744"/>
                </a:lnTo>
                <a:cubicBezTo>
                  <a:pt x="20757" y="4203473"/>
                  <a:pt x="7860" y="4195229"/>
                  <a:pt x="4708" y="4186098"/>
                </a:cubicBezTo>
                <a:lnTo>
                  <a:pt x="632" y="4158493"/>
                </a:lnTo>
                <a:close/>
              </a:path>
            </a:pathLst>
          </a:custGeom>
          <a:blipFill>
            <a:blip r:embed="rId2"/>
            <a:tile tx="0" ty="0" sx="100000" sy="100000" flip="none" algn="tl"/>
          </a:blipFill>
          <a:ln w="9525" cap="flat">
            <a:noFill/>
            <a:prstDash val="solid"/>
            <a:miter/>
          </a:ln>
        </p:spPr>
        <p:txBody>
          <a:bodyPr rtlCol="0" anchor="ctr"/>
          <a:lstStyle/>
          <a:p>
            <a:endParaRPr lang="en-US"/>
          </a:p>
        </p:txBody>
      </p:sp>
      <p:pic>
        <p:nvPicPr>
          <p:cNvPr id="5" name="Billede 4" descr="Et billede, der indeholder tekst, whiteboard&#10;&#10;Automatisk genereret beskrivelse">
            <a:extLst>
              <a:ext uri="{FF2B5EF4-FFF2-40B4-BE49-F238E27FC236}">
                <a16:creationId xmlns:a16="http://schemas.microsoft.com/office/drawing/2014/main" id="{81C1EE4B-7D1E-6C16-C744-83A88F1136D6}"/>
              </a:ext>
            </a:extLst>
          </p:cNvPr>
          <p:cNvPicPr>
            <a:picLocks noChangeAspect="1"/>
          </p:cNvPicPr>
          <p:nvPr/>
        </p:nvPicPr>
        <p:blipFill rotWithShape="1">
          <a:blip r:embed="rId3">
            <a:alphaModFix amt="84000"/>
          </a:blip>
          <a:srcRect r="5615" b="-2"/>
          <a:stretch/>
        </p:blipFill>
        <p:spPr>
          <a:xfrm rot="86286">
            <a:off x="472383" y="279918"/>
            <a:ext cx="6836474" cy="5541168"/>
          </a:xfrm>
          <a:custGeom>
            <a:avLst/>
            <a:gdLst/>
            <a:ahLst/>
            <a:cxnLst/>
            <a:rect l="l" t="t" r="r" b="b"/>
            <a:pathLst>
              <a:path w="5517787" h="4472333">
                <a:moveTo>
                  <a:pt x="5199334" y="0"/>
                </a:moveTo>
                <a:cubicBezTo>
                  <a:pt x="5209814" y="5031"/>
                  <a:pt x="5211549" y="6498"/>
                  <a:pt x="5218118" y="16022"/>
                </a:cubicBezTo>
                <a:lnTo>
                  <a:pt x="5221430" y="30155"/>
                </a:lnTo>
                <a:cubicBezTo>
                  <a:pt x="5233761" y="196710"/>
                  <a:pt x="5255167" y="487447"/>
                  <a:pt x="5281101" y="840236"/>
                </a:cubicBezTo>
                <a:lnTo>
                  <a:pt x="5282551" y="859969"/>
                </a:lnTo>
                <a:lnTo>
                  <a:pt x="5282562" y="859986"/>
                </a:lnTo>
                <a:lnTo>
                  <a:pt x="5517712" y="4061104"/>
                </a:lnTo>
                <a:cubicBezTo>
                  <a:pt x="5518872" y="4077535"/>
                  <a:pt x="5506545" y="4091821"/>
                  <a:pt x="5490120" y="4093069"/>
                </a:cubicBezTo>
                <a:cubicBezTo>
                  <a:pt x="4625183" y="4161596"/>
                  <a:pt x="1193739" y="4413665"/>
                  <a:pt x="328087" y="4472264"/>
                </a:cubicBezTo>
                <a:cubicBezTo>
                  <a:pt x="311684" y="4473376"/>
                  <a:pt x="297453" y="4461060"/>
                  <a:pt x="296206" y="4444668"/>
                </a:cubicBezTo>
                <a:lnTo>
                  <a:pt x="293235" y="4404230"/>
                </a:lnTo>
                <a:lnTo>
                  <a:pt x="293234" y="4404228"/>
                </a:lnTo>
                <a:lnTo>
                  <a:pt x="94" y="413698"/>
                </a:lnTo>
                <a:cubicBezTo>
                  <a:pt x="-893" y="399508"/>
                  <a:pt x="6013" y="387469"/>
                  <a:pt x="15568" y="386729"/>
                </a:cubicBezTo>
                <a:lnTo>
                  <a:pt x="804553" y="328772"/>
                </a:lnTo>
                <a:lnTo>
                  <a:pt x="829775" y="319650"/>
                </a:lnTo>
                <a:cubicBezTo>
                  <a:pt x="844253" y="318907"/>
                  <a:pt x="847789" y="323174"/>
                  <a:pt x="856796" y="324934"/>
                </a:cubicBezTo>
                <a:lnTo>
                  <a:pt x="1209795" y="299003"/>
                </a:lnTo>
                <a:lnTo>
                  <a:pt x="1256651" y="295561"/>
                </a:lnTo>
                <a:lnTo>
                  <a:pt x="1282256" y="285933"/>
                </a:lnTo>
                <a:cubicBezTo>
                  <a:pt x="1293236" y="291321"/>
                  <a:pt x="1300052" y="278709"/>
                  <a:pt x="1308365" y="275138"/>
                </a:cubicBezTo>
                <a:lnTo>
                  <a:pt x="1333870" y="269436"/>
                </a:lnTo>
                <a:lnTo>
                  <a:pt x="1353677" y="267388"/>
                </a:lnTo>
                <a:lnTo>
                  <a:pt x="1374856" y="271072"/>
                </a:lnTo>
                <a:cubicBezTo>
                  <a:pt x="1380699" y="271151"/>
                  <a:pt x="1381996" y="267795"/>
                  <a:pt x="1388735" y="267872"/>
                </a:cubicBezTo>
                <a:lnTo>
                  <a:pt x="1415290" y="271536"/>
                </a:lnTo>
                <a:lnTo>
                  <a:pt x="1453914" y="273870"/>
                </a:lnTo>
                <a:lnTo>
                  <a:pt x="1480645" y="277419"/>
                </a:lnTo>
                <a:lnTo>
                  <a:pt x="1485845" y="278725"/>
                </a:lnTo>
                <a:lnTo>
                  <a:pt x="1658122" y="266069"/>
                </a:lnTo>
                <a:lnTo>
                  <a:pt x="1670693" y="263259"/>
                </a:lnTo>
                <a:lnTo>
                  <a:pt x="1713706" y="261986"/>
                </a:lnTo>
                <a:lnTo>
                  <a:pt x="1719744" y="258972"/>
                </a:lnTo>
                <a:lnTo>
                  <a:pt x="1761849" y="258450"/>
                </a:lnTo>
                <a:cubicBezTo>
                  <a:pt x="1775704" y="257068"/>
                  <a:pt x="1799799" y="255872"/>
                  <a:pt x="1807616" y="252905"/>
                </a:cubicBezTo>
                <a:lnTo>
                  <a:pt x="1810616" y="246818"/>
                </a:lnTo>
                <a:lnTo>
                  <a:pt x="1820651" y="245565"/>
                </a:lnTo>
                <a:cubicBezTo>
                  <a:pt x="1821421" y="245959"/>
                  <a:pt x="1835914" y="244519"/>
                  <a:pt x="1836516" y="244513"/>
                </a:cubicBezTo>
                <a:lnTo>
                  <a:pt x="1872484" y="248027"/>
                </a:lnTo>
                <a:close/>
              </a:path>
            </a:pathLst>
          </a:custGeom>
        </p:spPr>
      </p:pic>
      <p:sp>
        <p:nvSpPr>
          <p:cNvPr id="2" name="Titel 1">
            <a:extLst>
              <a:ext uri="{FF2B5EF4-FFF2-40B4-BE49-F238E27FC236}">
                <a16:creationId xmlns:a16="http://schemas.microsoft.com/office/drawing/2014/main" id="{59E5A27C-F221-7630-3324-6C636ACBCF75}"/>
              </a:ext>
            </a:extLst>
          </p:cNvPr>
          <p:cNvSpPr>
            <a:spLocks noGrp="1"/>
          </p:cNvSpPr>
          <p:nvPr>
            <p:ph type="title"/>
          </p:nvPr>
        </p:nvSpPr>
        <p:spPr>
          <a:xfrm>
            <a:off x="2215065" y="4623088"/>
            <a:ext cx="10298647" cy="1897383"/>
          </a:xfrm>
        </p:spPr>
        <p:txBody>
          <a:bodyPr anchor="b">
            <a:normAutofit/>
          </a:bodyPr>
          <a:lstStyle/>
          <a:p>
            <a:pPr>
              <a:lnSpc>
                <a:spcPct val="110000"/>
              </a:lnSpc>
            </a:pPr>
            <a:r>
              <a:rPr lang="da-DK" sz="2800" dirty="0"/>
              <a:t>Professoren i dansk går humanistisk til værks! </a:t>
            </a:r>
          </a:p>
        </p:txBody>
      </p:sp>
      <p:sp>
        <p:nvSpPr>
          <p:cNvPr id="27" name="Freeform: Shape 15">
            <a:extLst>
              <a:ext uri="{FF2B5EF4-FFF2-40B4-BE49-F238E27FC236}">
                <a16:creationId xmlns:a16="http://schemas.microsoft.com/office/drawing/2014/main" id="{CEEA22ED-BC21-4C7E-844F-8AB35456E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193557" y="4731440"/>
            <a:ext cx="444795" cy="1868387"/>
          </a:xfrm>
          <a:custGeom>
            <a:avLst/>
            <a:gdLst>
              <a:gd name="connsiteX0" fmla="*/ 0 w 555597"/>
              <a:gd name="connsiteY0" fmla="*/ 83880 h 1999290"/>
              <a:gd name="connsiteX1" fmla="*/ 49282 w 555597"/>
              <a:gd name="connsiteY1" fmla="*/ 71215 h 1999290"/>
              <a:gd name="connsiteX2" fmla="*/ 174397 w 555597"/>
              <a:gd name="connsiteY2" fmla="*/ 45224 h 1999290"/>
              <a:gd name="connsiteX3" fmla="*/ 242049 w 555597"/>
              <a:gd name="connsiteY3" fmla="*/ 54744 h 1999290"/>
              <a:gd name="connsiteX4" fmla="*/ 326503 w 555597"/>
              <a:gd name="connsiteY4" fmla="*/ 39434 h 1999290"/>
              <a:gd name="connsiteX5" fmla="*/ 343350 w 555597"/>
              <a:gd name="connsiteY5" fmla="*/ 40491 h 1999290"/>
              <a:gd name="connsiteX6" fmla="*/ 349790 w 555597"/>
              <a:gd name="connsiteY6" fmla="*/ 52348 h 1999290"/>
              <a:gd name="connsiteX7" fmla="*/ 355722 w 555597"/>
              <a:gd name="connsiteY7" fmla="*/ 54552 h 1999290"/>
              <a:gd name="connsiteX8" fmla="*/ 374741 w 555597"/>
              <a:gd name="connsiteY8" fmla="*/ 39676 h 1999290"/>
              <a:gd name="connsiteX9" fmla="*/ 469664 w 555597"/>
              <a:gd name="connsiteY9" fmla="*/ 48453 h 1999290"/>
              <a:gd name="connsiteX10" fmla="*/ 521607 w 555597"/>
              <a:gd name="connsiteY10" fmla="*/ 10408 h 1999290"/>
              <a:gd name="connsiteX11" fmla="*/ 555597 w 555597"/>
              <a:gd name="connsiteY11" fmla="*/ 0 h 1999290"/>
              <a:gd name="connsiteX12" fmla="*/ 555597 w 555597"/>
              <a:gd name="connsiteY12" fmla="*/ 1995494 h 1999290"/>
              <a:gd name="connsiteX13" fmla="*/ 537215 w 555597"/>
              <a:gd name="connsiteY13" fmla="*/ 1991185 h 1999290"/>
              <a:gd name="connsiteX14" fmla="*/ 479386 w 555597"/>
              <a:gd name="connsiteY14" fmla="*/ 1992931 h 1999290"/>
              <a:gd name="connsiteX15" fmla="*/ 462617 w 555597"/>
              <a:gd name="connsiteY15" fmla="*/ 1999290 h 1999290"/>
              <a:gd name="connsiteX16" fmla="*/ 420522 w 555597"/>
              <a:gd name="connsiteY16" fmla="*/ 1999290 h 1999290"/>
              <a:gd name="connsiteX17" fmla="*/ 382909 w 555597"/>
              <a:gd name="connsiteY17" fmla="*/ 1988738 h 1999290"/>
              <a:gd name="connsiteX18" fmla="*/ 295360 w 555597"/>
              <a:gd name="connsiteY18" fmla="*/ 1977122 h 1999290"/>
              <a:gd name="connsiteX19" fmla="*/ 256969 w 555597"/>
              <a:gd name="connsiteY19" fmla="*/ 1970444 h 1999290"/>
              <a:gd name="connsiteX20" fmla="*/ 227096 w 555597"/>
              <a:gd name="connsiteY20" fmla="*/ 1951548 h 1999290"/>
              <a:gd name="connsiteX21" fmla="*/ 222890 w 555597"/>
              <a:gd name="connsiteY21" fmla="*/ 1935696 h 1999290"/>
              <a:gd name="connsiteX22" fmla="*/ 202274 w 555597"/>
              <a:gd name="connsiteY22" fmla="*/ 1929911 h 1999290"/>
              <a:gd name="connsiteX23" fmla="*/ 197448 w 555597"/>
              <a:gd name="connsiteY23" fmla="*/ 1925621 h 1999290"/>
              <a:gd name="connsiteX24" fmla="*/ 169099 w 555597"/>
              <a:gd name="connsiteY24" fmla="*/ 1903786 h 1999290"/>
              <a:gd name="connsiteX25" fmla="*/ 92344 w 555597"/>
              <a:gd name="connsiteY25" fmla="*/ 1925464 h 1999290"/>
              <a:gd name="connsiteX26" fmla="*/ 11266 w 555597"/>
              <a:gd name="connsiteY26" fmla="*/ 1895947 h 1999290"/>
              <a:gd name="connsiteX27" fmla="*/ 0 w 555597"/>
              <a:gd name="connsiteY27" fmla="*/ 1893933 h 199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5597" h="1999290">
                <a:moveTo>
                  <a:pt x="0" y="83880"/>
                </a:moveTo>
                <a:lnTo>
                  <a:pt x="49282" y="71215"/>
                </a:lnTo>
                <a:cubicBezTo>
                  <a:pt x="91656" y="63184"/>
                  <a:pt x="135655" y="58277"/>
                  <a:pt x="174397" y="45224"/>
                </a:cubicBezTo>
                <a:cubicBezTo>
                  <a:pt x="225837" y="94025"/>
                  <a:pt x="195077" y="47856"/>
                  <a:pt x="242049" y="54744"/>
                </a:cubicBezTo>
                <a:lnTo>
                  <a:pt x="326503" y="39434"/>
                </a:lnTo>
                <a:lnTo>
                  <a:pt x="343350" y="40491"/>
                </a:lnTo>
                <a:lnTo>
                  <a:pt x="349790" y="52348"/>
                </a:lnTo>
                <a:lnTo>
                  <a:pt x="355722" y="54552"/>
                </a:lnTo>
                <a:lnTo>
                  <a:pt x="374741" y="39676"/>
                </a:lnTo>
                <a:cubicBezTo>
                  <a:pt x="402796" y="31662"/>
                  <a:pt x="441033" y="50452"/>
                  <a:pt x="469664" y="48453"/>
                </a:cubicBezTo>
                <a:cubicBezTo>
                  <a:pt x="478380" y="29604"/>
                  <a:pt x="496522" y="19255"/>
                  <a:pt x="521607" y="10408"/>
                </a:cubicBezTo>
                <a:lnTo>
                  <a:pt x="555597" y="0"/>
                </a:lnTo>
                <a:lnTo>
                  <a:pt x="555597" y="1995494"/>
                </a:lnTo>
                <a:lnTo>
                  <a:pt x="537215" y="1991185"/>
                </a:lnTo>
                <a:cubicBezTo>
                  <a:pt x="514565" y="1988101"/>
                  <a:pt x="490837" y="1988688"/>
                  <a:pt x="479386" y="1992931"/>
                </a:cubicBezTo>
                <a:lnTo>
                  <a:pt x="462617" y="1999290"/>
                </a:lnTo>
                <a:lnTo>
                  <a:pt x="420522" y="1999290"/>
                </a:lnTo>
                <a:lnTo>
                  <a:pt x="382909" y="1988738"/>
                </a:lnTo>
                <a:cubicBezTo>
                  <a:pt x="350860" y="1976654"/>
                  <a:pt x="320299" y="1963332"/>
                  <a:pt x="295360" y="1977122"/>
                </a:cubicBezTo>
                <a:cubicBezTo>
                  <a:pt x="281004" y="1978006"/>
                  <a:pt x="268406" y="1975325"/>
                  <a:pt x="256969" y="1970444"/>
                </a:cubicBezTo>
                <a:lnTo>
                  <a:pt x="227096" y="1951548"/>
                </a:lnTo>
                <a:lnTo>
                  <a:pt x="222890" y="1935696"/>
                </a:lnTo>
                <a:lnTo>
                  <a:pt x="202274" y="1929911"/>
                </a:lnTo>
                <a:lnTo>
                  <a:pt x="197448" y="1925621"/>
                </a:lnTo>
                <a:cubicBezTo>
                  <a:pt x="188240" y="1917376"/>
                  <a:pt x="178991" y="1909643"/>
                  <a:pt x="169099" y="1903786"/>
                </a:cubicBezTo>
                <a:cubicBezTo>
                  <a:pt x="158518" y="1969055"/>
                  <a:pt x="83191" y="1864739"/>
                  <a:pt x="92344" y="1925464"/>
                </a:cubicBezTo>
                <a:cubicBezTo>
                  <a:pt x="36140" y="1904645"/>
                  <a:pt x="59596" y="1967908"/>
                  <a:pt x="11266" y="1895947"/>
                </a:cubicBezTo>
                <a:lnTo>
                  <a:pt x="0" y="1893933"/>
                </a:lnTo>
                <a:close/>
              </a:path>
            </a:pathLst>
          </a:custGeom>
          <a:blipFill dpi="0" rotWithShape="1">
            <a:blip r:embed="rId4">
              <a:alphaModFix amt="84000"/>
            </a:blip>
            <a:srcRect/>
            <a:tile tx="0" ty="0" sx="100000" sy="100000" flip="none" algn="tl"/>
          </a:blipFill>
          <a:ln>
            <a:noFill/>
          </a:ln>
          <a:effectLst>
            <a:outerShdw blurRad="63500" dist="127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99E9ED87-F003-6C80-0835-CBC69A185F5E}"/>
              </a:ext>
            </a:extLst>
          </p:cNvPr>
          <p:cNvSpPr>
            <a:spLocks noGrp="1"/>
          </p:cNvSpPr>
          <p:nvPr>
            <p:ph idx="1"/>
          </p:nvPr>
        </p:nvSpPr>
        <p:spPr>
          <a:xfrm>
            <a:off x="7376617" y="337529"/>
            <a:ext cx="4707011" cy="5414111"/>
          </a:xfrm>
        </p:spPr>
        <p:txBody>
          <a:bodyPr>
            <a:noAutofit/>
          </a:bodyPr>
          <a:lstStyle/>
          <a:p>
            <a:pPr marL="0" indent="0" algn="just">
              <a:lnSpc>
                <a:spcPct val="110000"/>
              </a:lnSpc>
              <a:buNone/>
            </a:pPr>
            <a:r>
              <a:rPr lang="da-DK" sz="1950" dirty="0"/>
              <a:t>Med den humanistiske metode forsker professoren i dansk i forelskelse ved at fortolke </a:t>
            </a:r>
            <a:r>
              <a:rPr lang="da-DK" sz="1950" dirty="0" err="1"/>
              <a:t>dan-ske</a:t>
            </a:r>
            <a:r>
              <a:rPr lang="da-DK" sz="1950" dirty="0"/>
              <a:t> kærlighedsromaner for de sidste 250 år. På den måde får hun et meget tydeligt billede af hvordan vi danskere forholder os til forelskelse. Hun finder blandt andet ud af at den </a:t>
            </a:r>
            <a:r>
              <a:rPr lang="da-DK" sz="1950" dirty="0" err="1"/>
              <a:t>roman-tiske</a:t>
            </a:r>
            <a:r>
              <a:rPr lang="da-DK" sz="1950" dirty="0"/>
              <a:t> tanke om ‘den eneste ene’ faktisk ikke fandtes for 250 år siden - men at den betyder utroligt MEGET for os i dag. Med den humanistiske metode kan vi altså få svar på hvordan den enkelte oplever et fænomen som forelskelse. </a:t>
            </a:r>
          </a:p>
        </p:txBody>
      </p:sp>
      <p:grpSp>
        <p:nvGrpSpPr>
          <p:cNvPr id="28" name="Group 17">
            <a:extLst>
              <a:ext uri="{FF2B5EF4-FFF2-40B4-BE49-F238E27FC236}">
                <a16:creationId xmlns:a16="http://schemas.microsoft.com/office/drawing/2014/main" id="{001DBD1F-8E52-43C2-A83A-4800C73D3C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9" name="Group 18">
              <a:extLst>
                <a:ext uri="{FF2B5EF4-FFF2-40B4-BE49-F238E27FC236}">
                  <a16:creationId xmlns:a16="http://schemas.microsoft.com/office/drawing/2014/main" id="{25031631-88BB-4771-A661-4465025C7DE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1" name="Straight Connector 20">
                <a:extLst>
                  <a:ext uri="{FF2B5EF4-FFF2-40B4-BE49-F238E27FC236}">
                    <a16:creationId xmlns:a16="http://schemas.microsoft.com/office/drawing/2014/main" id="{D46EA35F-157C-4C42-AD22-A71CECD018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3A8545A-5ED6-4596-8451-859896FA1F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Oval 19">
              <a:extLst>
                <a:ext uri="{FF2B5EF4-FFF2-40B4-BE49-F238E27FC236}">
                  <a16:creationId xmlns:a16="http://schemas.microsoft.com/office/drawing/2014/main" id="{9CB5F092-293F-440B-AFCC-4F26EB9887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76544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BA3935-5258-425A-B52A-BBF28BCE0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34206">
            <a:off x="491077" y="396217"/>
            <a:ext cx="6746664" cy="5325588"/>
          </a:xfrm>
          <a:prstGeom prst="rect">
            <a:avLst/>
          </a:prstGeom>
          <a:solidFill>
            <a:schemeClr val="tx1"/>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DD1AA99-03AE-49F6-9116-9CA2BBCA0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234206">
            <a:off x="1312942" y="-198825"/>
            <a:ext cx="5107326" cy="6486819"/>
          </a:xfrm>
          <a:custGeom>
            <a:avLst/>
            <a:gdLst>
              <a:gd name="connsiteX0" fmla="*/ 0 w 4401242"/>
              <a:gd name="connsiteY0" fmla="*/ 4137242 h 5590022"/>
              <a:gd name="connsiteX1" fmla="*/ 5579 w 4401242"/>
              <a:gd name="connsiteY1" fmla="*/ 4114978 h 5590022"/>
              <a:gd name="connsiteX2" fmla="*/ 3258 w 4401242"/>
              <a:gd name="connsiteY2" fmla="*/ 4099949 h 5590022"/>
              <a:gd name="connsiteX3" fmla="*/ 9236 w 4401242"/>
              <a:gd name="connsiteY3" fmla="*/ 4071959 h 5590022"/>
              <a:gd name="connsiteX4" fmla="*/ 14743 w 4401242"/>
              <a:gd name="connsiteY4" fmla="*/ 4031013 h 5590022"/>
              <a:gd name="connsiteX5" fmla="*/ 20613 w 4401242"/>
              <a:gd name="connsiteY5" fmla="*/ 4002827 h 5590022"/>
              <a:gd name="connsiteX6" fmla="*/ 22410 w 4401242"/>
              <a:gd name="connsiteY6" fmla="*/ 3997392 h 5590022"/>
              <a:gd name="connsiteX7" fmla="*/ 22410 w 4401242"/>
              <a:gd name="connsiteY7" fmla="*/ 3812956 h 5590022"/>
              <a:gd name="connsiteX8" fmla="*/ 20401 w 4401242"/>
              <a:gd name="connsiteY8" fmla="*/ 3799351 h 5590022"/>
              <a:gd name="connsiteX9" fmla="*/ 22410 w 4401242"/>
              <a:gd name="connsiteY9" fmla="*/ 3753450 h 5590022"/>
              <a:gd name="connsiteX10" fmla="*/ 19673 w 4401242"/>
              <a:gd name="connsiteY10" fmla="*/ 3746784 h 5590022"/>
              <a:gd name="connsiteX11" fmla="*/ 22410 w 4401242"/>
              <a:gd name="connsiteY11" fmla="*/ 3701909 h 5590022"/>
              <a:gd name="connsiteX12" fmla="*/ 20086 w 4401242"/>
              <a:gd name="connsiteY12" fmla="*/ 3652741 h 5590022"/>
              <a:gd name="connsiteX13" fmla="*/ 13839 w 4401242"/>
              <a:gd name="connsiteY13" fmla="*/ 3649070 h 5590022"/>
              <a:gd name="connsiteX14" fmla="*/ 13290 w 4401242"/>
              <a:gd name="connsiteY14" fmla="*/ 3638287 h 5590022"/>
              <a:gd name="connsiteX15" fmla="*/ 13410 w 4401242"/>
              <a:gd name="connsiteY15" fmla="*/ 3621311 h 5590022"/>
              <a:gd name="connsiteX16" fmla="*/ 19966 w 4401242"/>
              <a:gd name="connsiteY16" fmla="*/ 3583286 h 5590022"/>
              <a:gd name="connsiteX17" fmla="*/ 16089 w 4401242"/>
              <a:gd name="connsiteY17" fmla="*/ 21355 h 5590022"/>
              <a:gd name="connsiteX18" fmla="*/ 34619 w 4401242"/>
              <a:gd name="connsiteY18" fmla="*/ 2606 h 5590022"/>
              <a:gd name="connsiteX19" fmla="*/ 49927 w 4401242"/>
              <a:gd name="connsiteY19" fmla="*/ 185 h 5590022"/>
              <a:gd name="connsiteX20" fmla="*/ 917193 w 4401242"/>
              <a:gd name="connsiteY20" fmla="*/ 11 h 5590022"/>
              <a:gd name="connsiteX21" fmla="*/ 938319 w 4401242"/>
              <a:gd name="connsiteY21" fmla="*/ 10 h 5590022"/>
              <a:gd name="connsiteX22" fmla="*/ 938338 w 4401242"/>
              <a:gd name="connsiteY22" fmla="*/ 0 h 5590022"/>
              <a:gd name="connsiteX23" fmla="*/ 4365378 w 4401242"/>
              <a:gd name="connsiteY23" fmla="*/ 0 h 5590022"/>
              <a:gd name="connsiteX24" fmla="*/ 4397257 w 4401242"/>
              <a:gd name="connsiteY24" fmla="*/ 31881 h 5590022"/>
              <a:gd name="connsiteX25" fmla="*/ 4397256 w 4401242"/>
              <a:gd name="connsiteY25" fmla="*/ 5558231 h 5590022"/>
              <a:gd name="connsiteX26" fmla="*/ 4365377 w 4401242"/>
              <a:gd name="connsiteY26" fmla="*/ 5590021 h 5590022"/>
              <a:gd name="connsiteX27" fmla="*/ 4322085 w 4401242"/>
              <a:gd name="connsiteY27" fmla="*/ 5590021 h 5590022"/>
              <a:gd name="connsiteX28" fmla="*/ 4322083 w 4401242"/>
              <a:gd name="connsiteY28" fmla="*/ 5590022 h 5590022"/>
              <a:gd name="connsiteX29" fmla="*/ 49916 w 4401242"/>
              <a:gd name="connsiteY29" fmla="*/ 5590022 h 5590022"/>
              <a:gd name="connsiteX30" fmla="*/ 22410 w 4401242"/>
              <a:gd name="connsiteY30" fmla="*/ 5571435 h 5590022"/>
              <a:gd name="connsiteX31" fmla="*/ 22410 w 4401242"/>
              <a:gd name="connsiteY31" fmla="*/ 4726767 h 5590022"/>
              <a:gd name="connsiteX32" fmla="*/ 14670 w 4401242"/>
              <a:gd name="connsiteY32" fmla="*/ 4699196 h 5590022"/>
              <a:gd name="connsiteX33" fmla="*/ 22410 w 4401242"/>
              <a:gd name="connsiteY33" fmla="*/ 4670837 h 5590022"/>
              <a:gd name="connsiteX34" fmla="*/ 22410 w 4401242"/>
              <a:gd name="connsiteY34" fmla="*/ 4292925 h 5590022"/>
              <a:gd name="connsiteX35" fmla="*/ 22410 w 4401242"/>
              <a:gd name="connsiteY35" fmla="*/ 4242762 h 5590022"/>
              <a:gd name="connsiteX36" fmla="*/ 14161 w 4401242"/>
              <a:gd name="connsiteY36" fmla="*/ 4214744 h 5590022"/>
              <a:gd name="connsiteX37" fmla="*/ 4708 w 4401242"/>
              <a:gd name="connsiteY37" fmla="*/ 4186098 h 5590022"/>
              <a:gd name="connsiteX38" fmla="*/ 632 w 4401242"/>
              <a:gd name="connsiteY38" fmla="*/ 4158493 h 559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01242" h="5590022">
                <a:moveTo>
                  <a:pt x="0" y="4137242"/>
                </a:moveTo>
                <a:lnTo>
                  <a:pt x="5579" y="4114978"/>
                </a:lnTo>
                <a:cubicBezTo>
                  <a:pt x="6121" y="4108762"/>
                  <a:pt x="2648" y="4107119"/>
                  <a:pt x="3258" y="4099949"/>
                </a:cubicBezTo>
                <a:lnTo>
                  <a:pt x="9236" y="4071959"/>
                </a:lnTo>
                <a:lnTo>
                  <a:pt x="14743" y="4031013"/>
                </a:lnTo>
                <a:lnTo>
                  <a:pt x="20613" y="4002827"/>
                </a:lnTo>
                <a:lnTo>
                  <a:pt x="22410" y="3997392"/>
                </a:lnTo>
                <a:lnTo>
                  <a:pt x="22410" y="3812956"/>
                </a:lnTo>
                <a:lnTo>
                  <a:pt x="20401" y="3799351"/>
                </a:lnTo>
                <a:lnTo>
                  <a:pt x="22410" y="3753450"/>
                </a:lnTo>
                <a:lnTo>
                  <a:pt x="19673" y="3746784"/>
                </a:lnTo>
                <a:lnTo>
                  <a:pt x="22410" y="3701909"/>
                </a:lnTo>
                <a:cubicBezTo>
                  <a:pt x="22023" y="3687048"/>
                  <a:pt x="22634" y="3661297"/>
                  <a:pt x="20086" y="3652741"/>
                </a:cubicBezTo>
                <a:lnTo>
                  <a:pt x="13839" y="3649070"/>
                </a:lnTo>
                <a:lnTo>
                  <a:pt x="13290" y="3638287"/>
                </a:lnTo>
                <a:cubicBezTo>
                  <a:pt x="13769" y="3637498"/>
                  <a:pt x="13370" y="3621952"/>
                  <a:pt x="13410" y="3621311"/>
                </a:cubicBezTo>
                <a:lnTo>
                  <a:pt x="19966" y="3583286"/>
                </a:lnTo>
                <a:lnTo>
                  <a:pt x="16089" y="21355"/>
                </a:lnTo>
                <a:cubicBezTo>
                  <a:pt x="22266" y="10589"/>
                  <a:pt x="23964" y="8856"/>
                  <a:pt x="34619" y="2606"/>
                </a:cubicBezTo>
                <a:lnTo>
                  <a:pt x="49927" y="185"/>
                </a:lnTo>
                <a:cubicBezTo>
                  <a:pt x="228245" y="83"/>
                  <a:pt x="539504" y="31"/>
                  <a:pt x="917193" y="11"/>
                </a:cubicBezTo>
                <a:lnTo>
                  <a:pt x="938319" y="10"/>
                </a:lnTo>
                <a:lnTo>
                  <a:pt x="938338" y="0"/>
                </a:lnTo>
                <a:lnTo>
                  <a:pt x="4365378" y="0"/>
                </a:lnTo>
                <a:cubicBezTo>
                  <a:pt x="4382966" y="50"/>
                  <a:pt x="4397213" y="14294"/>
                  <a:pt x="4397257" y="31881"/>
                </a:cubicBezTo>
                <a:cubicBezTo>
                  <a:pt x="4402571" y="958253"/>
                  <a:pt x="4402570" y="4631875"/>
                  <a:pt x="4397256" y="5558231"/>
                </a:cubicBezTo>
                <a:cubicBezTo>
                  <a:pt x="4397157" y="5575784"/>
                  <a:pt x="4382929" y="5589975"/>
                  <a:pt x="4365377" y="5590021"/>
                </a:cubicBezTo>
                <a:lnTo>
                  <a:pt x="4322085" y="5590021"/>
                </a:lnTo>
                <a:lnTo>
                  <a:pt x="4322083" y="5590022"/>
                </a:lnTo>
                <a:lnTo>
                  <a:pt x="49916" y="5590022"/>
                </a:lnTo>
                <a:cubicBezTo>
                  <a:pt x="34729" y="5589963"/>
                  <a:pt x="22450" y="5581668"/>
                  <a:pt x="22410" y="5571435"/>
                </a:cubicBezTo>
                <a:lnTo>
                  <a:pt x="22410" y="4726767"/>
                </a:lnTo>
                <a:lnTo>
                  <a:pt x="14670" y="4699196"/>
                </a:lnTo>
                <a:cubicBezTo>
                  <a:pt x="15011" y="4683722"/>
                  <a:pt x="19831" y="4680290"/>
                  <a:pt x="22410" y="4670837"/>
                </a:cubicBezTo>
                <a:lnTo>
                  <a:pt x="22410" y="4292925"/>
                </a:lnTo>
                <a:lnTo>
                  <a:pt x="22410" y="4242762"/>
                </a:lnTo>
                <a:lnTo>
                  <a:pt x="14161" y="4214744"/>
                </a:lnTo>
                <a:cubicBezTo>
                  <a:pt x="20757" y="4203473"/>
                  <a:pt x="7860" y="4195229"/>
                  <a:pt x="4708" y="4186098"/>
                </a:cubicBezTo>
                <a:lnTo>
                  <a:pt x="632" y="4158493"/>
                </a:lnTo>
                <a:close/>
              </a:path>
            </a:pathLst>
          </a:custGeom>
          <a:blipFill>
            <a:blip r:embed="rId2"/>
            <a:tile tx="0" ty="0" sx="100000" sy="100000" flip="none" algn="tl"/>
          </a:blipFill>
          <a:ln w="9525" cap="flat">
            <a:noFill/>
            <a:prstDash val="solid"/>
            <a:miter/>
          </a:ln>
        </p:spPr>
        <p:txBody>
          <a:bodyPr rtlCol="0" anchor="ctr"/>
          <a:lstStyle/>
          <a:p>
            <a:endParaRPr lang="en-US"/>
          </a:p>
        </p:txBody>
      </p:sp>
      <p:pic>
        <p:nvPicPr>
          <p:cNvPr id="5" name="Pladsholder til indhold 4">
            <a:extLst>
              <a:ext uri="{FF2B5EF4-FFF2-40B4-BE49-F238E27FC236}">
                <a16:creationId xmlns:a16="http://schemas.microsoft.com/office/drawing/2014/main" id="{B65C8339-D1DE-D5C6-0407-4A42F09665AB}"/>
              </a:ext>
            </a:extLst>
          </p:cNvPr>
          <p:cNvPicPr>
            <a:picLocks noChangeAspect="1"/>
          </p:cNvPicPr>
          <p:nvPr/>
        </p:nvPicPr>
        <p:blipFill rotWithShape="1">
          <a:blip r:embed="rId3">
            <a:alphaModFix amt="84000"/>
          </a:blip>
          <a:srcRect l="-4018" t="-7243" r="-270" b="-2"/>
          <a:stretch/>
        </p:blipFill>
        <p:spPr>
          <a:xfrm>
            <a:off x="372055" y="152166"/>
            <a:ext cx="6873719" cy="5571356"/>
          </a:xfrm>
          <a:custGeom>
            <a:avLst/>
            <a:gdLst/>
            <a:ahLst/>
            <a:cxnLst/>
            <a:rect l="l" t="t" r="r" b="b"/>
            <a:pathLst>
              <a:path w="5517787" h="4472333">
                <a:moveTo>
                  <a:pt x="5199334" y="0"/>
                </a:moveTo>
                <a:cubicBezTo>
                  <a:pt x="5209814" y="5031"/>
                  <a:pt x="5211549" y="6498"/>
                  <a:pt x="5218118" y="16022"/>
                </a:cubicBezTo>
                <a:lnTo>
                  <a:pt x="5221430" y="30155"/>
                </a:lnTo>
                <a:cubicBezTo>
                  <a:pt x="5233761" y="196710"/>
                  <a:pt x="5255167" y="487447"/>
                  <a:pt x="5281101" y="840236"/>
                </a:cubicBezTo>
                <a:lnTo>
                  <a:pt x="5282551" y="859969"/>
                </a:lnTo>
                <a:lnTo>
                  <a:pt x="5282562" y="859986"/>
                </a:lnTo>
                <a:lnTo>
                  <a:pt x="5517712" y="4061104"/>
                </a:lnTo>
                <a:cubicBezTo>
                  <a:pt x="5518872" y="4077535"/>
                  <a:pt x="5506545" y="4091821"/>
                  <a:pt x="5490120" y="4093069"/>
                </a:cubicBezTo>
                <a:cubicBezTo>
                  <a:pt x="4625183" y="4161596"/>
                  <a:pt x="1193739" y="4413665"/>
                  <a:pt x="328087" y="4472264"/>
                </a:cubicBezTo>
                <a:cubicBezTo>
                  <a:pt x="311684" y="4473376"/>
                  <a:pt x="297453" y="4461060"/>
                  <a:pt x="296206" y="4444668"/>
                </a:cubicBezTo>
                <a:lnTo>
                  <a:pt x="293235" y="4404230"/>
                </a:lnTo>
                <a:lnTo>
                  <a:pt x="293234" y="4404228"/>
                </a:lnTo>
                <a:lnTo>
                  <a:pt x="94" y="413698"/>
                </a:lnTo>
                <a:cubicBezTo>
                  <a:pt x="-893" y="399508"/>
                  <a:pt x="6013" y="387469"/>
                  <a:pt x="15568" y="386729"/>
                </a:cubicBezTo>
                <a:lnTo>
                  <a:pt x="804553" y="328772"/>
                </a:lnTo>
                <a:lnTo>
                  <a:pt x="829775" y="319650"/>
                </a:lnTo>
                <a:cubicBezTo>
                  <a:pt x="844253" y="318907"/>
                  <a:pt x="847789" y="323174"/>
                  <a:pt x="856796" y="324934"/>
                </a:cubicBezTo>
                <a:lnTo>
                  <a:pt x="1209795" y="299003"/>
                </a:lnTo>
                <a:lnTo>
                  <a:pt x="1256651" y="295561"/>
                </a:lnTo>
                <a:lnTo>
                  <a:pt x="1282256" y="285933"/>
                </a:lnTo>
                <a:cubicBezTo>
                  <a:pt x="1293236" y="291321"/>
                  <a:pt x="1300052" y="278709"/>
                  <a:pt x="1308365" y="275138"/>
                </a:cubicBezTo>
                <a:lnTo>
                  <a:pt x="1333870" y="269436"/>
                </a:lnTo>
                <a:lnTo>
                  <a:pt x="1353677" y="267388"/>
                </a:lnTo>
                <a:lnTo>
                  <a:pt x="1374856" y="271072"/>
                </a:lnTo>
                <a:cubicBezTo>
                  <a:pt x="1380699" y="271151"/>
                  <a:pt x="1381996" y="267795"/>
                  <a:pt x="1388735" y="267872"/>
                </a:cubicBezTo>
                <a:lnTo>
                  <a:pt x="1415290" y="271536"/>
                </a:lnTo>
                <a:lnTo>
                  <a:pt x="1453914" y="273870"/>
                </a:lnTo>
                <a:lnTo>
                  <a:pt x="1480645" y="277419"/>
                </a:lnTo>
                <a:lnTo>
                  <a:pt x="1485845" y="278725"/>
                </a:lnTo>
                <a:lnTo>
                  <a:pt x="1658122" y="266069"/>
                </a:lnTo>
                <a:lnTo>
                  <a:pt x="1670693" y="263259"/>
                </a:lnTo>
                <a:lnTo>
                  <a:pt x="1713706" y="261986"/>
                </a:lnTo>
                <a:lnTo>
                  <a:pt x="1719744" y="258972"/>
                </a:lnTo>
                <a:lnTo>
                  <a:pt x="1761849" y="258450"/>
                </a:lnTo>
                <a:cubicBezTo>
                  <a:pt x="1775704" y="257068"/>
                  <a:pt x="1799799" y="255872"/>
                  <a:pt x="1807616" y="252905"/>
                </a:cubicBezTo>
                <a:lnTo>
                  <a:pt x="1810616" y="246818"/>
                </a:lnTo>
                <a:lnTo>
                  <a:pt x="1820651" y="245565"/>
                </a:lnTo>
                <a:cubicBezTo>
                  <a:pt x="1821421" y="245959"/>
                  <a:pt x="1835914" y="244519"/>
                  <a:pt x="1836516" y="244513"/>
                </a:cubicBezTo>
                <a:lnTo>
                  <a:pt x="1872484" y="248027"/>
                </a:lnTo>
                <a:close/>
              </a:path>
            </a:pathLst>
          </a:custGeom>
        </p:spPr>
      </p:pic>
      <p:sp>
        <p:nvSpPr>
          <p:cNvPr id="2" name="Titel 1">
            <a:extLst>
              <a:ext uri="{FF2B5EF4-FFF2-40B4-BE49-F238E27FC236}">
                <a16:creationId xmlns:a16="http://schemas.microsoft.com/office/drawing/2014/main" id="{215DC14A-34E3-93B4-A799-7256A738F5E6}"/>
              </a:ext>
            </a:extLst>
          </p:cNvPr>
          <p:cNvSpPr>
            <a:spLocks noGrp="1"/>
          </p:cNvSpPr>
          <p:nvPr>
            <p:ph type="title"/>
          </p:nvPr>
        </p:nvSpPr>
        <p:spPr>
          <a:xfrm>
            <a:off x="711908" y="5312932"/>
            <a:ext cx="11924649" cy="1392902"/>
          </a:xfrm>
        </p:spPr>
        <p:txBody>
          <a:bodyPr anchor="b">
            <a:noAutofit/>
          </a:bodyPr>
          <a:lstStyle/>
          <a:p>
            <a:r>
              <a:rPr lang="da-DK" sz="2000" dirty="0"/>
              <a:t>Den samfundsvidenskabelige forsker vil undersøge hvordan forelskelse eller det at indgå i nye relationer og grupper kan have betydning for den enkelte! </a:t>
            </a:r>
          </a:p>
        </p:txBody>
      </p:sp>
      <p:sp>
        <p:nvSpPr>
          <p:cNvPr id="18" name="Freeform: Shape 17">
            <a:extLst>
              <a:ext uri="{FF2B5EF4-FFF2-40B4-BE49-F238E27FC236}">
                <a16:creationId xmlns:a16="http://schemas.microsoft.com/office/drawing/2014/main" id="{CEEA22ED-BC21-4C7E-844F-8AB35456E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193557" y="4731440"/>
            <a:ext cx="444795" cy="1868387"/>
          </a:xfrm>
          <a:custGeom>
            <a:avLst/>
            <a:gdLst>
              <a:gd name="connsiteX0" fmla="*/ 0 w 555597"/>
              <a:gd name="connsiteY0" fmla="*/ 83880 h 1999290"/>
              <a:gd name="connsiteX1" fmla="*/ 49282 w 555597"/>
              <a:gd name="connsiteY1" fmla="*/ 71215 h 1999290"/>
              <a:gd name="connsiteX2" fmla="*/ 174397 w 555597"/>
              <a:gd name="connsiteY2" fmla="*/ 45224 h 1999290"/>
              <a:gd name="connsiteX3" fmla="*/ 242049 w 555597"/>
              <a:gd name="connsiteY3" fmla="*/ 54744 h 1999290"/>
              <a:gd name="connsiteX4" fmla="*/ 326503 w 555597"/>
              <a:gd name="connsiteY4" fmla="*/ 39434 h 1999290"/>
              <a:gd name="connsiteX5" fmla="*/ 343350 w 555597"/>
              <a:gd name="connsiteY5" fmla="*/ 40491 h 1999290"/>
              <a:gd name="connsiteX6" fmla="*/ 349790 w 555597"/>
              <a:gd name="connsiteY6" fmla="*/ 52348 h 1999290"/>
              <a:gd name="connsiteX7" fmla="*/ 355722 w 555597"/>
              <a:gd name="connsiteY7" fmla="*/ 54552 h 1999290"/>
              <a:gd name="connsiteX8" fmla="*/ 374741 w 555597"/>
              <a:gd name="connsiteY8" fmla="*/ 39676 h 1999290"/>
              <a:gd name="connsiteX9" fmla="*/ 469664 w 555597"/>
              <a:gd name="connsiteY9" fmla="*/ 48453 h 1999290"/>
              <a:gd name="connsiteX10" fmla="*/ 521607 w 555597"/>
              <a:gd name="connsiteY10" fmla="*/ 10408 h 1999290"/>
              <a:gd name="connsiteX11" fmla="*/ 555597 w 555597"/>
              <a:gd name="connsiteY11" fmla="*/ 0 h 1999290"/>
              <a:gd name="connsiteX12" fmla="*/ 555597 w 555597"/>
              <a:gd name="connsiteY12" fmla="*/ 1995494 h 1999290"/>
              <a:gd name="connsiteX13" fmla="*/ 537215 w 555597"/>
              <a:gd name="connsiteY13" fmla="*/ 1991185 h 1999290"/>
              <a:gd name="connsiteX14" fmla="*/ 479386 w 555597"/>
              <a:gd name="connsiteY14" fmla="*/ 1992931 h 1999290"/>
              <a:gd name="connsiteX15" fmla="*/ 462617 w 555597"/>
              <a:gd name="connsiteY15" fmla="*/ 1999290 h 1999290"/>
              <a:gd name="connsiteX16" fmla="*/ 420522 w 555597"/>
              <a:gd name="connsiteY16" fmla="*/ 1999290 h 1999290"/>
              <a:gd name="connsiteX17" fmla="*/ 382909 w 555597"/>
              <a:gd name="connsiteY17" fmla="*/ 1988738 h 1999290"/>
              <a:gd name="connsiteX18" fmla="*/ 295360 w 555597"/>
              <a:gd name="connsiteY18" fmla="*/ 1977122 h 1999290"/>
              <a:gd name="connsiteX19" fmla="*/ 256969 w 555597"/>
              <a:gd name="connsiteY19" fmla="*/ 1970444 h 1999290"/>
              <a:gd name="connsiteX20" fmla="*/ 227096 w 555597"/>
              <a:gd name="connsiteY20" fmla="*/ 1951548 h 1999290"/>
              <a:gd name="connsiteX21" fmla="*/ 222890 w 555597"/>
              <a:gd name="connsiteY21" fmla="*/ 1935696 h 1999290"/>
              <a:gd name="connsiteX22" fmla="*/ 202274 w 555597"/>
              <a:gd name="connsiteY22" fmla="*/ 1929911 h 1999290"/>
              <a:gd name="connsiteX23" fmla="*/ 197448 w 555597"/>
              <a:gd name="connsiteY23" fmla="*/ 1925621 h 1999290"/>
              <a:gd name="connsiteX24" fmla="*/ 169099 w 555597"/>
              <a:gd name="connsiteY24" fmla="*/ 1903786 h 1999290"/>
              <a:gd name="connsiteX25" fmla="*/ 92344 w 555597"/>
              <a:gd name="connsiteY25" fmla="*/ 1925464 h 1999290"/>
              <a:gd name="connsiteX26" fmla="*/ 11266 w 555597"/>
              <a:gd name="connsiteY26" fmla="*/ 1895947 h 1999290"/>
              <a:gd name="connsiteX27" fmla="*/ 0 w 555597"/>
              <a:gd name="connsiteY27" fmla="*/ 1893933 h 199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5597" h="1999290">
                <a:moveTo>
                  <a:pt x="0" y="83880"/>
                </a:moveTo>
                <a:lnTo>
                  <a:pt x="49282" y="71215"/>
                </a:lnTo>
                <a:cubicBezTo>
                  <a:pt x="91656" y="63184"/>
                  <a:pt x="135655" y="58277"/>
                  <a:pt x="174397" y="45224"/>
                </a:cubicBezTo>
                <a:cubicBezTo>
                  <a:pt x="225837" y="94025"/>
                  <a:pt x="195077" y="47856"/>
                  <a:pt x="242049" y="54744"/>
                </a:cubicBezTo>
                <a:lnTo>
                  <a:pt x="326503" y="39434"/>
                </a:lnTo>
                <a:lnTo>
                  <a:pt x="343350" y="40491"/>
                </a:lnTo>
                <a:lnTo>
                  <a:pt x="349790" y="52348"/>
                </a:lnTo>
                <a:lnTo>
                  <a:pt x="355722" y="54552"/>
                </a:lnTo>
                <a:lnTo>
                  <a:pt x="374741" y="39676"/>
                </a:lnTo>
                <a:cubicBezTo>
                  <a:pt x="402796" y="31662"/>
                  <a:pt x="441033" y="50452"/>
                  <a:pt x="469664" y="48453"/>
                </a:cubicBezTo>
                <a:cubicBezTo>
                  <a:pt x="478380" y="29604"/>
                  <a:pt x="496522" y="19255"/>
                  <a:pt x="521607" y="10408"/>
                </a:cubicBezTo>
                <a:lnTo>
                  <a:pt x="555597" y="0"/>
                </a:lnTo>
                <a:lnTo>
                  <a:pt x="555597" y="1995494"/>
                </a:lnTo>
                <a:lnTo>
                  <a:pt x="537215" y="1991185"/>
                </a:lnTo>
                <a:cubicBezTo>
                  <a:pt x="514565" y="1988101"/>
                  <a:pt x="490837" y="1988688"/>
                  <a:pt x="479386" y="1992931"/>
                </a:cubicBezTo>
                <a:lnTo>
                  <a:pt x="462617" y="1999290"/>
                </a:lnTo>
                <a:lnTo>
                  <a:pt x="420522" y="1999290"/>
                </a:lnTo>
                <a:lnTo>
                  <a:pt x="382909" y="1988738"/>
                </a:lnTo>
                <a:cubicBezTo>
                  <a:pt x="350860" y="1976654"/>
                  <a:pt x="320299" y="1963332"/>
                  <a:pt x="295360" y="1977122"/>
                </a:cubicBezTo>
                <a:cubicBezTo>
                  <a:pt x="281004" y="1978006"/>
                  <a:pt x="268406" y="1975325"/>
                  <a:pt x="256969" y="1970444"/>
                </a:cubicBezTo>
                <a:lnTo>
                  <a:pt x="227096" y="1951548"/>
                </a:lnTo>
                <a:lnTo>
                  <a:pt x="222890" y="1935696"/>
                </a:lnTo>
                <a:lnTo>
                  <a:pt x="202274" y="1929911"/>
                </a:lnTo>
                <a:lnTo>
                  <a:pt x="197448" y="1925621"/>
                </a:lnTo>
                <a:cubicBezTo>
                  <a:pt x="188240" y="1917376"/>
                  <a:pt x="178991" y="1909643"/>
                  <a:pt x="169099" y="1903786"/>
                </a:cubicBezTo>
                <a:cubicBezTo>
                  <a:pt x="158518" y="1969055"/>
                  <a:pt x="83191" y="1864739"/>
                  <a:pt x="92344" y="1925464"/>
                </a:cubicBezTo>
                <a:cubicBezTo>
                  <a:pt x="36140" y="1904645"/>
                  <a:pt x="59596" y="1967908"/>
                  <a:pt x="11266" y="1895947"/>
                </a:cubicBezTo>
                <a:lnTo>
                  <a:pt x="0" y="1893933"/>
                </a:lnTo>
                <a:close/>
              </a:path>
            </a:pathLst>
          </a:custGeom>
          <a:blipFill dpi="0" rotWithShape="1">
            <a:blip r:embed="rId4">
              <a:alphaModFix amt="84000"/>
            </a:blip>
            <a:srcRect/>
            <a:tile tx="0" ty="0" sx="100000" sy="100000" flip="none" algn="tl"/>
          </a:blipFill>
          <a:ln>
            <a:noFill/>
          </a:ln>
          <a:effectLst>
            <a:outerShdw blurRad="63500" dist="127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Content Placeholder 8">
            <a:extLst>
              <a:ext uri="{FF2B5EF4-FFF2-40B4-BE49-F238E27FC236}">
                <a16:creationId xmlns:a16="http://schemas.microsoft.com/office/drawing/2014/main" id="{C42F48C7-2DC3-CEF8-B351-198C9766DFCD}"/>
              </a:ext>
            </a:extLst>
          </p:cNvPr>
          <p:cNvSpPr>
            <a:spLocks noGrp="1"/>
          </p:cNvSpPr>
          <p:nvPr>
            <p:ph idx="1"/>
          </p:nvPr>
        </p:nvSpPr>
        <p:spPr>
          <a:xfrm>
            <a:off x="7601728" y="337528"/>
            <a:ext cx="4590272" cy="5543805"/>
          </a:xfrm>
        </p:spPr>
        <p:txBody>
          <a:bodyPr>
            <a:normAutofit/>
          </a:bodyPr>
          <a:lstStyle/>
          <a:p>
            <a:pPr marL="0" indent="0" algn="just">
              <a:buNone/>
            </a:pPr>
            <a:r>
              <a:rPr lang="da-DK" sz="2000" dirty="0"/>
              <a:t>Han vil måske ved hjælp af samfundsvidenskabelige metoder undersøge den indvirkning det har på den enkelte at være forelsket. Hvorfor handler han eller hun anderledes end vedkommende ellers ville have gjort, blot fordi de indgår i en ny relation? </a:t>
            </a:r>
          </a:p>
        </p:txBody>
      </p:sp>
      <p:grpSp>
        <p:nvGrpSpPr>
          <p:cNvPr id="20" name="Group 19">
            <a:extLst>
              <a:ext uri="{FF2B5EF4-FFF2-40B4-BE49-F238E27FC236}">
                <a16:creationId xmlns:a16="http://schemas.microsoft.com/office/drawing/2014/main" id="{001DBD1F-8E52-43C2-A83A-4800C73D3C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21" name="Group 20">
              <a:extLst>
                <a:ext uri="{FF2B5EF4-FFF2-40B4-BE49-F238E27FC236}">
                  <a16:creationId xmlns:a16="http://schemas.microsoft.com/office/drawing/2014/main" id="{25031631-88BB-4771-A661-4465025C7DE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3" name="Straight Connector 22">
                <a:extLst>
                  <a:ext uri="{FF2B5EF4-FFF2-40B4-BE49-F238E27FC236}">
                    <a16:creationId xmlns:a16="http://schemas.microsoft.com/office/drawing/2014/main" id="{D46EA35F-157C-4C42-AD22-A71CECD018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3A8545A-5ED6-4596-8451-859896FA1F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Oval 21">
              <a:extLst>
                <a:ext uri="{FF2B5EF4-FFF2-40B4-BE49-F238E27FC236}">
                  <a16:creationId xmlns:a16="http://schemas.microsoft.com/office/drawing/2014/main" id="{9CB5F092-293F-440B-AFCC-4F26EB9887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53974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36B1093-F166-4134-8A16-6427E87F3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A046A61-60D5-4DD7-9750-B310FADD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76697">
            <a:off x="842222" y="2587495"/>
            <a:ext cx="4768316" cy="3663413"/>
          </a:xfrm>
          <a:prstGeom prst="rect">
            <a:avLst/>
          </a:prstGeom>
          <a:solidFill>
            <a:schemeClr val="tx1"/>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B086FE3-DB98-4048-AA46-BBA8D3645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176697">
            <a:off x="1508081" y="2146936"/>
            <a:ext cx="3421483" cy="4498100"/>
          </a:xfrm>
          <a:custGeom>
            <a:avLst/>
            <a:gdLst>
              <a:gd name="connsiteX0" fmla="*/ 0 w 2593269"/>
              <a:gd name="connsiteY0" fmla="*/ 2215569 h 3452654"/>
              <a:gd name="connsiteX1" fmla="*/ 4751 w 2593269"/>
              <a:gd name="connsiteY1" fmla="*/ 2196610 h 3452654"/>
              <a:gd name="connsiteX2" fmla="*/ 2774 w 2593269"/>
              <a:gd name="connsiteY2" fmla="*/ 2183813 h 3452654"/>
              <a:gd name="connsiteX3" fmla="*/ 7865 w 2593269"/>
              <a:gd name="connsiteY3" fmla="*/ 2159978 h 3452654"/>
              <a:gd name="connsiteX4" fmla="*/ 12554 w 2593269"/>
              <a:gd name="connsiteY4" fmla="*/ 2125112 h 3452654"/>
              <a:gd name="connsiteX5" fmla="*/ 17553 w 2593269"/>
              <a:gd name="connsiteY5" fmla="*/ 2101110 h 3452654"/>
              <a:gd name="connsiteX6" fmla="*/ 19083 w 2593269"/>
              <a:gd name="connsiteY6" fmla="*/ 2096482 h 3452654"/>
              <a:gd name="connsiteX7" fmla="*/ 19083 w 2593269"/>
              <a:gd name="connsiteY7" fmla="*/ 1939430 h 3452654"/>
              <a:gd name="connsiteX8" fmla="*/ 17372 w 2593269"/>
              <a:gd name="connsiteY8" fmla="*/ 1927844 h 3452654"/>
              <a:gd name="connsiteX9" fmla="*/ 19083 w 2593269"/>
              <a:gd name="connsiteY9" fmla="*/ 1888758 h 3452654"/>
              <a:gd name="connsiteX10" fmla="*/ 16752 w 2593269"/>
              <a:gd name="connsiteY10" fmla="*/ 1883082 h 3452654"/>
              <a:gd name="connsiteX11" fmla="*/ 19083 w 2593269"/>
              <a:gd name="connsiteY11" fmla="*/ 1844870 h 3452654"/>
              <a:gd name="connsiteX12" fmla="*/ 17104 w 2593269"/>
              <a:gd name="connsiteY12" fmla="*/ 1803002 h 3452654"/>
              <a:gd name="connsiteX13" fmla="*/ 11785 w 2593269"/>
              <a:gd name="connsiteY13" fmla="*/ 1799876 h 3452654"/>
              <a:gd name="connsiteX14" fmla="*/ 11317 w 2593269"/>
              <a:gd name="connsiteY14" fmla="*/ 1790694 h 3452654"/>
              <a:gd name="connsiteX15" fmla="*/ 11419 w 2593269"/>
              <a:gd name="connsiteY15" fmla="*/ 1776238 h 3452654"/>
              <a:gd name="connsiteX16" fmla="*/ 17002 w 2593269"/>
              <a:gd name="connsiteY16" fmla="*/ 1743859 h 3452654"/>
              <a:gd name="connsiteX17" fmla="*/ 15104 w 2593269"/>
              <a:gd name="connsiteY17" fmla="*/ 0 h 3452654"/>
              <a:gd name="connsiteX18" fmla="*/ 2562730 w 2593269"/>
              <a:gd name="connsiteY18" fmla="*/ 0 h 3452654"/>
              <a:gd name="connsiteX19" fmla="*/ 2589876 w 2593269"/>
              <a:gd name="connsiteY19" fmla="*/ 27148 h 3452654"/>
              <a:gd name="connsiteX20" fmla="*/ 2592792 w 2593269"/>
              <a:gd name="connsiteY20" fmla="*/ 3450901 h 3452654"/>
              <a:gd name="connsiteX21" fmla="*/ 2592790 w 2593269"/>
              <a:gd name="connsiteY21" fmla="*/ 3452654 h 3452654"/>
              <a:gd name="connsiteX22" fmla="*/ 42505 w 2593269"/>
              <a:gd name="connsiteY22" fmla="*/ 3452654 h 3452654"/>
              <a:gd name="connsiteX23" fmla="*/ 19083 w 2593269"/>
              <a:gd name="connsiteY23" fmla="*/ 3436827 h 3452654"/>
              <a:gd name="connsiteX24" fmla="*/ 19083 w 2593269"/>
              <a:gd name="connsiteY24" fmla="*/ 2717567 h 3452654"/>
              <a:gd name="connsiteX25" fmla="*/ 12492 w 2593269"/>
              <a:gd name="connsiteY25" fmla="*/ 2694089 h 3452654"/>
              <a:gd name="connsiteX26" fmla="*/ 19083 w 2593269"/>
              <a:gd name="connsiteY26" fmla="*/ 2669941 h 3452654"/>
              <a:gd name="connsiteX27" fmla="*/ 19083 w 2593269"/>
              <a:gd name="connsiteY27" fmla="*/ 2348137 h 3452654"/>
              <a:gd name="connsiteX28" fmla="*/ 19083 w 2593269"/>
              <a:gd name="connsiteY28" fmla="*/ 2305422 h 3452654"/>
              <a:gd name="connsiteX29" fmla="*/ 12059 w 2593269"/>
              <a:gd name="connsiteY29" fmla="*/ 2281564 h 3452654"/>
              <a:gd name="connsiteX30" fmla="*/ 4009 w 2593269"/>
              <a:gd name="connsiteY30" fmla="*/ 2257171 h 3452654"/>
              <a:gd name="connsiteX31" fmla="*/ 538 w 2593269"/>
              <a:gd name="connsiteY31" fmla="*/ 2233665 h 3452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3269" h="3452654">
                <a:moveTo>
                  <a:pt x="0" y="2215569"/>
                </a:moveTo>
                <a:lnTo>
                  <a:pt x="4751" y="2196610"/>
                </a:lnTo>
                <a:cubicBezTo>
                  <a:pt x="5212" y="2191317"/>
                  <a:pt x="2255" y="2189918"/>
                  <a:pt x="2774" y="2183813"/>
                </a:cubicBezTo>
                <a:lnTo>
                  <a:pt x="7865" y="2159978"/>
                </a:lnTo>
                <a:lnTo>
                  <a:pt x="12554" y="2125112"/>
                </a:lnTo>
                <a:lnTo>
                  <a:pt x="17553" y="2101110"/>
                </a:lnTo>
                <a:lnTo>
                  <a:pt x="19083" y="2096482"/>
                </a:lnTo>
                <a:lnTo>
                  <a:pt x="19083" y="1939430"/>
                </a:lnTo>
                <a:lnTo>
                  <a:pt x="17372" y="1927844"/>
                </a:lnTo>
                <a:lnTo>
                  <a:pt x="19083" y="1888758"/>
                </a:lnTo>
                <a:lnTo>
                  <a:pt x="16752" y="1883082"/>
                </a:lnTo>
                <a:lnTo>
                  <a:pt x="19083" y="1844870"/>
                </a:lnTo>
                <a:cubicBezTo>
                  <a:pt x="18753" y="1832215"/>
                  <a:pt x="19274" y="1810287"/>
                  <a:pt x="17104" y="1803002"/>
                </a:cubicBezTo>
                <a:lnTo>
                  <a:pt x="11785" y="1799876"/>
                </a:lnTo>
                <a:lnTo>
                  <a:pt x="11317" y="1790694"/>
                </a:lnTo>
                <a:cubicBezTo>
                  <a:pt x="11725" y="1790022"/>
                  <a:pt x="11385" y="1776784"/>
                  <a:pt x="11419" y="1776238"/>
                </a:cubicBezTo>
                <a:lnTo>
                  <a:pt x="17002" y="1743859"/>
                </a:lnTo>
                <a:lnTo>
                  <a:pt x="15104" y="0"/>
                </a:lnTo>
                <a:lnTo>
                  <a:pt x="2562730" y="0"/>
                </a:lnTo>
                <a:cubicBezTo>
                  <a:pt x="2577707" y="43"/>
                  <a:pt x="2589838" y="12172"/>
                  <a:pt x="2589876" y="27148"/>
                </a:cubicBezTo>
                <a:cubicBezTo>
                  <a:pt x="2592987" y="569471"/>
                  <a:pt x="2593958" y="2217510"/>
                  <a:pt x="2592792" y="3450901"/>
                </a:cubicBezTo>
                <a:lnTo>
                  <a:pt x="2592790" y="3452654"/>
                </a:lnTo>
                <a:lnTo>
                  <a:pt x="42505" y="3452654"/>
                </a:lnTo>
                <a:cubicBezTo>
                  <a:pt x="29573" y="3452604"/>
                  <a:pt x="19117" y="3445541"/>
                  <a:pt x="19083" y="3436827"/>
                </a:cubicBezTo>
                <a:lnTo>
                  <a:pt x="19083" y="2717567"/>
                </a:lnTo>
                <a:lnTo>
                  <a:pt x="12492" y="2694089"/>
                </a:lnTo>
                <a:cubicBezTo>
                  <a:pt x="12783" y="2680913"/>
                  <a:pt x="16887" y="2677990"/>
                  <a:pt x="19083" y="2669941"/>
                </a:cubicBezTo>
                <a:lnTo>
                  <a:pt x="19083" y="2348137"/>
                </a:lnTo>
                <a:lnTo>
                  <a:pt x="19083" y="2305422"/>
                </a:lnTo>
                <a:lnTo>
                  <a:pt x="12059" y="2281564"/>
                </a:lnTo>
                <a:cubicBezTo>
                  <a:pt x="17675" y="2271966"/>
                  <a:pt x="6693" y="2264946"/>
                  <a:pt x="4009" y="2257171"/>
                </a:cubicBezTo>
                <a:lnTo>
                  <a:pt x="538" y="2233665"/>
                </a:lnTo>
                <a:close/>
              </a:path>
            </a:pathLst>
          </a:custGeom>
          <a:blipFill>
            <a:blip r:embed="rId2"/>
            <a:tile tx="0" ty="0" sx="100000" sy="100000" flip="none" algn="tl"/>
          </a:blipFill>
          <a:ln w="9525" cap="flat">
            <a:noFill/>
            <a:prstDash val="solid"/>
            <a:miter/>
          </a:ln>
        </p:spPr>
        <p:txBody>
          <a:bodyPr wrap="square" rtlCol="0" anchor="ctr">
            <a:noAutofit/>
          </a:bodyPr>
          <a:lstStyle/>
          <a:p>
            <a:endParaRPr lang="en-US"/>
          </a:p>
        </p:txBody>
      </p:sp>
      <p:pic>
        <p:nvPicPr>
          <p:cNvPr id="7" name="Billede 6" descr="Et billede, der indeholder tekst&#10;&#10;Automatisk genereret beskrivelse">
            <a:extLst>
              <a:ext uri="{FF2B5EF4-FFF2-40B4-BE49-F238E27FC236}">
                <a16:creationId xmlns:a16="http://schemas.microsoft.com/office/drawing/2014/main" id="{EF6E9BAA-06E1-8A4E-EC7F-4B592A23CA39}"/>
              </a:ext>
            </a:extLst>
          </p:cNvPr>
          <p:cNvPicPr>
            <a:picLocks noChangeAspect="1"/>
          </p:cNvPicPr>
          <p:nvPr/>
        </p:nvPicPr>
        <p:blipFill rotWithShape="1">
          <a:blip r:embed="rId3">
            <a:alphaModFix amt="85000"/>
          </a:blip>
          <a:srcRect l="-1191" r="6610" b="2935"/>
          <a:stretch/>
        </p:blipFill>
        <p:spPr>
          <a:xfrm rot="21376697">
            <a:off x="710087" y="2781750"/>
            <a:ext cx="4798805" cy="3421483"/>
          </a:xfrm>
          <a:custGeom>
            <a:avLst/>
            <a:gdLst/>
            <a:ahLst/>
            <a:cxnLst/>
            <a:rect l="l" t="t" r="r" b="b"/>
            <a:pathLst>
              <a:path w="4807026" h="3656468">
                <a:moveTo>
                  <a:pt x="1722356" y="0"/>
                </a:moveTo>
                <a:lnTo>
                  <a:pt x="1748752" y="6699"/>
                </a:lnTo>
                <a:cubicBezTo>
                  <a:pt x="1756121" y="7349"/>
                  <a:pt x="1758069" y="3180"/>
                  <a:pt x="1766569" y="3911"/>
                </a:cubicBezTo>
                <a:lnTo>
                  <a:pt x="1799754" y="11090"/>
                </a:lnTo>
                <a:lnTo>
                  <a:pt x="1848297" y="17701"/>
                </a:lnTo>
                <a:lnTo>
                  <a:pt x="1881714" y="24750"/>
                </a:lnTo>
                <a:lnTo>
                  <a:pt x="1888157" y="26907"/>
                </a:lnTo>
                <a:lnTo>
                  <a:pt x="2106816" y="26907"/>
                </a:lnTo>
                <a:lnTo>
                  <a:pt x="2122947" y="24494"/>
                </a:lnTo>
                <a:lnTo>
                  <a:pt x="2177365" y="26907"/>
                </a:lnTo>
                <a:lnTo>
                  <a:pt x="2185268" y="23620"/>
                </a:lnTo>
                <a:lnTo>
                  <a:pt x="2238469" y="26907"/>
                </a:lnTo>
                <a:cubicBezTo>
                  <a:pt x="2256088" y="26442"/>
                  <a:pt x="2286618" y="27176"/>
                  <a:pt x="2296761" y="24116"/>
                </a:cubicBezTo>
                <a:lnTo>
                  <a:pt x="2301113" y="16617"/>
                </a:lnTo>
                <a:lnTo>
                  <a:pt x="2313897" y="15957"/>
                </a:lnTo>
                <a:cubicBezTo>
                  <a:pt x="2314832" y="16532"/>
                  <a:pt x="2333263" y="16053"/>
                  <a:pt x="2334023" y="16101"/>
                </a:cubicBezTo>
                <a:lnTo>
                  <a:pt x="2379104" y="23973"/>
                </a:lnTo>
                <a:lnTo>
                  <a:pt x="4807026" y="21297"/>
                </a:lnTo>
                <a:lnTo>
                  <a:pt x="4807026" y="3613409"/>
                </a:lnTo>
                <a:cubicBezTo>
                  <a:pt x="4806966" y="3634526"/>
                  <a:pt x="4790079" y="3651630"/>
                  <a:pt x="4769229" y="3651684"/>
                </a:cubicBezTo>
                <a:cubicBezTo>
                  <a:pt x="4014169" y="3656071"/>
                  <a:pt x="1719654" y="3657440"/>
                  <a:pt x="2441" y="3655796"/>
                </a:cubicBezTo>
                <a:lnTo>
                  <a:pt x="0" y="3655793"/>
                </a:lnTo>
                <a:lnTo>
                  <a:pt x="0" y="59932"/>
                </a:lnTo>
                <a:cubicBezTo>
                  <a:pt x="70" y="41698"/>
                  <a:pt x="9903" y="26955"/>
                  <a:pt x="22036" y="26907"/>
                </a:cubicBezTo>
                <a:lnTo>
                  <a:pt x="1023440" y="26907"/>
                </a:lnTo>
                <a:lnTo>
                  <a:pt x="1056127" y="17614"/>
                </a:lnTo>
                <a:cubicBezTo>
                  <a:pt x="1074472" y="18024"/>
                  <a:pt x="1078541" y="23811"/>
                  <a:pt x="1089748" y="26907"/>
                </a:cubicBezTo>
                <a:lnTo>
                  <a:pt x="1537786" y="26907"/>
                </a:lnTo>
                <a:lnTo>
                  <a:pt x="1597257" y="26907"/>
                </a:lnTo>
                <a:lnTo>
                  <a:pt x="1630473" y="17003"/>
                </a:lnTo>
                <a:cubicBezTo>
                  <a:pt x="1643836" y="24922"/>
                  <a:pt x="1653610" y="9437"/>
                  <a:pt x="1664435" y="5653"/>
                </a:cubicBezTo>
                <a:lnTo>
                  <a:pt x="1697161" y="759"/>
                </a:lnTo>
                <a:close/>
              </a:path>
            </a:pathLst>
          </a:custGeom>
        </p:spPr>
      </p:pic>
      <p:sp>
        <p:nvSpPr>
          <p:cNvPr id="18" name="Freeform: Shape 17">
            <a:extLst>
              <a:ext uri="{FF2B5EF4-FFF2-40B4-BE49-F238E27FC236}">
                <a16:creationId xmlns:a16="http://schemas.microsoft.com/office/drawing/2014/main" id="{3949F7B7-A52A-4DBF-ACC9-936FB0DE1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7336" y="-7759"/>
            <a:ext cx="4940436" cy="3419475"/>
          </a:xfrm>
          <a:custGeom>
            <a:avLst/>
            <a:gdLst>
              <a:gd name="connsiteX0" fmla="*/ 0 w 5211155"/>
              <a:gd name="connsiteY0" fmla="*/ 0 h 3605647"/>
              <a:gd name="connsiteX1" fmla="*/ 5024795 w 5211155"/>
              <a:gd name="connsiteY1" fmla="*/ 0 h 3605647"/>
              <a:gd name="connsiteX2" fmla="*/ 5211155 w 5211155"/>
              <a:gd name="connsiteY2" fmla="*/ 3324888 h 3605647"/>
              <a:gd name="connsiteX3" fmla="*/ 202097 w 5211155"/>
              <a:gd name="connsiteY3" fmla="*/ 3605647 h 3605647"/>
            </a:gdLst>
            <a:ahLst/>
            <a:cxnLst>
              <a:cxn ang="0">
                <a:pos x="connsiteX0" y="connsiteY0"/>
              </a:cxn>
              <a:cxn ang="0">
                <a:pos x="connsiteX1" y="connsiteY1"/>
              </a:cxn>
              <a:cxn ang="0">
                <a:pos x="connsiteX2" y="connsiteY2"/>
              </a:cxn>
              <a:cxn ang="0">
                <a:pos x="connsiteX3" y="connsiteY3"/>
              </a:cxn>
            </a:cxnLst>
            <a:rect l="l" t="t" r="r" b="b"/>
            <a:pathLst>
              <a:path w="5211155" h="3605647">
                <a:moveTo>
                  <a:pt x="0" y="0"/>
                </a:moveTo>
                <a:lnTo>
                  <a:pt x="5024795" y="0"/>
                </a:lnTo>
                <a:lnTo>
                  <a:pt x="5211155" y="3324888"/>
                </a:lnTo>
                <a:lnTo>
                  <a:pt x="202097" y="3605647"/>
                </a:lnTo>
                <a:close/>
              </a:path>
            </a:pathLst>
          </a:custGeom>
          <a:solidFill>
            <a:schemeClr val="tx1"/>
          </a:solidFill>
          <a:ln w="12700" cap="flat" cmpd="sng" algn="ctr">
            <a:noFill/>
            <a:prstDash val="solid"/>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4A2D01F-5B4E-4352-87AF-9BBCBB139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80706" y="-10342"/>
            <a:ext cx="4656411" cy="3268277"/>
          </a:xfrm>
          <a:custGeom>
            <a:avLst/>
            <a:gdLst>
              <a:gd name="connsiteX0" fmla="*/ 0 w 4976210"/>
              <a:gd name="connsiteY0" fmla="*/ 0 h 3492740"/>
              <a:gd name="connsiteX1" fmla="*/ 4798236 w 4976210"/>
              <a:gd name="connsiteY1" fmla="*/ 0 h 3492740"/>
              <a:gd name="connsiteX2" fmla="*/ 4976154 w 4976210"/>
              <a:gd name="connsiteY2" fmla="*/ 3174255 h 3492740"/>
              <a:gd name="connsiteX3" fmla="*/ 4940341 w 4976210"/>
              <a:gd name="connsiteY3" fmla="*/ 3214816 h 3492740"/>
              <a:gd name="connsiteX4" fmla="*/ 4929277 w 4976210"/>
              <a:gd name="connsiteY4" fmla="*/ 3215493 h 3492740"/>
              <a:gd name="connsiteX5" fmla="*/ 4874167 w 4976210"/>
              <a:gd name="connsiteY5" fmla="*/ 3223677 h 3492740"/>
              <a:gd name="connsiteX6" fmla="*/ 4680223 w 4976210"/>
              <a:gd name="connsiteY6" fmla="*/ 3229464 h 3492740"/>
              <a:gd name="connsiteX7" fmla="*/ 4501989 w 4976210"/>
              <a:gd name="connsiteY7" fmla="*/ 3239484 h 3492740"/>
              <a:gd name="connsiteX8" fmla="*/ 4272790 w 4976210"/>
              <a:gd name="connsiteY8" fmla="*/ 3266655 h 3492740"/>
              <a:gd name="connsiteX9" fmla="*/ 4208620 w 4976210"/>
              <a:gd name="connsiteY9" fmla="*/ 3263152 h 3492740"/>
              <a:gd name="connsiteX10" fmla="*/ 4066168 w 4976210"/>
              <a:gd name="connsiteY10" fmla="*/ 3270308 h 3492740"/>
              <a:gd name="connsiteX11" fmla="*/ 3791751 w 4976210"/>
              <a:gd name="connsiteY11" fmla="*/ 3287155 h 3492740"/>
              <a:gd name="connsiteX12" fmla="*/ 3709048 w 4976210"/>
              <a:gd name="connsiteY12" fmla="*/ 3291936 h 3492740"/>
              <a:gd name="connsiteX13" fmla="*/ 195769 w 4976210"/>
              <a:gd name="connsiteY13" fmla="*/ 3492740 h 349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76210" h="3492740">
                <a:moveTo>
                  <a:pt x="0" y="0"/>
                </a:moveTo>
                <a:lnTo>
                  <a:pt x="4798236" y="0"/>
                </a:lnTo>
                <a:lnTo>
                  <a:pt x="4976154" y="3174255"/>
                </a:lnTo>
                <a:cubicBezTo>
                  <a:pt x="4977282" y="3195461"/>
                  <a:pt x="4961282" y="3213589"/>
                  <a:pt x="4940341" y="3214816"/>
                </a:cubicBezTo>
                <a:cubicBezTo>
                  <a:pt x="4936653" y="3215041"/>
                  <a:pt x="4932965" y="3215268"/>
                  <a:pt x="4929277" y="3215493"/>
                </a:cubicBezTo>
                <a:lnTo>
                  <a:pt x="4874167" y="3223677"/>
                </a:lnTo>
                <a:lnTo>
                  <a:pt x="4680223" y="3229464"/>
                </a:lnTo>
                <a:cubicBezTo>
                  <a:pt x="4619133" y="3232898"/>
                  <a:pt x="4563079" y="3236050"/>
                  <a:pt x="4501989" y="3239484"/>
                </a:cubicBezTo>
                <a:cubicBezTo>
                  <a:pt x="4439346" y="3234371"/>
                  <a:pt x="4359731" y="3265658"/>
                  <a:pt x="4272790" y="3266655"/>
                </a:cubicBezTo>
                <a:lnTo>
                  <a:pt x="4208620" y="3263152"/>
                </a:lnTo>
                <a:cubicBezTo>
                  <a:pt x="4161135" y="3265538"/>
                  <a:pt x="4113652" y="3267922"/>
                  <a:pt x="4066168" y="3270308"/>
                </a:cubicBezTo>
                <a:cubicBezTo>
                  <a:pt x="3929409" y="3278911"/>
                  <a:pt x="3928509" y="3278552"/>
                  <a:pt x="3791751" y="3287155"/>
                </a:cubicBezTo>
                <a:lnTo>
                  <a:pt x="3709048" y="3291936"/>
                </a:lnTo>
                <a:cubicBezTo>
                  <a:pt x="2537955" y="3358871"/>
                  <a:pt x="1366861" y="3425805"/>
                  <a:pt x="195769" y="3492740"/>
                </a:cubicBezTo>
                <a:close/>
              </a:path>
            </a:pathLst>
          </a:custGeom>
          <a:blipFill>
            <a:blip r:embed="rId2"/>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Billede 4" descr="Et billede, der indeholder tekst&#10;&#10;Automatisk genereret beskrivelse">
            <a:extLst>
              <a:ext uri="{FF2B5EF4-FFF2-40B4-BE49-F238E27FC236}">
                <a16:creationId xmlns:a16="http://schemas.microsoft.com/office/drawing/2014/main" id="{96CBCB08-C27B-1567-2C38-1CF91ED036AC}"/>
              </a:ext>
            </a:extLst>
          </p:cNvPr>
          <p:cNvPicPr>
            <a:picLocks noChangeAspect="1"/>
          </p:cNvPicPr>
          <p:nvPr/>
        </p:nvPicPr>
        <p:blipFill rotWithShape="1">
          <a:blip r:embed="rId4">
            <a:alphaModFix amt="84000"/>
          </a:blip>
          <a:srcRect l="1408" t="1304" r="1818" b="-2"/>
          <a:stretch/>
        </p:blipFill>
        <p:spPr>
          <a:xfrm rot="253064">
            <a:off x="646675" y="-128653"/>
            <a:ext cx="4535395" cy="3300164"/>
          </a:xfrm>
          <a:custGeom>
            <a:avLst/>
            <a:gdLst/>
            <a:ahLst/>
            <a:cxnLst/>
            <a:rect l="l" t="t" r="r" b="b"/>
            <a:pathLst>
              <a:path w="4535395" h="3343778">
                <a:moveTo>
                  <a:pt x="4477715" y="0"/>
                </a:moveTo>
                <a:lnTo>
                  <a:pt x="4535395" y="3272899"/>
                </a:lnTo>
                <a:cubicBezTo>
                  <a:pt x="3437925" y="3291030"/>
                  <a:pt x="2340454" y="3309163"/>
                  <a:pt x="1242983" y="3327294"/>
                </a:cubicBezTo>
                <a:lnTo>
                  <a:pt x="1165475" y="3328524"/>
                </a:lnTo>
                <a:cubicBezTo>
                  <a:pt x="1037261" y="3329907"/>
                  <a:pt x="1036445" y="3330304"/>
                  <a:pt x="908230" y="3331688"/>
                </a:cubicBezTo>
                <a:cubicBezTo>
                  <a:pt x="863754" y="3332729"/>
                  <a:pt x="819278" y="3333772"/>
                  <a:pt x="774801" y="3334813"/>
                </a:cubicBezTo>
                <a:lnTo>
                  <a:pt x="715159" y="3342499"/>
                </a:lnTo>
                <a:cubicBezTo>
                  <a:pt x="633957" y="3347551"/>
                  <a:pt x="557507" y="3323834"/>
                  <a:pt x="499400" y="3332916"/>
                </a:cubicBezTo>
                <a:cubicBezTo>
                  <a:pt x="442155" y="3333916"/>
                  <a:pt x="389628" y="3334832"/>
                  <a:pt x="332382" y="3335831"/>
                </a:cubicBezTo>
                <a:lnTo>
                  <a:pt x="150996" y="3343778"/>
                </a:lnTo>
                <a:lnTo>
                  <a:pt x="99004" y="3339934"/>
                </a:lnTo>
                <a:cubicBezTo>
                  <a:pt x="95547" y="3339978"/>
                  <a:pt x="92090" y="3340020"/>
                  <a:pt x="88633" y="3340063"/>
                </a:cubicBezTo>
                <a:cubicBezTo>
                  <a:pt x="69006" y="3340360"/>
                  <a:pt x="52827" y="3324544"/>
                  <a:pt x="52420" y="3304677"/>
                </a:cubicBezTo>
                <a:lnTo>
                  <a:pt x="0" y="330217"/>
                </a:lnTo>
                <a:close/>
              </a:path>
            </a:pathLst>
          </a:custGeom>
        </p:spPr>
      </p:pic>
      <p:sp>
        <p:nvSpPr>
          <p:cNvPr id="22" name="Freeform: Shape 21">
            <a:extLst>
              <a:ext uri="{FF2B5EF4-FFF2-40B4-BE49-F238E27FC236}">
                <a16:creationId xmlns:a16="http://schemas.microsoft.com/office/drawing/2014/main" id="{C0DE0BFA-9E64-4BBC-9866-699E00AF2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76554" y="5542306"/>
            <a:ext cx="444795" cy="1382794"/>
          </a:xfrm>
          <a:custGeom>
            <a:avLst/>
            <a:gdLst>
              <a:gd name="connsiteX0" fmla="*/ 0 w 555597"/>
              <a:gd name="connsiteY0" fmla="*/ 83880 h 1999290"/>
              <a:gd name="connsiteX1" fmla="*/ 49282 w 555597"/>
              <a:gd name="connsiteY1" fmla="*/ 71215 h 1999290"/>
              <a:gd name="connsiteX2" fmla="*/ 174397 w 555597"/>
              <a:gd name="connsiteY2" fmla="*/ 45224 h 1999290"/>
              <a:gd name="connsiteX3" fmla="*/ 242049 w 555597"/>
              <a:gd name="connsiteY3" fmla="*/ 54744 h 1999290"/>
              <a:gd name="connsiteX4" fmla="*/ 326503 w 555597"/>
              <a:gd name="connsiteY4" fmla="*/ 39434 h 1999290"/>
              <a:gd name="connsiteX5" fmla="*/ 343350 w 555597"/>
              <a:gd name="connsiteY5" fmla="*/ 40491 h 1999290"/>
              <a:gd name="connsiteX6" fmla="*/ 349790 w 555597"/>
              <a:gd name="connsiteY6" fmla="*/ 52348 h 1999290"/>
              <a:gd name="connsiteX7" fmla="*/ 355722 w 555597"/>
              <a:gd name="connsiteY7" fmla="*/ 54552 h 1999290"/>
              <a:gd name="connsiteX8" fmla="*/ 374741 w 555597"/>
              <a:gd name="connsiteY8" fmla="*/ 39676 h 1999290"/>
              <a:gd name="connsiteX9" fmla="*/ 469664 w 555597"/>
              <a:gd name="connsiteY9" fmla="*/ 48453 h 1999290"/>
              <a:gd name="connsiteX10" fmla="*/ 521607 w 555597"/>
              <a:gd name="connsiteY10" fmla="*/ 10408 h 1999290"/>
              <a:gd name="connsiteX11" fmla="*/ 555597 w 555597"/>
              <a:gd name="connsiteY11" fmla="*/ 0 h 1999290"/>
              <a:gd name="connsiteX12" fmla="*/ 555597 w 555597"/>
              <a:gd name="connsiteY12" fmla="*/ 1995494 h 1999290"/>
              <a:gd name="connsiteX13" fmla="*/ 537215 w 555597"/>
              <a:gd name="connsiteY13" fmla="*/ 1991185 h 1999290"/>
              <a:gd name="connsiteX14" fmla="*/ 479386 w 555597"/>
              <a:gd name="connsiteY14" fmla="*/ 1992931 h 1999290"/>
              <a:gd name="connsiteX15" fmla="*/ 462617 w 555597"/>
              <a:gd name="connsiteY15" fmla="*/ 1999290 h 1999290"/>
              <a:gd name="connsiteX16" fmla="*/ 420522 w 555597"/>
              <a:gd name="connsiteY16" fmla="*/ 1999290 h 1999290"/>
              <a:gd name="connsiteX17" fmla="*/ 382909 w 555597"/>
              <a:gd name="connsiteY17" fmla="*/ 1988738 h 1999290"/>
              <a:gd name="connsiteX18" fmla="*/ 295360 w 555597"/>
              <a:gd name="connsiteY18" fmla="*/ 1977122 h 1999290"/>
              <a:gd name="connsiteX19" fmla="*/ 256969 w 555597"/>
              <a:gd name="connsiteY19" fmla="*/ 1970444 h 1999290"/>
              <a:gd name="connsiteX20" fmla="*/ 227096 w 555597"/>
              <a:gd name="connsiteY20" fmla="*/ 1951548 h 1999290"/>
              <a:gd name="connsiteX21" fmla="*/ 222890 w 555597"/>
              <a:gd name="connsiteY21" fmla="*/ 1935696 h 1999290"/>
              <a:gd name="connsiteX22" fmla="*/ 202274 w 555597"/>
              <a:gd name="connsiteY22" fmla="*/ 1929911 h 1999290"/>
              <a:gd name="connsiteX23" fmla="*/ 197448 w 555597"/>
              <a:gd name="connsiteY23" fmla="*/ 1925621 h 1999290"/>
              <a:gd name="connsiteX24" fmla="*/ 169099 w 555597"/>
              <a:gd name="connsiteY24" fmla="*/ 1903786 h 1999290"/>
              <a:gd name="connsiteX25" fmla="*/ 92344 w 555597"/>
              <a:gd name="connsiteY25" fmla="*/ 1925464 h 1999290"/>
              <a:gd name="connsiteX26" fmla="*/ 11266 w 555597"/>
              <a:gd name="connsiteY26" fmla="*/ 1895947 h 1999290"/>
              <a:gd name="connsiteX27" fmla="*/ 0 w 555597"/>
              <a:gd name="connsiteY27" fmla="*/ 1893933 h 199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5597" h="1999290">
                <a:moveTo>
                  <a:pt x="0" y="83880"/>
                </a:moveTo>
                <a:lnTo>
                  <a:pt x="49282" y="71215"/>
                </a:lnTo>
                <a:cubicBezTo>
                  <a:pt x="91656" y="63184"/>
                  <a:pt x="135655" y="58277"/>
                  <a:pt x="174397" y="45224"/>
                </a:cubicBezTo>
                <a:cubicBezTo>
                  <a:pt x="225837" y="94025"/>
                  <a:pt x="195077" y="47856"/>
                  <a:pt x="242049" y="54744"/>
                </a:cubicBezTo>
                <a:lnTo>
                  <a:pt x="326503" y="39434"/>
                </a:lnTo>
                <a:lnTo>
                  <a:pt x="343350" y="40491"/>
                </a:lnTo>
                <a:lnTo>
                  <a:pt x="349790" y="52348"/>
                </a:lnTo>
                <a:lnTo>
                  <a:pt x="355722" y="54552"/>
                </a:lnTo>
                <a:lnTo>
                  <a:pt x="374741" y="39676"/>
                </a:lnTo>
                <a:cubicBezTo>
                  <a:pt x="402796" y="31662"/>
                  <a:pt x="441033" y="50452"/>
                  <a:pt x="469664" y="48453"/>
                </a:cubicBezTo>
                <a:cubicBezTo>
                  <a:pt x="478380" y="29604"/>
                  <a:pt x="496522" y="19255"/>
                  <a:pt x="521607" y="10408"/>
                </a:cubicBezTo>
                <a:lnTo>
                  <a:pt x="555597" y="0"/>
                </a:lnTo>
                <a:lnTo>
                  <a:pt x="555597" y="1995494"/>
                </a:lnTo>
                <a:lnTo>
                  <a:pt x="537215" y="1991185"/>
                </a:lnTo>
                <a:cubicBezTo>
                  <a:pt x="514565" y="1988101"/>
                  <a:pt x="490837" y="1988688"/>
                  <a:pt x="479386" y="1992931"/>
                </a:cubicBezTo>
                <a:lnTo>
                  <a:pt x="462617" y="1999290"/>
                </a:lnTo>
                <a:lnTo>
                  <a:pt x="420522" y="1999290"/>
                </a:lnTo>
                <a:lnTo>
                  <a:pt x="382909" y="1988738"/>
                </a:lnTo>
                <a:cubicBezTo>
                  <a:pt x="350860" y="1976654"/>
                  <a:pt x="320299" y="1963332"/>
                  <a:pt x="295360" y="1977122"/>
                </a:cubicBezTo>
                <a:cubicBezTo>
                  <a:pt x="281004" y="1978006"/>
                  <a:pt x="268406" y="1975325"/>
                  <a:pt x="256969" y="1970444"/>
                </a:cubicBezTo>
                <a:lnTo>
                  <a:pt x="227096" y="1951548"/>
                </a:lnTo>
                <a:lnTo>
                  <a:pt x="222890" y="1935696"/>
                </a:lnTo>
                <a:lnTo>
                  <a:pt x="202274" y="1929911"/>
                </a:lnTo>
                <a:lnTo>
                  <a:pt x="197448" y="1925621"/>
                </a:lnTo>
                <a:cubicBezTo>
                  <a:pt x="188240" y="1917376"/>
                  <a:pt x="178991" y="1909643"/>
                  <a:pt x="169099" y="1903786"/>
                </a:cubicBezTo>
                <a:cubicBezTo>
                  <a:pt x="158518" y="1969055"/>
                  <a:pt x="83191" y="1864739"/>
                  <a:pt x="92344" y="1925464"/>
                </a:cubicBezTo>
                <a:cubicBezTo>
                  <a:pt x="36140" y="1904645"/>
                  <a:pt x="59596" y="1967908"/>
                  <a:pt x="11266" y="1895947"/>
                </a:cubicBezTo>
                <a:lnTo>
                  <a:pt x="0" y="1893933"/>
                </a:lnTo>
                <a:close/>
              </a:path>
            </a:pathLst>
          </a:custGeom>
          <a:blipFill dpi="0" rotWithShape="1">
            <a:blip r:embed="rId5">
              <a:alphaModFix amt="84000"/>
            </a:blip>
            <a:srcRect/>
            <a:tile tx="0" ty="0" sx="100000" sy="100000" flip="none" algn="tl"/>
          </a:blipFill>
          <a:ln>
            <a:noFill/>
          </a:ln>
          <a:effectLst>
            <a:outerShdw blurRad="63500" dist="127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1B099E64-EEBB-CE53-A565-D1AD510330CF}"/>
              </a:ext>
            </a:extLst>
          </p:cNvPr>
          <p:cNvSpPr>
            <a:spLocks noGrp="1"/>
          </p:cNvSpPr>
          <p:nvPr>
            <p:ph idx="1"/>
          </p:nvPr>
        </p:nvSpPr>
        <p:spPr>
          <a:xfrm>
            <a:off x="6095999" y="235131"/>
            <a:ext cx="5820663" cy="6630621"/>
          </a:xfrm>
        </p:spPr>
        <p:txBody>
          <a:bodyPr>
            <a:normAutofit fontScale="92500" lnSpcReduction="10000"/>
          </a:bodyPr>
          <a:lstStyle/>
          <a:p>
            <a:pPr algn="just">
              <a:lnSpc>
                <a:spcPct val="110000"/>
              </a:lnSpc>
            </a:pPr>
            <a:r>
              <a:rPr lang="da-DK" sz="2400" dirty="0"/>
              <a:t>Som det er med forelskelse er det også med andre fænomener i verden. De er så komplekse at forskere kan undersøge mange forskellige sider af dem, og for hver en side de vil undersøge, er der brug for en særlig metode som er skabt </a:t>
            </a:r>
            <a:r>
              <a:rPr lang="da-DK" sz="2400" dirty="0" err="1"/>
              <a:t>speci-elt</a:t>
            </a:r>
            <a:r>
              <a:rPr lang="da-DK" sz="2400" dirty="0"/>
              <a:t> til at fremskaffe lige den type viden som forskeren er ude efter. </a:t>
            </a:r>
          </a:p>
          <a:p>
            <a:pPr algn="just">
              <a:lnSpc>
                <a:spcPct val="110000"/>
              </a:lnSpc>
            </a:pPr>
            <a:r>
              <a:rPr lang="da-DK" sz="2400" dirty="0"/>
              <a:t>Hver metode er som en særlig kikkert, der kan stille skarpt på en del af verden, som de andre metoder ikke kan stille skarpt på. På den måde vil noget stå i forgrunden, som man kan se tydeligt og måske forstå bedre, men der bliver samtidig også sort og lukket for alt det i baggrunden.  </a:t>
            </a:r>
          </a:p>
        </p:txBody>
      </p:sp>
      <p:grpSp>
        <p:nvGrpSpPr>
          <p:cNvPr id="24" name="Group 23">
            <a:extLst>
              <a:ext uri="{FF2B5EF4-FFF2-40B4-BE49-F238E27FC236}">
                <a16:creationId xmlns:a16="http://schemas.microsoft.com/office/drawing/2014/main" id="{EC2478F7-BF03-4119-9DFE-688A42C48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25" name="Group 24">
              <a:extLst>
                <a:ext uri="{FF2B5EF4-FFF2-40B4-BE49-F238E27FC236}">
                  <a16:creationId xmlns:a16="http://schemas.microsoft.com/office/drawing/2014/main" id="{A371DD24-9CC1-4334-BE9B-4F9E37494EE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7" name="Straight Connector 26">
                <a:extLst>
                  <a:ext uri="{FF2B5EF4-FFF2-40B4-BE49-F238E27FC236}">
                    <a16:creationId xmlns:a16="http://schemas.microsoft.com/office/drawing/2014/main" id="{E0F25922-D1C0-4448-905A-C76BAB2F7B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742BF00-7F54-43A5-99F6-D0AA8ACCDE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1EDF386D-C6A5-47CC-8131-57C4EA60C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8400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1E79B9-61C6-E290-7B3C-568D08149B69}"/>
              </a:ext>
            </a:extLst>
          </p:cNvPr>
          <p:cNvSpPr>
            <a:spLocks noGrp="1"/>
          </p:cNvSpPr>
          <p:nvPr>
            <p:ph type="title"/>
          </p:nvPr>
        </p:nvSpPr>
        <p:spPr>
          <a:xfrm>
            <a:off x="154983" y="-327901"/>
            <a:ext cx="12037017" cy="1577975"/>
          </a:xfrm>
        </p:spPr>
        <p:txBody>
          <a:bodyPr>
            <a:normAutofit/>
          </a:bodyPr>
          <a:lstStyle/>
          <a:p>
            <a:r>
              <a:rPr lang="da-DK" sz="3200" dirty="0"/>
              <a:t>Første step er at få styr på hvilke metoder der findes! </a:t>
            </a:r>
            <a:r>
              <a:rPr lang="da-DK" sz="2400" dirty="0"/>
              <a:t>(senere forholder vi os til deres styrker og svagheder)</a:t>
            </a:r>
            <a:endParaRPr lang="da-DK" sz="3200" dirty="0"/>
          </a:p>
        </p:txBody>
      </p:sp>
      <p:sp>
        <p:nvSpPr>
          <p:cNvPr id="3" name="Pladsholder til indhold 2">
            <a:extLst>
              <a:ext uri="{FF2B5EF4-FFF2-40B4-BE49-F238E27FC236}">
                <a16:creationId xmlns:a16="http://schemas.microsoft.com/office/drawing/2014/main" id="{7FC891E9-6238-BA7C-F3BB-B2A439C6DA45}"/>
              </a:ext>
            </a:extLst>
          </p:cNvPr>
          <p:cNvSpPr>
            <a:spLocks noGrp="1"/>
          </p:cNvSpPr>
          <p:nvPr>
            <p:ph idx="1"/>
          </p:nvPr>
        </p:nvSpPr>
        <p:spPr>
          <a:xfrm>
            <a:off x="154983" y="1250074"/>
            <a:ext cx="11928529" cy="4989419"/>
          </a:xfrm>
        </p:spPr>
        <p:txBody>
          <a:bodyPr>
            <a:normAutofit/>
          </a:bodyPr>
          <a:lstStyle/>
          <a:p>
            <a:pPr marL="0" indent="0" algn="l">
              <a:buNone/>
            </a:pPr>
            <a:r>
              <a:rPr lang="da-DK" sz="2000" dirty="0">
                <a:latin typeface="Noto Sans" panose="020B0502040504020204" pitchFamily="34" charset="0"/>
              </a:rPr>
              <a:t>Forskeren </a:t>
            </a:r>
            <a:r>
              <a:rPr lang="da-DK" sz="2000" i="1" dirty="0">
                <a:latin typeface="Noto Sans" panose="020B0502040504020204" pitchFamily="34" charset="0"/>
              </a:rPr>
              <a:t>kan</a:t>
            </a:r>
            <a:r>
              <a:rPr lang="da-DK" sz="2000" dirty="0">
                <a:latin typeface="Noto Sans" panose="020B0502040504020204" pitchFamily="34" charset="0"/>
              </a:rPr>
              <a:t> starte sin undersøgelse med en hypotese. </a:t>
            </a:r>
            <a:r>
              <a:rPr lang="da-DK" sz="2000" b="1" i="1" dirty="0">
                <a:effectLst/>
                <a:latin typeface="Noto Sans" panose="020B0502040504020204" pitchFamily="34" charset="0"/>
              </a:rPr>
              <a:t>Hvad er en </a:t>
            </a:r>
            <a:r>
              <a:rPr lang="da-DK" sz="2000" b="1" i="1" dirty="0">
                <a:latin typeface="Noto Sans" panose="020B0502040504020204" pitchFamily="34" charset="0"/>
              </a:rPr>
              <a:t>hypotese? </a:t>
            </a:r>
          </a:p>
          <a:p>
            <a:pPr marL="0" indent="0" algn="just">
              <a:buNone/>
            </a:pPr>
            <a:r>
              <a:rPr lang="da-DK" sz="2000" b="0" i="0" dirty="0">
                <a:effectLst/>
                <a:latin typeface="Noto Sans" panose="020B0502040504020204" pitchFamily="34" charset="0"/>
              </a:rPr>
              <a:t>Forskeren </a:t>
            </a:r>
            <a:r>
              <a:rPr lang="da-DK" sz="2000" b="0" i="0" dirty="0">
                <a:effectLst/>
                <a:latin typeface="Noto Sans" panose="020B0502040504020204" pitchFamily="34" charset="0"/>
                <a:ea typeface="Noto Sans" panose="020B0502040504020204" pitchFamily="34" charset="0"/>
                <a:cs typeface="Noto Sans" panose="020B0502040504020204" pitchFamily="34" charset="0"/>
              </a:rPr>
              <a:t>har nu brug for </a:t>
            </a:r>
            <a:r>
              <a:rPr lang="da-DK" sz="2000" dirty="0">
                <a:latin typeface="Noto Sans" panose="020B0502040504020204" pitchFamily="34" charset="0"/>
                <a:ea typeface="Noto Sans" panose="020B0502040504020204" pitchFamily="34" charset="0"/>
                <a:cs typeface="Noto Sans" panose="020B0502040504020204" pitchFamily="34" charset="0"/>
              </a:rPr>
              <a:t>noget data, til at </a:t>
            </a:r>
            <a:r>
              <a:rPr lang="da-DK" sz="2000" dirty="0" err="1">
                <a:latin typeface="Noto Sans" panose="020B0502040504020204" pitchFamily="34" charset="0"/>
                <a:ea typeface="Noto Sans" panose="020B0502040504020204" pitchFamily="34" charset="0"/>
                <a:cs typeface="Noto Sans" panose="020B0502040504020204" pitchFamily="34" charset="0"/>
              </a:rPr>
              <a:t>be</a:t>
            </a:r>
            <a:r>
              <a:rPr lang="da-DK" sz="2000" dirty="0">
                <a:latin typeface="Noto Sans" panose="020B0502040504020204" pitchFamily="34" charset="0"/>
                <a:ea typeface="Noto Sans" panose="020B0502040504020204" pitchFamily="34" charset="0"/>
                <a:cs typeface="Noto Sans" panose="020B0502040504020204" pitchFamily="34" charset="0"/>
              </a:rPr>
              <a:t>- eller afkræfte sin hypotese. Uanset om forskeren har en hypotese eller ej, bygger al</a:t>
            </a:r>
            <a:r>
              <a:rPr lang="da-DK" sz="2000" b="0" i="0" dirty="0">
                <a:effectLst/>
                <a:latin typeface="Noto Sans" panose="020B0502040504020204" pitchFamily="34" charset="0"/>
                <a:ea typeface="Noto Sans" panose="020B0502040504020204" pitchFamily="34" charset="0"/>
                <a:cs typeface="Noto Sans" panose="020B0502040504020204" pitchFamily="34" charset="0"/>
              </a:rPr>
              <a:t> videnskab på en systematisk indsamling og behandling af </a:t>
            </a:r>
            <a:r>
              <a:rPr lang="da-DK" sz="2000" b="0" i="1" dirty="0">
                <a:effectLst/>
                <a:latin typeface="Noto Sans" panose="020B0502040504020204" pitchFamily="34" charset="0"/>
                <a:ea typeface="Noto Sans" panose="020B0502040504020204" pitchFamily="34" charset="0"/>
                <a:cs typeface="Noto Sans" panose="020B0502040504020204" pitchFamily="34" charset="0"/>
              </a:rPr>
              <a:t>data</a:t>
            </a:r>
            <a:r>
              <a:rPr lang="da-DK" sz="2000" dirty="0">
                <a:latin typeface="Noto Sans" panose="020B0502040504020204" pitchFamily="34" charset="0"/>
                <a:ea typeface="Noto Sans" panose="020B0502040504020204" pitchFamily="34" charset="0"/>
                <a:cs typeface="Noto Sans" panose="020B0502040504020204" pitchFamily="34" charset="0"/>
              </a:rPr>
              <a:t>. Det datamateriale som forskeren får fra sin undersøgelse, kaldes også for undersøgelsens </a:t>
            </a:r>
            <a:r>
              <a:rPr lang="da-DK" sz="2000" i="1" dirty="0">
                <a:latin typeface="Noto Sans" panose="020B0502040504020204" pitchFamily="34" charset="0"/>
                <a:ea typeface="Noto Sans" panose="020B0502040504020204" pitchFamily="34" charset="0"/>
                <a:cs typeface="Noto Sans" panose="020B0502040504020204" pitchFamily="34" charset="0"/>
              </a:rPr>
              <a:t>empiri</a:t>
            </a:r>
            <a:r>
              <a:rPr lang="da-DK" sz="2000" dirty="0">
                <a:latin typeface="Noto Sans" panose="020B0502040504020204" pitchFamily="34" charset="0"/>
                <a:ea typeface="Noto Sans" panose="020B0502040504020204" pitchFamily="34" charset="0"/>
                <a:cs typeface="Noto Sans" panose="020B0502040504020204" pitchFamily="34" charset="0"/>
              </a:rPr>
              <a:t> som betyder erfaring. </a:t>
            </a:r>
            <a:r>
              <a:rPr lang="da-DK" sz="2000" b="1" i="1" dirty="0">
                <a:effectLst/>
                <a:latin typeface="Noto Sans" panose="020B0502040504020204" pitchFamily="34" charset="0"/>
                <a:ea typeface="Noto Sans" panose="020B0502040504020204" pitchFamily="34" charset="0"/>
                <a:cs typeface="Noto Sans" panose="020B0502040504020204" pitchFamily="34" charset="0"/>
              </a:rPr>
              <a:t>Hvad kan man som forsker gøre for at indsamle data? </a:t>
            </a:r>
            <a:r>
              <a:rPr lang="da-DK" sz="1500" b="0" i="1" dirty="0">
                <a:effectLst/>
                <a:latin typeface="Noto Sans" panose="020B0502040504020204" pitchFamily="34" charset="0"/>
                <a:ea typeface="Noto Sans" panose="020B0502040504020204" pitchFamily="34" charset="0"/>
                <a:cs typeface="Noto Sans" panose="020B0502040504020204" pitchFamily="34" charset="0"/>
              </a:rPr>
              <a:t>(</a:t>
            </a:r>
            <a:r>
              <a:rPr lang="da-DK" sz="1500" i="1" dirty="0">
                <a:latin typeface="Noto Sans" panose="020B0502040504020204" pitchFamily="34" charset="0"/>
                <a:ea typeface="Noto Sans" panose="020B0502040504020204" pitchFamily="34" charset="0"/>
                <a:cs typeface="Noto Sans" panose="020B0502040504020204" pitchFamily="34" charset="0"/>
              </a:rPr>
              <a:t>PIST: SVARET ER METODER!!)</a:t>
            </a:r>
          </a:p>
          <a:p>
            <a:pPr marL="0" indent="0">
              <a:buNone/>
            </a:pPr>
            <a:endParaRPr lang="da-DK" sz="2000" dirty="0">
              <a:latin typeface="Noto Sans" panose="020B0502040504020204" pitchFamily="34" charset="0"/>
              <a:ea typeface="Noto Sans" panose="020B0502040504020204" pitchFamily="34" charset="0"/>
              <a:cs typeface="Noto Sans" panose="020B0502040504020204" pitchFamily="34" charset="0"/>
            </a:endParaRPr>
          </a:p>
          <a:p>
            <a:pPr marL="228600" lvl="1" indent="0">
              <a:buNone/>
            </a:pPr>
            <a:r>
              <a:rPr lang="da-DK" sz="2000" b="0" i="0" dirty="0">
                <a:effectLst/>
                <a:latin typeface="Noto Sans" panose="020B0502040504020204" pitchFamily="34" charset="0"/>
                <a:ea typeface="Noto Sans" panose="020B0502040504020204" pitchFamily="34" charset="0"/>
                <a:cs typeface="Noto Sans" panose="020B0502040504020204" pitchFamily="34" charset="0"/>
              </a:rPr>
              <a:t>De forskellige metodiske værktøjer kan nu i grove træk inddeles i to MEGET VIGTIGE kategorier: </a:t>
            </a:r>
            <a:r>
              <a:rPr lang="da-DK" sz="2000" b="1" i="1" dirty="0">
                <a:effectLst/>
                <a:highlight>
                  <a:srgbClr val="FFFF00"/>
                </a:highlight>
                <a:latin typeface="Noto Sans" panose="020B0502040504020204" pitchFamily="34" charset="0"/>
                <a:ea typeface="Noto Sans" panose="020B0502040504020204" pitchFamily="34" charset="0"/>
                <a:cs typeface="Noto Sans" panose="020B0502040504020204" pitchFamily="34" charset="0"/>
              </a:rPr>
              <a:t>Kvalitativ metode og kvantitativ metode </a:t>
            </a:r>
          </a:p>
          <a:p>
            <a:pPr marL="411480" lvl="2" indent="0">
              <a:buNone/>
            </a:pPr>
            <a:endParaRPr lang="da-DK" sz="2000" b="0" i="0" dirty="0">
              <a:effectLst/>
              <a:latin typeface="Noto Sans" panose="020B0502040504020204" pitchFamily="34" charset="0"/>
              <a:ea typeface="Noto Sans" panose="020B0502040504020204" pitchFamily="34" charset="0"/>
              <a:cs typeface="Noto Sans" panose="020B0502040504020204" pitchFamily="34" charset="0"/>
            </a:endParaRPr>
          </a:p>
          <a:p>
            <a:pPr marL="0" indent="0">
              <a:buNone/>
            </a:pPr>
            <a:r>
              <a:rPr lang="da-DK" sz="2000" b="0" i="0" dirty="0">
                <a:effectLst/>
                <a:latin typeface="Noto Sans" panose="020B0502040504020204" pitchFamily="34" charset="0"/>
                <a:ea typeface="Noto Sans" panose="020B0502040504020204" pitchFamily="34" charset="0"/>
                <a:cs typeface="Noto Sans" panose="020B0502040504020204" pitchFamily="34" charset="0"/>
              </a:rPr>
              <a:t>Læs teksten på modulet og </a:t>
            </a:r>
            <a:r>
              <a:rPr lang="da-DK" sz="2000" dirty="0">
                <a:latin typeface="Noto Sans" panose="020B0502040504020204" pitchFamily="34" charset="0"/>
                <a:ea typeface="Noto Sans" panose="020B0502040504020204" pitchFamily="34" charset="0"/>
                <a:cs typeface="Noto Sans" panose="020B0502040504020204" pitchFamily="34" charset="0"/>
              </a:rPr>
              <a:t>besvar spørgsmålet: </a:t>
            </a:r>
            <a:r>
              <a:rPr lang="da-DK" sz="2000" b="0" i="1" dirty="0">
                <a:effectLst/>
                <a:latin typeface="Noto Sans" panose="020B0502040504020204" pitchFamily="34" charset="0"/>
                <a:ea typeface="Noto Sans" panose="020B0502040504020204" pitchFamily="34" charset="0"/>
                <a:cs typeface="Noto Sans" panose="020B0502040504020204" pitchFamily="34" charset="0"/>
              </a:rPr>
              <a:t>Hvad er formålet med henholdsvis den kvantitative og den kvalitative metode? </a:t>
            </a:r>
            <a:r>
              <a:rPr lang="da-DK" sz="2000" b="0" i="0" dirty="0">
                <a:effectLst/>
                <a:latin typeface="Noto Sans" panose="020B0502040504020204" pitchFamily="34" charset="0"/>
                <a:ea typeface="Noto Sans" panose="020B0502040504020204" pitchFamily="34" charset="0"/>
                <a:cs typeface="Noto Sans" panose="020B0502040504020204" pitchFamily="34" charset="0"/>
              </a:rPr>
              <a:t>Udfyld skemaet, og placér de forskellige dataindsamlings-metoder vi sammen har fundet frem til under metoderne!  </a:t>
            </a:r>
          </a:p>
          <a:p>
            <a:pPr marL="0" indent="0" algn="l">
              <a:buNone/>
            </a:pPr>
            <a:endParaRPr lang="da-DK" b="0" i="0" dirty="0">
              <a:solidFill>
                <a:srgbClr val="181A21"/>
              </a:solidFill>
              <a:effectLst/>
              <a:latin typeface="Raleway-Regular"/>
            </a:endParaRPr>
          </a:p>
          <a:p>
            <a:endParaRPr lang="da-DK" dirty="0"/>
          </a:p>
        </p:txBody>
      </p:sp>
    </p:spTree>
    <p:extLst>
      <p:ext uri="{BB962C8B-B14F-4D97-AF65-F5344CB8AC3E}">
        <p14:creationId xmlns:p14="http://schemas.microsoft.com/office/powerpoint/2010/main" val="3044813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48426C-6006-4220-EDD8-276BE9E7882C}"/>
              </a:ext>
            </a:extLst>
          </p:cNvPr>
          <p:cNvSpPr>
            <a:spLocks noGrp="1"/>
          </p:cNvSpPr>
          <p:nvPr>
            <p:ph type="title"/>
          </p:nvPr>
        </p:nvSpPr>
        <p:spPr>
          <a:xfrm>
            <a:off x="263471" y="349627"/>
            <a:ext cx="11793546" cy="1577975"/>
          </a:xfrm>
        </p:spPr>
        <p:txBody>
          <a:bodyPr>
            <a:normAutofit fontScale="90000"/>
          </a:bodyPr>
          <a:lstStyle/>
          <a:p>
            <a:r>
              <a:rPr lang="da-DK" dirty="0"/>
              <a:t>Hvordan forholder vi os kritisk til valg af metoder, og hvilke begreber har vi for at vurdere kvaliteten? </a:t>
            </a:r>
          </a:p>
        </p:txBody>
      </p:sp>
      <p:sp>
        <p:nvSpPr>
          <p:cNvPr id="3" name="Pladsholder til indhold 2">
            <a:extLst>
              <a:ext uri="{FF2B5EF4-FFF2-40B4-BE49-F238E27FC236}">
                <a16:creationId xmlns:a16="http://schemas.microsoft.com/office/drawing/2014/main" id="{7C53BD62-BCA9-E82A-BD79-549A50D2F2B1}"/>
              </a:ext>
            </a:extLst>
          </p:cNvPr>
          <p:cNvSpPr>
            <a:spLocks noGrp="1"/>
          </p:cNvSpPr>
          <p:nvPr>
            <p:ph idx="1"/>
          </p:nvPr>
        </p:nvSpPr>
        <p:spPr>
          <a:xfrm>
            <a:off x="263471" y="2050870"/>
            <a:ext cx="11493100" cy="4807130"/>
          </a:xfrm>
        </p:spPr>
        <p:txBody>
          <a:bodyPr>
            <a:normAutofit/>
          </a:bodyPr>
          <a:lstStyle/>
          <a:p>
            <a:pPr marL="0" indent="0">
              <a:buNone/>
            </a:pPr>
            <a:r>
              <a:rPr lang="da-DK" b="0" i="0" dirty="0">
                <a:effectLst/>
                <a:latin typeface="Noto Sans" panose="020B0502040504020204" pitchFamily="34" charset="0"/>
                <a:ea typeface="Noto Sans" panose="020B0502040504020204" pitchFamily="34" charset="0"/>
                <a:cs typeface="Noto Sans" panose="020B0502040504020204" pitchFamily="34" charset="0"/>
              </a:rPr>
              <a:t>Når man skal vurdere kvaliteten af en undersøgelse, spørger man til to helt centrale ting, nemlig til undersøgelsens </a:t>
            </a:r>
            <a:r>
              <a:rPr lang="da-DK" b="0" i="0" u="none" strike="noStrike" dirty="0">
                <a:effectLst/>
                <a:latin typeface="Noto Sans" panose="020B0502040504020204" pitchFamily="34" charset="0"/>
                <a:ea typeface="Noto Sans" panose="020B0502040504020204" pitchFamily="34" charset="0"/>
                <a:cs typeface="Noto Sans" panose="020B0502040504020204" pitchFamily="34" charset="0"/>
              </a:rPr>
              <a:t>validitet</a:t>
            </a:r>
            <a:r>
              <a:rPr lang="da-DK" b="0" i="0" dirty="0">
                <a:effectLst/>
                <a:latin typeface="Noto Sans" panose="020B0502040504020204" pitchFamily="34" charset="0"/>
                <a:ea typeface="Noto Sans" panose="020B0502040504020204" pitchFamily="34" charset="0"/>
                <a:cs typeface="Noto Sans" panose="020B0502040504020204" pitchFamily="34" charset="0"/>
              </a:rPr>
              <a:t> og </a:t>
            </a:r>
            <a:r>
              <a:rPr lang="da-DK" b="0" i="0" u="none" strike="noStrike" dirty="0">
                <a:effectLst/>
                <a:latin typeface="Noto Sans" panose="020B0502040504020204" pitchFamily="34" charset="0"/>
                <a:ea typeface="Noto Sans" panose="020B0502040504020204" pitchFamily="34" charset="0"/>
                <a:cs typeface="Noto Sans" panose="020B0502040504020204" pitchFamily="34" charset="0"/>
              </a:rPr>
              <a:t>reliabilitet</a:t>
            </a:r>
            <a:r>
              <a:rPr lang="da-DK" b="0" i="0" dirty="0">
                <a:effectLst/>
                <a:latin typeface="Noto Sans" panose="020B0502040504020204" pitchFamily="34" charset="0"/>
                <a:ea typeface="Noto Sans" panose="020B0502040504020204" pitchFamily="34" charset="0"/>
                <a:cs typeface="Noto Sans" panose="020B0502040504020204" pitchFamily="34" charset="0"/>
              </a:rPr>
              <a:t> - dvs. dens gyldighed og troværdighed. </a:t>
            </a:r>
          </a:p>
          <a:p>
            <a:pPr lvl="1"/>
            <a:r>
              <a:rPr lang="da-DK" b="1" i="0" dirty="0">
                <a:effectLst/>
                <a:latin typeface="Noto Sans" panose="020B0502040504020204" pitchFamily="34" charset="0"/>
                <a:ea typeface="Noto Sans" panose="020B0502040504020204" pitchFamily="34" charset="0"/>
                <a:cs typeface="Noto Sans" panose="020B0502040504020204" pitchFamily="34" charset="0"/>
              </a:rPr>
              <a:t>Reliabilitet. </a:t>
            </a:r>
            <a:r>
              <a:rPr lang="da-DK" b="0" i="0" dirty="0">
                <a:effectLst/>
                <a:latin typeface="Noto Sans" panose="020B0502040504020204" pitchFamily="34" charset="0"/>
                <a:ea typeface="Noto Sans" panose="020B0502040504020204" pitchFamily="34" charset="0"/>
                <a:cs typeface="Noto Sans" panose="020B0502040504020204" pitchFamily="34" charset="0"/>
              </a:rPr>
              <a:t>Med begrebet reliabilitet i metodesammenhænge menes der, om vi ville få samme resultat ved at gentage et givent forsøg.</a:t>
            </a:r>
            <a:r>
              <a:rPr lang="da-DK" b="1" i="0" dirty="0">
                <a:effectLst/>
                <a:latin typeface="Noto Sans" panose="020B0502040504020204" pitchFamily="34" charset="0"/>
                <a:ea typeface="Noto Sans" panose="020B0502040504020204" pitchFamily="34" charset="0"/>
                <a:cs typeface="Noto Sans" panose="020B0502040504020204" pitchFamily="34" charset="0"/>
              </a:rPr>
              <a:t> </a:t>
            </a:r>
          </a:p>
          <a:p>
            <a:pPr lvl="1"/>
            <a:r>
              <a:rPr lang="da-DK" b="1" i="0" dirty="0">
                <a:effectLst/>
                <a:latin typeface="Noto Sans" panose="020B0502040504020204" pitchFamily="34" charset="0"/>
                <a:ea typeface="Noto Sans" panose="020B0502040504020204" pitchFamily="34" charset="0"/>
                <a:cs typeface="Noto Sans" panose="020B0502040504020204" pitchFamily="34" charset="0"/>
              </a:rPr>
              <a:t>Validitet. </a:t>
            </a:r>
            <a:r>
              <a:rPr lang="da-DK" b="0" i="0" dirty="0">
                <a:effectLst/>
                <a:latin typeface="Noto Sans" panose="020B0502040504020204" pitchFamily="34" charset="0"/>
                <a:ea typeface="Noto Sans" panose="020B0502040504020204" pitchFamily="34" charset="0"/>
                <a:cs typeface="Noto Sans" panose="020B0502040504020204" pitchFamily="34" charset="0"/>
              </a:rPr>
              <a:t>I metodesammenhænge henvises der fx til, om vi egentlig måler det, vi antager at vi måler.</a:t>
            </a:r>
          </a:p>
          <a:p>
            <a:pPr lvl="1"/>
            <a:r>
              <a:rPr lang="da-DK" b="1" i="0" dirty="0">
                <a:effectLst/>
                <a:latin typeface="Noto Sans" panose="020B0502040504020204" pitchFamily="34" charset="0"/>
                <a:ea typeface="Noto Sans" panose="020B0502040504020204" pitchFamily="34" charset="0"/>
                <a:cs typeface="Noto Sans" panose="020B0502040504020204" pitchFamily="34" charset="0"/>
              </a:rPr>
              <a:t>Økologisk validitet. </a:t>
            </a:r>
            <a:r>
              <a:rPr lang="da-DK" b="0" i="0" dirty="0">
                <a:effectLst/>
                <a:latin typeface="Noto Sans" panose="020B0502040504020204" pitchFamily="34" charset="0"/>
                <a:ea typeface="Noto Sans" panose="020B0502040504020204" pitchFamily="34" charset="0"/>
                <a:cs typeface="Noto Sans" panose="020B0502040504020204" pitchFamily="34" charset="0"/>
              </a:rPr>
              <a:t>For at et eksperiment skal være så validt som overhovedet muligt skal forsøgspersonerne/dyrene helst agere så naturtro som overhovedet muligt og ikke lade forsøget påvirke deres adfærd. </a:t>
            </a:r>
            <a:endParaRPr lang="da-DK" b="1" i="0" dirty="0">
              <a:effectLst/>
              <a:latin typeface="Noto Sans" panose="020B0502040504020204" pitchFamily="34" charset="0"/>
              <a:ea typeface="Noto Sans" panose="020B0502040504020204" pitchFamily="34" charset="0"/>
              <a:cs typeface="Noto Sans" panose="020B0502040504020204" pitchFamily="34" charset="0"/>
            </a:endParaRPr>
          </a:p>
          <a:p>
            <a:pPr algn="l"/>
            <a:r>
              <a:rPr lang="da-DK" b="1" dirty="0">
                <a:latin typeface="Noto Sans" panose="020B0502040504020204" pitchFamily="34" charset="0"/>
                <a:ea typeface="Noto Sans" panose="020B0502040504020204" pitchFamily="34" charset="0"/>
                <a:cs typeface="Noto Sans" panose="020B0502040504020204" pitchFamily="34" charset="0"/>
              </a:rPr>
              <a:t>Generaliserbarhed. </a:t>
            </a:r>
            <a:r>
              <a:rPr lang="da-DK" dirty="0">
                <a:latin typeface="Noto Sans" panose="020B0502040504020204" pitchFamily="34" charset="0"/>
                <a:ea typeface="Noto Sans" panose="020B0502040504020204" pitchFamily="34" charset="0"/>
                <a:cs typeface="Noto Sans" panose="020B0502040504020204" pitchFamily="34" charset="0"/>
              </a:rPr>
              <a:t>Kan denne data siges at være gældende for en større population end den vi har undersøgt?</a:t>
            </a:r>
          </a:p>
          <a:p>
            <a:pPr algn="l"/>
            <a:r>
              <a:rPr lang="da-DK" b="1" i="0" dirty="0">
                <a:effectLst/>
                <a:latin typeface="Noto Sans" panose="020B0502040504020204" pitchFamily="34" charset="0"/>
                <a:ea typeface="Noto Sans" panose="020B0502040504020204" pitchFamily="34" charset="0"/>
                <a:cs typeface="Noto Sans" panose="020B0502040504020204" pitchFamily="34" charset="0"/>
              </a:rPr>
              <a:t>Variable. </a:t>
            </a:r>
            <a:r>
              <a:rPr lang="da-DK" dirty="0">
                <a:latin typeface="Noto Sans" panose="020B0502040504020204" pitchFamily="34" charset="0"/>
                <a:ea typeface="Noto Sans" panose="020B0502040504020204" pitchFamily="34" charset="0"/>
                <a:cs typeface="Noto Sans" panose="020B0502040504020204" pitchFamily="34" charset="0"/>
              </a:rPr>
              <a:t>U</a:t>
            </a:r>
            <a:r>
              <a:rPr lang="da-DK" i="0" dirty="0">
                <a:effectLst/>
                <a:latin typeface="Noto Sans" panose="020B0502040504020204" pitchFamily="34" charset="0"/>
                <a:ea typeface="Noto Sans" panose="020B0502040504020204" pitchFamily="34" charset="0"/>
                <a:cs typeface="Noto Sans" panose="020B0502040504020204" pitchFamily="34" charset="0"/>
              </a:rPr>
              <a:t>afhængige/afhængige, om der er kausalitet mellem variablene eller blot en statistisk korrelation. </a:t>
            </a:r>
            <a:r>
              <a:rPr lang="da-DK" b="0" i="0" dirty="0">
                <a:effectLst/>
                <a:latin typeface="Noto Sans" panose="020B0502040504020204" pitchFamily="34" charset="0"/>
                <a:ea typeface="Noto Sans" panose="020B0502040504020204" pitchFamily="34" charset="0"/>
                <a:cs typeface="Noto Sans" panose="020B0502040504020204" pitchFamily="34" charset="0"/>
              </a:rPr>
              <a:t>Der kan være en statistisk korrelation mellem variable, men vi er mere interesserede i en reel kausalitet, dvs. en decideret årsagssammenhæng mellem variable.</a:t>
            </a:r>
            <a:endParaRPr lang="da-DK" i="0" dirty="0">
              <a:effectLst/>
              <a:latin typeface="Noto Sans" panose="020B0502040504020204" pitchFamily="34" charset="0"/>
              <a:ea typeface="Noto Sans" panose="020B0502040504020204" pitchFamily="34" charset="0"/>
              <a:cs typeface="Noto Sans" panose="020B0502040504020204" pitchFamily="34" charset="0"/>
            </a:endParaRPr>
          </a:p>
          <a:p>
            <a:pPr algn="l"/>
            <a:r>
              <a:rPr lang="da-DK" b="1" i="0" dirty="0" err="1">
                <a:effectLst/>
                <a:latin typeface="Noto Sans" panose="020B0502040504020204" pitchFamily="34" charset="0"/>
                <a:ea typeface="Noto Sans" panose="020B0502040504020204" pitchFamily="34" charset="0"/>
                <a:cs typeface="Noto Sans" panose="020B0502040504020204" pitchFamily="34" charset="0"/>
              </a:rPr>
              <a:t>Longitudinal</a:t>
            </a:r>
            <a:r>
              <a:rPr lang="da-DK" b="1" dirty="0">
                <a:latin typeface="Noto Sans" panose="020B0502040504020204" pitchFamily="34" charset="0"/>
                <a:ea typeface="Noto Sans" panose="020B0502040504020204" pitchFamily="34" charset="0"/>
                <a:cs typeface="Noto Sans" panose="020B0502040504020204" pitchFamily="34" charset="0"/>
              </a:rPr>
              <a:t>. </a:t>
            </a:r>
            <a:r>
              <a:rPr lang="da-DK" dirty="0">
                <a:latin typeface="Noto Sans" panose="020B0502040504020204" pitchFamily="34" charset="0"/>
                <a:ea typeface="Noto Sans" panose="020B0502040504020204" pitchFamily="34" charset="0"/>
                <a:cs typeface="Noto Sans" panose="020B0502040504020204" pitchFamily="34" charset="0"/>
              </a:rPr>
              <a:t>H</a:t>
            </a:r>
            <a:r>
              <a:rPr lang="da-DK" i="0" dirty="0">
                <a:effectLst/>
                <a:latin typeface="Noto Sans" panose="020B0502040504020204" pitchFamily="34" charset="0"/>
                <a:ea typeface="Noto Sans" panose="020B0502040504020204" pitchFamily="34" charset="0"/>
                <a:cs typeface="Noto Sans" panose="020B0502040504020204" pitchFamily="34" charset="0"/>
              </a:rPr>
              <a:t>enviser til et studie over tid</a:t>
            </a:r>
            <a:r>
              <a:rPr lang="da-DK" b="1" i="0" dirty="0">
                <a:effectLst/>
                <a:latin typeface="Noto Sans" panose="020B0502040504020204" pitchFamily="34" charset="0"/>
                <a:ea typeface="Noto Sans" panose="020B0502040504020204" pitchFamily="34" charset="0"/>
                <a:cs typeface="Noto Sans" panose="020B0502040504020204" pitchFamily="34" charset="0"/>
              </a:rPr>
              <a:t>.</a:t>
            </a:r>
            <a:r>
              <a:rPr lang="da-DK" i="0" dirty="0">
                <a:effectLst/>
                <a:latin typeface="Noto Sans" panose="020B0502040504020204" pitchFamily="34" charset="0"/>
                <a:ea typeface="Noto Sans" panose="020B0502040504020204" pitchFamily="34" charset="0"/>
                <a:cs typeface="Noto Sans" panose="020B0502040504020204" pitchFamily="34" charset="0"/>
              </a:rPr>
              <a:t> </a:t>
            </a:r>
            <a:r>
              <a:rPr lang="da-DK" i="0" dirty="0" err="1">
                <a:effectLst/>
                <a:latin typeface="Noto Sans" panose="020B0502040504020204" pitchFamily="34" charset="0"/>
                <a:ea typeface="Noto Sans" panose="020B0502040504020204" pitchFamily="34" charset="0"/>
                <a:cs typeface="Noto Sans" panose="020B0502040504020204" pitchFamily="34" charset="0"/>
              </a:rPr>
              <a:t>Kauai</a:t>
            </a:r>
            <a:r>
              <a:rPr lang="da-DK" i="0" dirty="0">
                <a:effectLst/>
                <a:latin typeface="Noto Sans" panose="020B0502040504020204" pitchFamily="34" charset="0"/>
                <a:ea typeface="Noto Sans" panose="020B0502040504020204" pitchFamily="34" charset="0"/>
                <a:cs typeface="Noto Sans" panose="020B0502040504020204" pitchFamily="34" charset="0"/>
              </a:rPr>
              <a:t>-undersøgelsen </a:t>
            </a:r>
            <a:r>
              <a:rPr lang="da-DK" b="0" i="0" dirty="0">
                <a:effectLst/>
                <a:latin typeface="Noto Sans" panose="020B0502040504020204" pitchFamily="34" charset="0"/>
                <a:ea typeface="Noto Sans" panose="020B0502040504020204" pitchFamily="34" charset="0"/>
                <a:cs typeface="Noto Sans" panose="020B0502040504020204" pitchFamily="34" charset="0"/>
              </a:rPr>
              <a:t>om resiliensfaktorer er et eksempel på en </a:t>
            </a:r>
            <a:r>
              <a:rPr lang="da-DK" b="0" i="0" dirty="0" err="1">
                <a:effectLst/>
                <a:latin typeface="Noto Sans" panose="020B0502040504020204" pitchFamily="34" charset="0"/>
                <a:ea typeface="Noto Sans" panose="020B0502040504020204" pitchFamily="34" charset="0"/>
                <a:cs typeface="Noto Sans" panose="020B0502040504020204" pitchFamily="34" charset="0"/>
              </a:rPr>
              <a:t>longitudinal</a:t>
            </a:r>
            <a:r>
              <a:rPr lang="da-DK" b="0" i="0" dirty="0">
                <a:effectLst/>
                <a:latin typeface="Noto Sans" panose="020B0502040504020204" pitchFamily="34" charset="0"/>
                <a:ea typeface="Noto Sans" panose="020B0502040504020204" pitchFamily="34" charset="0"/>
                <a:cs typeface="Noto Sans" panose="020B0502040504020204" pitchFamily="34" charset="0"/>
              </a:rPr>
              <a:t> undersøgelse, da forskerne undersøgte 698 børn ved fødslen og senere, da de var 2, 10, 18, 32 og 40 år.</a:t>
            </a:r>
            <a:endParaRPr lang="da-DK" b="1" i="0" dirty="0">
              <a:effectLst/>
              <a:latin typeface="Noto Sans" panose="020B0502040504020204" pitchFamily="34" charset="0"/>
              <a:ea typeface="Noto Sans" panose="020B0502040504020204" pitchFamily="34" charset="0"/>
              <a:cs typeface="Noto Sans" panose="020B0502040504020204" pitchFamily="34" charset="0"/>
            </a:endParaRPr>
          </a:p>
          <a:p>
            <a:r>
              <a:rPr lang="da-DK" b="1" dirty="0">
                <a:latin typeface="Noto Sans" panose="020B0502040504020204" pitchFamily="34" charset="0"/>
                <a:ea typeface="Noto Sans" panose="020B0502040504020204" pitchFamily="34" charset="0"/>
                <a:cs typeface="Noto Sans" panose="020B0502040504020204" pitchFamily="34" charset="0"/>
              </a:rPr>
              <a:t>Etiske overvejelser. </a:t>
            </a:r>
            <a:r>
              <a:rPr lang="da-DK" dirty="0">
                <a:latin typeface="Noto Sans" panose="020B0502040504020204" pitchFamily="34" charset="0"/>
                <a:ea typeface="Noto Sans" panose="020B0502040504020204" pitchFamily="34" charset="0"/>
                <a:cs typeface="Noto Sans" panose="020B0502040504020204" pitchFamily="34" charset="0"/>
              </a:rPr>
              <a:t>Såsom i</a:t>
            </a:r>
            <a:r>
              <a:rPr lang="da-DK" i="0" dirty="0">
                <a:effectLst/>
                <a:latin typeface="Noto Sans" panose="020B0502040504020204" pitchFamily="34" charset="0"/>
                <a:ea typeface="Noto Sans" panose="020B0502040504020204" pitchFamily="34" charset="0"/>
                <a:cs typeface="Noto Sans" panose="020B0502040504020204" pitchFamily="34" charset="0"/>
              </a:rPr>
              <a:t>nformeret samtykke</a:t>
            </a:r>
            <a:r>
              <a:rPr lang="da-DK" dirty="0">
                <a:latin typeface="Noto Sans" panose="020B0502040504020204" pitchFamily="34" charset="0"/>
                <a:ea typeface="Noto Sans" panose="020B0502040504020204" pitchFamily="34" charset="0"/>
                <a:cs typeface="Noto Sans" panose="020B0502040504020204" pitchFamily="34" charset="0"/>
              </a:rPr>
              <a:t>, a</a:t>
            </a:r>
            <a:r>
              <a:rPr lang="da-DK" i="0" dirty="0">
                <a:effectLst/>
                <a:latin typeface="Noto Sans" panose="020B0502040504020204" pitchFamily="34" charset="0"/>
                <a:ea typeface="Noto Sans" panose="020B0502040504020204" pitchFamily="34" charset="0"/>
                <a:cs typeface="Noto Sans" panose="020B0502040504020204" pitchFamily="34" charset="0"/>
              </a:rPr>
              <a:t>nonymitet, beskyttelse af deltagerne</a:t>
            </a:r>
            <a:r>
              <a:rPr lang="da-DK" dirty="0">
                <a:latin typeface="Noto Sans" panose="020B0502040504020204" pitchFamily="34" charset="0"/>
                <a:ea typeface="Noto Sans" panose="020B0502040504020204" pitchFamily="34" charset="0"/>
                <a:cs typeface="Noto Sans" panose="020B0502040504020204" pitchFamily="34" charset="0"/>
              </a:rPr>
              <a:t> og r</a:t>
            </a:r>
            <a:r>
              <a:rPr lang="da-DK" i="0" dirty="0">
                <a:effectLst/>
                <a:latin typeface="Noto Sans" panose="020B0502040504020204" pitchFamily="34" charset="0"/>
                <a:ea typeface="Noto Sans" panose="020B0502040504020204" pitchFamily="34" charset="0"/>
                <a:cs typeface="Noto Sans" panose="020B0502040504020204" pitchFamily="34" charset="0"/>
              </a:rPr>
              <a:t>etten til at fortryde</a:t>
            </a:r>
            <a:endParaRPr lang="da-DK"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51322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3F5135F-115E-423C-BE4A-B56C35DC9F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1" name="Group 10">
              <a:extLst>
                <a:ext uri="{FF2B5EF4-FFF2-40B4-BE49-F238E27FC236}">
                  <a16:creationId xmlns:a16="http://schemas.microsoft.com/office/drawing/2014/main" id="{82C1E318-0F1F-4920-8C7D-FBAC66631B5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3" name="Straight Connector 12">
                <a:extLst>
                  <a:ext uri="{FF2B5EF4-FFF2-40B4-BE49-F238E27FC236}">
                    <a16:creationId xmlns:a16="http://schemas.microsoft.com/office/drawing/2014/main" id="{DE4A7237-B6EB-4FB7-8B68-7C27438D47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4E00FDE-0838-4B5B-A782-6B6C92DB0A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Oval 11">
              <a:extLst>
                <a:ext uri="{FF2B5EF4-FFF2-40B4-BE49-F238E27FC236}">
                  <a16:creationId xmlns:a16="http://schemas.microsoft.com/office/drawing/2014/main" id="{2BC1B2F3-8E83-4A70-B103-979C67EEC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6" name="Rectangle 15">
            <a:extLst>
              <a:ext uri="{FF2B5EF4-FFF2-40B4-BE49-F238E27FC236}">
                <a16:creationId xmlns:a16="http://schemas.microsoft.com/office/drawing/2014/main" id="{1A0980D0-C2CB-4F0C-833C-1B6483572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6287B8-D771-4102-A547-95F1D4846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4481674" y="478435"/>
            <a:ext cx="7411319" cy="5612106"/>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02B3F3D7-F61A-47E5-9E6D-4718104A56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340000">
            <a:off x="5313971" y="-448352"/>
            <a:ext cx="5762562" cy="7461412"/>
          </a:xfrm>
          <a:custGeom>
            <a:avLst/>
            <a:gdLst>
              <a:gd name="connsiteX0" fmla="*/ 51 w 5747715"/>
              <a:gd name="connsiteY0" fmla="*/ 7156095 h 7476434"/>
              <a:gd name="connsiteX1" fmla="*/ 372468 w 5747715"/>
              <a:gd name="connsiteY1" fmla="*/ 49980 h 7476434"/>
              <a:gd name="connsiteX2" fmla="*/ 428298 w 5747715"/>
              <a:gd name="connsiteY2" fmla="*/ 36 h 7476434"/>
              <a:gd name="connsiteX3" fmla="*/ 1260896 w 5747715"/>
              <a:gd name="connsiteY3" fmla="*/ 43670 h 7476434"/>
              <a:gd name="connsiteX4" fmla="*/ 1260903 w 5747715"/>
              <a:gd name="connsiteY4" fmla="*/ 43667 h 7476434"/>
              <a:gd name="connsiteX5" fmla="*/ 5703188 w 5747715"/>
              <a:gd name="connsiteY5" fmla="*/ 276477 h 7476434"/>
              <a:gd name="connsiteX6" fmla="*/ 5731744 w 5747715"/>
              <a:gd name="connsiteY6" fmla="*/ 290068 h 7476434"/>
              <a:gd name="connsiteX7" fmla="*/ 5737944 w 5747715"/>
              <a:gd name="connsiteY7" fmla="*/ 307379 h 7476434"/>
              <a:gd name="connsiteX8" fmla="*/ 5747715 w 5747715"/>
              <a:gd name="connsiteY8" fmla="*/ 310316 h 7476434"/>
              <a:gd name="connsiteX9" fmla="*/ 5742359 w 5747715"/>
              <a:gd name="connsiteY9" fmla="*/ 368088 h 7476434"/>
              <a:gd name="connsiteX10" fmla="*/ 5729800 w 5747715"/>
              <a:gd name="connsiteY10" fmla="*/ 582441 h 7476434"/>
              <a:gd name="connsiteX11" fmla="*/ 5729763 w 5747715"/>
              <a:gd name="connsiteY11" fmla="*/ 583226 h 7476434"/>
              <a:gd name="connsiteX12" fmla="*/ 5703604 w 5747715"/>
              <a:gd name="connsiteY12" fmla="*/ 1111310 h 7476434"/>
              <a:gd name="connsiteX13" fmla="*/ 5701408 w 5747715"/>
              <a:gd name="connsiteY13" fmla="*/ 1154921 h 7476434"/>
              <a:gd name="connsiteX14" fmla="*/ 5702723 w 5747715"/>
              <a:gd name="connsiteY14" fmla="*/ 1160573 h 7476434"/>
              <a:gd name="connsiteX15" fmla="*/ 5704569 w 5747715"/>
              <a:gd name="connsiteY15" fmla="*/ 1189001 h 7476434"/>
              <a:gd name="connsiteX16" fmla="*/ 5698571 w 5747715"/>
              <a:gd name="connsiteY16" fmla="*/ 1305093 h 7476434"/>
              <a:gd name="connsiteX17" fmla="*/ 5698439 w 5747715"/>
              <a:gd name="connsiteY17" fmla="*/ 1373782 h 7476434"/>
              <a:gd name="connsiteX18" fmla="*/ 5703819 w 5747715"/>
              <a:gd name="connsiteY18" fmla="*/ 1398663 h 7476434"/>
              <a:gd name="connsiteX19" fmla="*/ 5705163 w 5747715"/>
              <a:gd name="connsiteY19" fmla="*/ 1564478 h 7476434"/>
              <a:gd name="connsiteX20" fmla="*/ 5698497 w 5747715"/>
              <a:gd name="connsiteY20" fmla="*/ 1620768 h 7476434"/>
              <a:gd name="connsiteX21" fmla="*/ 5682815 w 5747715"/>
              <a:gd name="connsiteY21" fmla="*/ 1736849 h 7476434"/>
              <a:gd name="connsiteX22" fmla="*/ 5683823 w 5747715"/>
              <a:gd name="connsiteY22" fmla="*/ 1825831 h 7476434"/>
              <a:gd name="connsiteX23" fmla="*/ 5677720 w 5747715"/>
              <a:gd name="connsiteY23" fmla="*/ 1838743 h 7476434"/>
              <a:gd name="connsiteX24" fmla="*/ 5671230 w 5747715"/>
              <a:gd name="connsiteY24" fmla="*/ 1885441 h 7476434"/>
              <a:gd name="connsiteX25" fmla="*/ 5662929 w 5747715"/>
              <a:gd name="connsiteY25" fmla="*/ 1912918 h 7476434"/>
              <a:gd name="connsiteX26" fmla="*/ 5658020 w 5747715"/>
              <a:gd name="connsiteY26" fmla="*/ 2008900 h 7476434"/>
              <a:gd name="connsiteX27" fmla="*/ 5650780 w 5747715"/>
              <a:gd name="connsiteY27" fmla="*/ 2149876 h 7476434"/>
              <a:gd name="connsiteX28" fmla="*/ 5651025 w 5747715"/>
              <a:gd name="connsiteY28" fmla="*/ 2150933 h 7476434"/>
              <a:gd name="connsiteX29" fmla="*/ 5652871 w 5747715"/>
              <a:gd name="connsiteY29" fmla="*/ 2179360 h 7476434"/>
              <a:gd name="connsiteX30" fmla="*/ 5646872 w 5747715"/>
              <a:gd name="connsiteY30" fmla="*/ 2295452 h 7476434"/>
              <a:gd name="connsiteX31" fmla="*/ 5646741 w 5747715"/>
              <a:gd name="connsiteY31" fmla="*/ 2364141 h 7476434"/>
              <a:gd name="connsiteX32" fmla="*/ 5657938 w 5747715"/>
              <a:gd name="connsiteY32" fmla="*/ 2389009 h 7476434"/>
              <a:gd name="connsiteX33" fmla="*/ 5533444 w 5747715"/>
              <a:gd name="connsiteY33" fmla="*/ 4422183 h 7476434"/>
              <a:gd name="connsiteX34" fmla="*/ 5526370 w 5747715"/>
              <a:gd name="connsiteY34" fmla="*/ 4537395 h 7476434"/>
              <a:gd name="connsiteX35" fmla="*/ 5503188 w 5747715"/>
              <a:gd name="connsiteY35" fmla="*/ 4975984 h 7476434"/>
              <a:gd name="connsiteX36" fmla="*/ 5369324 w 5747715"/>
              <a:gd name="connsiteY36" fmla="*/ 7437603 h 7476434"/>
              <a:gd name="connsiteX37" fmla="*/ 5325855 w 5747715"/>
              <a:gd name="connsiteY37" fmla="*/ 7476382 h 7476434"/>
              <a:gd name="connsiteX38" fmla="*/ 4493251 w 5747715"/>
              <a:gd name="connsiteY38" fmla="*/ 7432748 h 7476434"/>
              <a:gd name="connsiteX39" fmla="*/ 4493249 w 5747715"/>
              <a:gd name="connsiteY39" fmla="*/ 7432748 h 7476434"/>
              <a:gd name="connsiteX40" fmla="*/ 39226 w 5747715"/>
              <a:gd name="connsiteY40" fmla="*/ 7199323 h 7476434"/>
              <a:gd name="connsiteX41" fmla="*/ 28872 w 5747715"/>
              <a:gd name="connsiteY41" fmla="*/ 7194396 h 7476434"/>
              <a:gd name="connsiteX42" fmla="*/ 23220 w 5747715"/>
              <a:gd name="connsiteY42" fmla="*/ 7194103 h 7476434"/>
              <a:gd name="connsiteX43" fmla="*/ 23354 w 5747715"/>
              <a:gd name="connsiteY43" fmla="*/ 7191771 h 7476434"/>
              <a:gd name="connsiteX44" fmla="*/ 10670 w 5747715"/>
              <a:gd name="connsiteY44" fmla="*/ 7185736 h 7476434"/>
              <a:gd name="connsiteX45" fmla="*/ 51 w 5747715"/>
              <a:gd name="connsiteY45" fmla="*/ 7156095 h 747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747715" h="7476434">
                <a:moveTo>
                  <a:pt x="51" y="7156095"/>
                </a:moveTo>
                <a:cubicBezTo>
                  <a:pt x="124190" y="4787390"/>
                  <a:pt x="248330" y="2418685"/>
                  <a:pt x="372468" y="49980"/>
                </a:cubicBezTo>
                <a:cubicBezTo>
                  <a:pt x="373654" y="27351"/>
                  <a:pt x="405522" y="-1158"/>
                  <a:pt x="428298" y="36"/>
                </a:cubicBezTo>
                <a:lnTo>
                  <a:pt x="1260896" y="43670"/>
                </a:lnTo>
                <a:lnTo>
                  <a:pt x="1260903" y="43667"/>
                </a:lnTo>
                <a:lnTo>
                  <a:pt x="5703188" y="276477"/>
                </a:lnTo>
                <a:cubicBezTo>
                  <a:pt x="5714585" y="277107"/>
                  <a:pt x="5724660" y="282250"/>
                  <a:pt x="5731744" y="290068"/>
                </a:cubicBezTo>
                <a:lnTo>
                  <a:pt x="5737944" y="307379"/>
                </a:lnTo>
                <a:lnTo>
                  <a:pt x="5747715" y="310316"/>
                </a:lnTo>
                <a:cubicBezTo>
                  <a:pt x="5746977" y="322786"/>
                  <a:pt x="5743096" y="355617"/>
                  <a:pt x="5742359" y="368088"/>
                </a:cubicBezTo>
                <a:lnTo>
                  <a:pt x="5729800" y="582441"/>
                </a:lnTo>
                <a:lnTo>
                  <a:pt x="5729763" y="583226"/>
                </a:lnTo>
                <a:cubicBezTo>
                  <a:pt x="5722428" y="733989"/>
                  <a:pt x="5713606" y="911960"/>
                  <a:pt x="5703604" y="1111310"/>
                </a:cubicBezTo>
                <a:lnTo>
                  <a:pt x="5701408" y="1154921"/>
                </a:lnTo>
                <a:lnTo>
                  <a:pt x="5702723" y="1160573"/>
                </a:lnTo>
                <a:cubicBezTo>
                  <a:pt x="5703803" y="1166988"/>
                  <a:pt x="5704640" y="1175774"/>
                  <a:pt x="5704569" y="1189001"/>
                </a:cubicBezTo>
                <a:cubicBezTo>
                  <a:pt x="5691019" y="1221169"/>
                  <a:pt x="5716594" y="1265177"/>
                  <a:pt x="5698571" y="1305093"/>
                </a:cubicBezTo>
                <a:cubicBezTo>
                  <a:pt x="5693911" y="1319772"/>
                  <a:pt x="5691545" y="1365200"/>
                  <a:pt x="5698439" y="1373782"/>
                </a:cubicBezTo>
                <a:cubicBezTo>
                  <a:pt x="5699458" y="1383251"/>
                  <a:pt x="5696136" y="1394305"/>
                  <a:pt x="5703819" y="1398663"/>
                </a:cubicBezTo>
                <a:cubicBezTo>
                  <a:pt x="5704940" y="1430445"/>
                  <a:pt x="5706050" y="1527461"/>
                  <a:pt x="5705163" y="1564478"/>
                </a:cubicBezTo>
                <a:cubicBezTo>
                  <a:pt x="5704796" y="1577686"/>
                  <a:pt x="5698864" y="1607559"/>
                  <a:pt x="5698497" y="1620768"/>
                </a:cubicBezTo>
                <a:cubicBezTo>
                  <a:pt x="5692571" y="1683165"/>
                  <a:pt x="5688920" y="1698353"/>
                  <a:pt x="5682815" y="1736849"/>
                </a:cubicBezTo>
                <a:cubicBezTo>
                  <a:pt x="5683151" y="1766510"/>
                  <a:pt x="5683487" y="1796170"/>
                  <a:pt x="5683823" y="1825831"/>
                </a:cubicBezTo>
                <a:lnTo>
                  <a:pt x="5677720" y="1838743"/>
                </a:lnTo>
                <a:cubicBezTo>
                  <a:pt x="5673913" y="1853643"/>
                  <a:pt x="5672993" y="1870248"/>
                  <a:pt x="5671230" y="1885441"/>
                </a:cubicBezTo>
                <a:lnTo>
                  <a:pt x="5662929" y="1912918"/>
                </a:lnTo>
                <a:lnTo>
                  <a:pt x="5658020" y="2008900"/>
                </a:lnTo>
                <a:lnTo>
                  <a:pt x="5650780" y="2149876"/>
                </a:lnTo>
                <a:lnTo>
                  <a:pt x="5651025" y="2150933"/>
                </a:lnTo>
                <a:cubicBezTo>
                  <a:pt x="5652105" y="2157348"/>
                  <a:pt x="5652942" y="2166133"/>
                  <a:pt x="5652871" y="2179360"/>
                </a:cubicBezTo>
                <a:cubicBezTo>
                  <a:pt x="5639321" y="2211528"/>
                  <a:pt x="5664896" y="2255536"/>
                  <a:pt x="5646872" y="2295452"/>
                </a:cubicBezTo>
                <a:cubicBezTo>
                  <a:pt x="5642213" y="2310133"/>
                  <a:pt x="5639848" y="2355559"/>
                  <a:pt x="5646741" y="2364141"/>
                </a:cubicBezTo>
                <a:cubicBezTo>
                  <a:pt x="5647760" y="2373611"/>
                  <a:pt x="5650256" y="2384651"/>
                  <a:pt x="5657938" y="2389009"/>
                </a:cubicBezTo>
                <a:cubicBezTo>
                  <a:pt x="5636135" y="2742946"/>
                  <a:pt x="5586710" y="3553874"/>
                  <a:pt x="5533444" y="4422183"/>
                </a:cubicBezTo>
                <a:lnTo>
                  <a:pt x="5526370" y="4537395"/>
                </a:lnTo>
                <a:lnTo>
                  <a:pt x="5503188" y="4975984"/>
                </a:lnTo>
                <a:cubicBezTo>
                  <a:pt x="5446496" y="6045372"/>
                  <a:pt x="5395355" y="6990311"/>
                  <a:pt x="5369324" y="7437603"/>
                </a:cubicBezTo>
                <a:cubicBezTo>
                  <a:pt x="5368009" y="7460204"/>
                  <a:pt x="5348609" y="7477516"/>
                  <a:pt x="5325855" y="7476382"/>
                </a:cubicBezTo>
                <a:lnTo>
                  <a:pt x="4493251" y="7432748"/>
                </a:lnTo>
                <a:lnTo>
                  <a:pt x="4493249" y="7432748"/>
                </a:lnTo>
                <a:lnTo>
                  <a:pt x="39226" y="7199323"/>
                </a:lnTo>
                <a:lnTo>
                  <a:pt x="28872" y="7194396"/>
                </a:lnTo>
                <a:lnTo>
                  <a:pt x="23220" y="7194103"/>
                </a:lnTo>
                <a:lnTo>
                  <a:pt x="23354" y="7191771"/>
                </a:lnTo>
                <a:lnTo>
                  <a:pt x="10670" y="7185736"/>
                </a:lnTo>
                <a:cubicBezTo>
                  <a:pt x="3585" y="7177918"/>
                  <a:pt x="-510" y="7167425"/>
                  <a:pt x="51" y="7156095"/>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Billede 4" descr="Et billede, der indeholder tekst, Font/skrifttype, Post-it-note&#10;&#10;Automatisk genereret beskrivelse">
            <a:extLst>
              <a:ext uri="{FF2B5EF4-FFF2-40B4-BE49-F238E27FC236}">
                <a16:creationId xmlns:a16="http://schemas.microsoft.com/office/drawing/2014/main" id="{49A89330-8F54-1964-85FD-EC41DE5FC81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151251">
            <a:off x="4791025" y="1225128"/>
            <a:ext cx="6814585" cy="4088751"/>
          </a:xfrm>
          <a:prstGeom prst="rect">
            <a:avLst/>
          </a:prstGeom>
        </p:spPr>
      </p:pic>
      <p:sp>
        <p:nvSpPr>
          <p:cNvPr id="2" name="Titel 1">
            <a:extLst>
              <a:ext uri="{FF2B5EF4-FFF2-40B4-BE49-F238E27FC236}">
                <a16:creationId xmlns:a16="http://schemas.microsoft.com/office/drawing/2014/main" id="{AF044FA0-BA91-3B27-F76F-82652FE2ED0B}"/>
              </a:ext>
            </a:extLst>
          </p:cNvPr>
          <p:cNvSpPr>
            <a:spLocks noGrp="1"/>
          </p:cNvSpPr>
          <p:nvPr>
            <p:ph type="title"/>
          </p:nvPr>
        </p:nvSpPr>
        <p:spPr>
          <a:xfrm>
            <a:off x="258588" y="308096"/>
            <a:ext cx="5316853" cy="915873"/>
          </a:xfrm>
        </p:spPr>
        <p:txBody>
          <a:bodyPr vert="horz" lIns="91440" tIns="45720" rIns="91440" bIns="45720" rtlCol="0" anchor="b">
            <a:normAutofit/>
          </a:bodyPr>
          <a:lstStyle/>
          <a:p>
            <a:r>
              <a:rPr lang="en-US" sz="4000" dirty="0" err="1"/>
              <a:t>Hvilken</a:t>
            </a:r>
            <a:r>
              <a:rPr lang="en-US" sz="4000" dirty="0"/>
              <a:t> </a:t>
            </a:r>
            <a:r>
              <a:rPr lang="en-US" sz="4000" dirty="0" err="1"/>
              <a:t>metode</a:t>
            </a:r>
            <a:r>
              <a:rPr lang="en-US" sz="4000" dirty="0"/>
              <a:t>?</a:t>
            </a:r>
          </a:p>
        </p:txBody>
      </p:sp>
      <p:sp>
        <p:nvSpPr>
          <p:cNvPr id="3" name="Pladsholder til tekst 2">
            <a:extLst>
              <a:ext uri="{FF2B5EF4-FFF2-40B4-BE49-F238E27FC236}">
                <a16:creationId xmlns:a16="http://schemas.microsoft.com/office/drawing/2014/main" id="{52200EB8-684F-E5D3-8D78-73E4B7ABF74D}"/>
              </a:ext>
            </a:extLst>
          </p:cNvPr>
          <p:cNvSpPr>
            <a:spLocks noGrp="1"/>
          </p:cNvSpPr>
          <p:nvPr>
            <p:ph type="body" idx="1"/>
          </p:nvPr>
        </p:nvSpPr>
        <p:spPr>
          <a:xfrm>
            <a:off x="258588" y="1236722"/>
            <a:ext cx="4242480" cy="5138782"/>
          </a:xfrm>
        </p:spPr>
        <p:txBody>
          <a:bodyPr vert="horz" lIns="91440" tIns="45720" rIns="91440" bIns="45720" rtlCol="0">
            <a:normAutofit lnSpcReduction="10000"/>
          </a:bodyPr>
          <a:lstStyle/>
          <a:p>
            <a:r>
              <a:rPr lang="en-US" sz="1800" dirty="0">
                <a:solidFill>
                  <a:schemeClr val="tx1"/>
                </a:solidFill>
              </a:rPr>
              <a:t>I er nu ansate </a:t>
            </a:r>
            <a:r>
              <a:rPr lang="en-US" sz="1800" dirty="0" err="1">
                <a:solidFill>
                  <a:schemeClr val="tx1"/>
                </a:solidFill>
              </a:rPr>
              <a:t>på</a:t>
            </a:r>
            <a:r>
              <a:rPr lang="en-US" sz="1800" dirty="0">
                <a:solidFill>
                  <a:schemeClr val="tx1"/>
                </a:solidFill>
              </a:rPr>
              <a:t> et </a:t>
            </a:r>
            <a:r>
              <a:rPr lang="en-US" sz="1800" dirty="0" err="1">
                <a:solidFill>
                  <a:schemeClr val="tx1"/>
                </a:solidFill>
              </a:rPr>
              <a:t>psykologisk</a:t>
            </a:r>
            <a:r>
              <a:rPr lang="en-US" sz="1800" dirty="0">
                <a:solidFill>
                  <a:schemeClr val="tx1"/>
                </a:solidFill>
              </a:rPr>
              <a:t> </a:t>
            </a:r>
            <a:r>
              <a:rPr lang="en-US" sz="1800" dirty="0" err="1">
                <a:solidFill>
                  <a:schemeClr val="tx1"/>
                </a:solidFill>
              </a:rPr>
              <a:t>forskningscenter</a:t>
            </a:r>
            <a:r>
              <a:rPr lang="en-US" sz="1800" dirty="0">
                <a:solidFill>
                  <a:schemeClr val="tx1"/>
                </a:solidFill>
              </a:rPr>
              <a:t> </a:t>
            </a:r>
            <a:r>
              <a:rPr lang="en-US" sz="1800" dirty="0" err="1">
                <a:solidFill>
                  <a:schemeClr val="tx1"/>
                </a:solidFill>
              </a:rPr>
              <a:t>som</a:t>
            </a:r>
            <a:r>
              <a:rPr lang="en-US" sz="1800" dirty="0">
                <a:solidFill>
                  <a:schemeClr val="tx1"/>
                </a:solidFill>
              </a:rPr>
              <a:t> </a:t>
            </a:r>
            <a:r>
              <a:rPr lang="en-US" sz="1800" dirty="0" err="1">
                <a:solidFill>
                  <a:schemeClr val="tx1"/>
                </a:solidFill>
              </a:rPr>
              <a:t>rådgivere</a:t>
            </a:r>
            <a:r>
              <a:rPr lang="en-US" sz="1800" dirty="0">
                <a:solidFill>
                  <a:schemeClr val="tx1"/>
                </a:solidFill>
              </a:rPr>
              <a:t>. </a:t>
            </a:r>
            <a:r>
              <a:rPr lang="en-US" sz="1800" dirty="0" err="1">
                <a:solidFill>
                  <a:schemeClr val="tx1"/>
                </a:solidFill>
              </a:rPr>
              <a:t>Jeres</a:t>
            </a:r>
            <a:r>
              <a:rPr lang="en-US" sz="1800" dirty="0">
                <a:solidFill>
                  <a:schemeClr val="tx1"/>
                </a:solidFill>
              </a:rPr>
              <a:t> </a:t>
            </a:r>
            <a:r>
              <a:rPr lang="en-US" sz="1800" dirty="0" err="1">
                <a:solidFill>
                  <a:schemeClr val="tx1"/>
                </a:solidFill>
              </a:rPr>
              <a:t>speciale</a:t>
            </a:r>
            <a:r>
              <a:rPr lang="en-US" sz="1800" dirty="0">
                <a:solidFill>
                  <a:schemeClr val="tx1"/>
                </a:solidFill>
              </a:rPr>
              <a:t> er </a:t>
            </a:r>
            <a:r>
              <a:rPr lang="en-US" sz="1800" dirty="0" err="1">
                <a:solidFill>
                  <a:schemeClr val="tx1"/>
                </a:solidFill>
              </a:rPr>
              <a:t>metoder</a:t>
            </a:r>
            <a:r>
              <a:rPr lang="en-US" sz="1800" dirty="0">
                <a:solidFill>
                  <a:schemeClr val="tx1"/>
                </a:solidFill>
              </a:rPr>
              <a:t>, </a:t>
            </a:r>
            <a:r>
              <a:rPr lang="en-US" sz="1800" dirty="0" err="1">
                <a:solidFill>
                  <a:schemeClr val="tx1"/>
                </a:solidFill>
              </a:rPr>
              <a:t>og</a:t>
            </a:r>
            <a:r>
              <a:rPr lang="en-US" sz="1800" dirty="0">
                <a:solidFill>
                  <a:schemeClr val="tx1"/>
                </a:solidFill>
              </a:rPr>
              <a:t> </a:t>
            </a:r>
            <a:r>
              <a:rPr lang="en-US" sz="1800" dirty="0" err="1">
                <a:solidFill>
                  <a:schemeClr val="tx1"/>
                </a:solidFill>
              </a:rPr>
              <a:t>jeres</a:t>
            </a:r>
            <a:r>
              <a:rPr lang="en-US" sz="1800" dirty="0">
                <a:solidFill>
                  <a:schemeClr val="tx1"/>
                </a:solidFill>
              </a:rPr>
              <a:t> </a:t>
            </a:r>
            <a:r>
              <a:rPr lang="en-US" sz="1800" dirty="0" err="1">
                <a:solidFill>
                  <a:schemeClr val="tx1"/>
                </a:solidFill>
              </a:rPr>
              <a:t>ansættelse</a:t>
            </a:r>
            <a:r>
              <a:rPr lang="en-US" sz="1800" dirty="0">
                <a:solidFill>
                  <a:schemeClr val="tx1"/>
                </a:solidFill>
              </a:rPr>
              <a:t> </a:t>
            </a:r>
            <a:r>
              <a:rPr lang="en-US" sz="1800" dirty="0" err="1">
                <a:solidFill>
                  <a:schemeClr val="tx1"/>
                </a:solidFill>
              </a:rPr>
              <a:t>går</a:t>
            </a:r>
            <a:r>
              <a:rPr lang="en-US" sz="1800" dirty="0">
                <a:solidFill>
                  <a:schemeClr val="tx1"/>
                </a:solidFill>
              </a:rPr>
              <a:t> </a:t>
            </a:r>
            <a:r>
              <a:rPr lang="en-US" sz="1800" dirty="0" err="1">
                <a:solidFill>
                  <a:schemeClr val="tx1"/>
                </a:solidFill>
              </a:rPr>
              <a:t>ud</a:t>
            </a:r>
            <a:r>
              <a:rPr lang="en-US" sz="1800" dirty="0">
                <a:solidFill>
                  <a:schemeClr val="tx1"/>
                </a:solidFill>
              </a:rPr>
              <a:t> </a:t>
            </a:r>
            <a:r>
              <a:rPr lang="en-US" sz="1800" dirty="0" err="1">
                <a:solidFill>
                  <a:schemeClr val="tx1"/>
                </a:solidFill>
              </a:rPr>
              <a:t>på</a:t>
            </a:r>
            <a:r>
              <a:rPr lang="en-US" sz="1800" dirty="0">
                <a:solidFill>
                  <a:schemeClr val="tx1"/>
                </a:solidFill>
              </a:rPr>
              <a:t> at </a:t>
            </a:r>
            <a:r>
              <a:rPr lang="en-US" sz="1800" dirty="0" err="1">
                <a:solidFill>
                  <a:schemeClr val="tx1"/>
                </a:solidFill>
              </a:rPr>
              <a:t>hjælpe</a:t>
            </a:r>
            <a:r>
              <a:rPr lang="en-US" sz="1800" dirty="0">
                <a:solidFill>
                  <a:schemeClr val="tx1"/>
                </a:solidFill>
              </a:rPr>
              <a:t> </a:t>
            </a:r>
            <a:r>
              <a:rPr lang="en-US" sz="1800" dirty="0" err="1">
                <a:solidFill>
                  <a:schemeClr val="tx1"/>
                </a:solidFill>
              </a:rPr>
              <a:t>forskerne</a:t>
            </a:r>
            <a:r>
              <a:rPr lang="en-US" sz="1800" dirty="0">
                <a:solidFill>
                  <a:schemeClr val="tx1"/>
                </a:solidFill>
              </a:rPr>
              <a:t> </a:t>
            </a:r>
            <a:r>
              <a:rPr lang="en-US" sz="1800" dirty="0" err="1">
                <a:solidFill>
                  <a:schemeClr val="tx1"/>
                </a:solidFill>
              </a:rPr>
              <a:t>på</a:t>
            </a:r>
            <a:r>
              <a:rPr lang="en-US" sz="1800" dirty="0">
                <a:solidFill>
                  <a:schemeClr val="tx1"/>
                </a:solidFill>
              </a:rPr>
              <a:t> </a:t>
            </a:r>
            <a:r>
              <a:rPr lang="en-US" sz="1800" dirty="0" err="1">
                <a:solidFill>
                  <a:schemeClr val="tx1"/>
                </a:solidFill>
              </a:rPr>
              <a:t>stedet</a:t>
            </a:r>
            <a:r>
              <a:rPr lang="en-US" sz="1800" dirty="0">
                <a:solidFill>
                  <a:schemeClr val="tx1"/>
                </a:solidFill>
              </a:rPr>
              <a:t>, med at </a:t>
            </a:r>
            <a:r>
              <a:rPr lang="en-US" sz="1800" dirty="0" err="1">
                <a:solidFill>
                  <a:schemeClr val="tx1"/>
                </a:solidFill>
              </a:rPr>
              <a:t>træffe</a:t>
            </a:r>
            <a:r>
              <a:rPr lang="en-US" sz="1800" dirty="0">
                <a:solidFill>
                  <a:schemeClr val="tx1"/>
                </a:solidFill>
              </a:rPr>
              <a:t> de </a:t>
            </a:r>
            <a:r>
              <a:rPr lang="en-US" sz="1800" dirty="0" err="1">
                <a:solidFill>
                  <a:schemeClr val="tx1"/>
                </a:solidFill>
              </a:rPr>
              <a:t>rigtige</a:t>
            </a:r>
            <a:r>
              <a:rPr lang="en-US" sz="1800" dirty="0">
                <a:solidFill>
                  <a:schemeClr val="tx1"/>
                </a:solidFill>
              </a:rPr>
              <a:t> </a:t>
            </a:r>
            <a:r>
              <a:rPr lang="en-US" sz="1800" dirty="0" err="1">
                <a:solidFill>
                  <a:schemeClr val="tx1"/>
                </a:solidFill>
              </a:rPr>
              <a:t>metodiske</a:t>
            </a:r>
            <a:r>
              <a:rPr lang="en-US" sz="1800" dirty="0">
                <a:solidFill>
                  <a:schemeClr val="tx1"/>
                </a:solidFill>
              </a:rPr>
              <a:t> </a:t>
            </a:r>
            <a:r>
              <a:rPr lang="en-US" sz="1800" dirty="0" err="1">
                <a:solidFill>
                  <a:schemeClr val="tx1"/>
                </a:solidFill>
              </a:rPr>
              <a:t>valg</a:t>
            </a:r>
            <a:r>
              <a:rPr lang="en-US" sz="1800" dirty="0">
                <a:solidFill>
                  <a:schemeClr val="tx1"/>
                </a:solidFill>
              </a:rPr>
              <a:t> </a:t>
            </a:r>
            <a:r>
              <a:rPr lang="en-US" sz="1800" dirty="0" err="1">
                <a:solidFill>
                  <a:schemeClr val="tx1"/>
                </a:solidFill>
              </a:rPr>
              <a:t>i</a:t>
            </a:r>
            <a:r>
              <a:rPr lang="en-US" sz="1800" dirty="0">
                <a:solidFill>
                  <a:schemeClr val="tx1"/>
                </a:solidFill>
              </a:rPr>
              <a:t> </a:t>
            </a:r>
            <a:r>
              <a:rPr lang="en-US" sz="1800" dirty="0" err="1">
                <a:solidFill>
                  <a:schemeClr val="tx1"/>
                </a:solidFill>
              </a:rPr>
              <a:t>deres</a:t>
            </a:r>
            <a:r>
              <a:rPr lang="en-US" sz="1800" dirty="0">
                <a:solidFill>
                  <a:schemeClr val="tx1"/>
                </a:solidFill>
              </a:rPr>
              <a:t> </a:t>
            </a:r>
            <a:r>
              <a:rPr lang="en-US" sz="1800" dirty="0" err="1">
                <a:solidFill>
                  <a:schemeClr val="tx1"/>
                </a:solidFill>
              </a:rPr>
              <a:t>forskningspraksis</a:t>
            </a:r>
            <a:r>
              <a:rPr lang="en-US" sz="1800" dirty="0">
                <a:solidFill>
                  <a:schemeClr val="tx1"/>
                </a:solidFill>
              </a:rPr>
              <a:t>. </a:t>
            </a:r>
            <a:r>
              <a:rPr lang="en-US" sz="1800" dirty="0" err="1">
                <a:solidFill>
                  <a:schemeClr val="tx1"/>
                </a:solidFill>
              </a:rPr>
              <a:t>Forskerne</a:t>
            </a:r>
            <a:r>
              <a:rPr lang="en-US" sz="1800" dirty="0">
                <a:solidFill>
                  <a:schemeClr val="tx1"/>
                </a:solidFill>
              </a:rPr>
              <a:t> </a:t>
            </a:r>
            <a:r>
              <a:rPr lang="en-US" sz="1800" dirty="0" err="1">
                <a:solidFill>
                  <a:schemeClr val="tx1"/>
                </a:solidFill>
              </a:rPr>
              <a:t>kommer</a:t>
            </a:r>
            <a:r>
              <a:rPr lang="en-US" sz="1800" dirty="0">
                <a:solidFill>
                  <a:schemeClr val="tx1"/>
                </a:solidFill>
              </a:rPr>
              <a:t> til </a:t>
            </a:r>
            <a:r>
              <a:rPr lang="en-US" sz="1800" dirty="0" err="1">
                <a:solidFill>
                  <a:schemeClr val="tx1"/>
                </a:solidFill>
              </a:rPr>
              <a:t>jer</a:t>
            </a:r>
            <a:r>
              <a:rPr lang="en-US" sz="1800" dirty="0">
                <a:solidFill>
                  <a:schemeClr val="tx1"/>
                </a:solidFill>
              </a:rPr>
              <a:t> med et </a:t>
            </a:r>
            <a:r>
              <a:rPr lang="en-US" sz="1800" dirty="0" err="1">
                <a:solidFill>
                  <a:schemeClr val="tx1"/>
                </a:solidFill>
              </a:rPr>
              <a:t>eller</a:t>
            </a:r>
            <a:r>
              <a:rPr lang="en-US" sz="1800" dirty="0">
                <a:solidFill>
                  <a:schemeClr val="tx1"/>
                </a:solidFill>
              </a:rPr>
              <a:t> to </a:t>
            </a:r>
            <a:r>
              <a:rPr lang="en-US" sz="1800" dirty="0" err="1">
                <a:solidFill>
                  <a:schemeClr val="tx1"/>
                </a:solidFill>
              </a:rPr>
              <a:t>forskningsspørgsmål</a:t>
            </a:r>
            <a:r>
              <a:rPr lang="en-US" sz="1800" dirty="0">
                <a:solidFill>
                  <a:schemeClr val="tx1"/>
                </a:solidFill>
              </a:rPr>
              <a:t> </a:t>
            </a:r>
            <a:r>
              <a:rPr lang="en-US" sz="1800" dirty="0" err="1">
                <a:solidFill>
                  <a:schemeClr val="tx1"/>
                </a:solidFill>
              </a:rPr>
              <a:t>og</a:t>
            </a:r>
            <a:r>
              <a:rPr lang="en-US" sz="1800" dirty="0">
                <a:solidFill>
                  <a:schemeClr val="tx1"/>
                </a:solidFill>
              </a:rPr>
              <a:t> I </a:t>
            </a:r>
            <a:r>
              <a:rPr lang="en-US" sz="1800" dirty="0" err="1">
                <a:solidFill>
                  <a:schemeClr val="tx1"/>
                </a:solidFill>
              </a:rPr>
              <a:t>skal</a:t>
            </a:r>
            <a:r>
              <a:rPr lang="en-US" sz="1800" dirty="0">
                <a:solidFill>
                  <a:schemeClr val="tx1"/>
                </a:solidFill>
              </a:rPr>
              <a:t> </a:t>
            </a:r>
            <a:r>
              <a:rPr lang="en-US" sz="1800" dirty="0" err="1">
                <a:solidFill>
                  <a:schemeClr val="tx1"/>
                </a:solidFill>
              </a:rPr>
              <a:t>så</a:t>
            </a:r>
            <a:r>
              <a:rPr lang="en-US" sz="1800" dirty="0">
                <a:solidFill>
                  <a:schemeClr val="tx1"/>
                </a:solidFill>
              </a:rPr>
              <a:t> </a:t>
            </a:r>
            <a:r>
              <a:rPr lang="en-US" sz="1800" dirty="0" err="1">
                <a:solidFill>
                  <a:schemeClr val="tx1"/>
                </a:solidFill>
              </a:rPr>
              <a:t>udarbejde</a:t>
            </a:r>
            <a:r>
              <a:rPr lang="en-US" sz="1800" dirty="0">
                <a:solidFill>
                  <a:schemeClr val="tx1"/>
                </a:solidFill>
              </a:rPr>
              <a:t> et </a:t>
            </a:r>
            <a:r>
              <a:rPr lang="en-US" sz="1800" dirty="0" err="1">
                <a:solidFill>
                  <a:schemeClr val="tx1"/>
                </a:solidFill>
              </a:rPr>
              <a:t>metode</a:t>
            </a:r>
            <a:r>
              <a:rPr lang="en-US" sz="1800" dirty="0">
                <a:solidFill>
                  <a:schemeClr val="tx1"/>
                </a:solidFill>
              </a:rPr>
              <a:t>-design til </a:t>
            </a:r>
            <a:r>
              <a:rPr lang="en-US" sz="1800" dirty="0" err="1">
                <a:solidFill>
                  <a:schemeClr val="tx1"/>
                </a:solidFill>
              </a:rPr>
              <a:t>jeres</a:t>
            </a:r>
            <a:r>
              <a:rPr lang="en-US" sz="1800" dirty="0">
                <a:solidFill>
                  <a:schemeClr val="tx1"/>
                </a:solidFill>
              </a:rPr>
              <a:t> </a:t>
            </a:r>
            <a:r>
              <a:rPr lang="en-US" sz="1800" dirty="0" err="1">
                <a:solidFill>
                  <a:schemeClr val="tx1"/>
                </a:solidFill>
              </a:rPr>
              <a:t>forsker</a:t>
            </a:r>
            <a:r>
              <a:rPr lang="en-US" sz="1800" dirty="0">
                <a:solidFill>
                  <a:schemeClr val="tx1"/>
                </a:solidFill>
              </a:rPr>
              <a:t>. </a:t>
            </a:r>
            <a:r>
              <a:rPr lang="en-US" sz="1800" dirty="0" err="1">
                <a:solidFill>
                  <a:schemeClr val="tx1"/>
                </a:solidFill>
              </a:rPr>
              <a:t>Designet</a:t>
            </a:r>
            <a:r>
              <a:rPr lang="en-US" sz="1800" dirty="0">
                <a:solidFill>
                  <a:schemeClr val="tx1"/>
                </a:solidFill>
              </a:rPr>
              <a:t> </a:t>
            </a:r>
            <a:r>
              <a:rPr lang="en-US" sz="1800" dirty="0" err="1">
                <a:solidFill>
                  <a:schemeClr val="tx1"/>
                </a:solidFill>
              </a:rPr>
              <a:t>skal</a:t>
            </a:r>
            <a:r>
              <a:rPr lang="en-US" sz="1800" dirty="0">
                <a:solidFill>
                  <a:schemeClr val="tx1"/>
                </a:solidFill>
              </a:rPr>
              <a:t> have </a:t>
            </a:r>
            <a:r>
              <a:rPr lang="en-US" sz="1800" dirty="0" err="1">
                <a:solidFill>
                  <a:schemeClr val="tx1"/>
                </a:solidFill>
              </a:rPr>
              <a:t>en</a:t>
            </a:r>
            <a:r>
              <a:rPr lang="en-US" sz="1800" dirty="0">
                <a:solidFill>
                  <a:schemeClr val="tx1"/>
                </a:solidFill>
              </a:rPr>
              <a:t> </a:t>
            </a:r>
            <a:r>
              <a:rPr lang="en-US" sz="1800" dirty="0" err="1">
                <a:solidFill>
                  <a:schemeClr val="tx1"/>
                </a:solidFill>
              </a:rPr>
              <a:t>klar</a:t>
            </a:r>
            <a:r>
              <a:rPr lang="en-US" sz="1800" dirty="0">
                <a:solidFill>
                  <a:schemeClr val="tx1"/>
                </a:solidFill>
              </a:rPr>
              <a:t> </a:t>
            </a:r>
            <a:r>
              <a:rPr lang="en-US" sz="1800" dirty="0" err="1">
                <a:solidFill>
                  <a:schemeClr val="tx1"/>
                </a:solidFill>
              </a:rPr>
              <a:t>struktur</a:t>
            </a:r>
            <a:r>
              <a:rPr lang="en-US" sz="1800" dirty="0">
                <a:solidFill>
                  <a:schemeClr val="tx1"/>
                </a:solidFill>
              </a:rPr>
              <a:t>, </a:t>
            </a:r>
            <a:r>
              <a:rPr lang="en-US" sz="1800" dirty="0" err="1">
                <a:solidFill>
                  <a:schemeClr val="tx1"/>
                </a:solidFill>
              </a:rPr>
              <a:t>tidslinje</a:t>
            </a:r>
            <a:r>
              <a:rPr lang="en-US" sz="1800" dirty="0">
                <a:solidFill>
                  <a:schemeClr val="tx1"/>
                </a:solidFill>
              </a:rPr>
              <a:t>, have </a:t>
            </a:r>
            <a:r>
              <a:rPr lang="en-US" sz="1800" dirty="0" err="1">
                <a:solidFill>
                  <a:schemeClr val="tx1"/>
                </a:solidFill>
              </a:rPr>
              <a:t>overvejet</a:t>
            </a:r>
            <a:r>
              <a:rPr lang="en-US" sz="1800" dirty="0">
                <a:solidFill>
                  <a:schemeClr val="tx1"/>
                </a:solidFill>
              </a:rPr>
              <a:t> </a:t>
            </a:r>
            <a:r>
              <a:rPr lang="en-US" sz="1800" dirty="0" err="1">
                <a:solidFill>
                  <a:schemeClr val="tx1"/>
                </a:solidFill>
              </a:rPr>
              <a:t>styrker</a:t>
            </a:r>
            <a:r>
              <a:rPr lang="en-US" sz="1800" dirty="0">
                <a:solidFill>
                  <a:schemeClr val="tx1"/>
                </a:solidFill>
              </a:rPr>
              <a:t>, </a:t>
            </a:r>
            <a:r>
              <a:rPr lang="en-US" sz="1800" dirty="0" err="1">
                <a:solidFill>
                  <a:schemeClr val="tx1"/>
                </a:solidFill>
              </a:rPr>
              <a:t>svagheder</a:t>
            </a:r>
            <a:r>
              <a:rPr lang="en-US" sz="1800" dirty="0">
                <a:solidFill>
                  <a:schemeClr val="tx1"/>
                </a:solidFill>
              </a:rPr>
              <a:t>, </a:t>
            </a:r>
            <a:r>
              <a:rPr lang="en-US" sz="1800" dirty="0" err="1">
                <a:solidFill>
                  <a:schemeClr val="tx1"/>
                </a:solidFill>
              </a:rPr>
              <a:t>kvalitetskriterier</a:t>
            </a:r>
            <a:r>
              <a:rPr lang="en-US" sz="1800" dirty="0">
                <a:solidFill>
                  <a:schemeClr val="tx1"/>
                </a:solidFill>
              </a:rPr>
              <a:t> </a:t>
            </a:r>
            <a:r>
              <a:rPr lang="en-US" sz="1800" dirty="0" err="1">
                <a:solidFill>
                  <a:schemeClr val="tx1"/>
                </a:solidFill>
              </a:rPr>
              <a:t>og</a:t>
            </a:r>
            <a:r>
              <a:rPr lang="en-US" sz="1800" dirty="0">
                <a:solidFill>
                  <a:schemeClr val="tx1"/>
                </a:solidFill>
              </a:rPr>
              <a:t> </a:t>
            </a:r>
            <a:r>
              <a:rPr lang="en-US" sz="1800" dirty="0" err="1">
                <a:solidFill>
                  <a:schemeClr val="tx1"/>
                </a:solidFill>
              </a:rPr>
              <a:t>taget</a:t>
            </a:r>
            <a:r>
              <a:rPr lang="en-US" sz="1800" dirty="0">
                <a:solidFill>
                  <a:schemeClr val="tx1"/>
                </a:solidFill>
              </a:rPr>
              <a:t> stilling til </a:t>
            </a:r>
            <a:r>
              <a:rPr lang="en-US" sz="1800" dirty="0" err="1">
                <a:solidFill>
                  <a:schemeClr val="tx1"/>
                </a:solidFill>
              </a:rPr>
              <a:t>etikken</a:t>
            </a:r>
            <a:r>
              <a:rPr lang="en-US" sz="1800" dirty="0">
                <a:solidFill>
                  <a:schemeClr val="tx1"/>
                </a:solidFill>
              </a:rPr>
              <a:t> </a:t>
            </a:r>
            <a:r>
              <a:rPr lang="en-US" sz="1800" dirty="0" err="1">
                <a:solidFill>
                  <a:schemeClr val="tx1"/>
                </a:solidFill>
              </a:rPr>
              <a:t>også</a:t>
            </a:r>
            <a:r>
              <a:rPr lang="en-US" sz="1800" dirty="0">
                <a:solidFill>
                  <a:schemeClr val="tx1"/>
                </a:solidFill>
              </a:rPr>
              <a:t>!  </a:t>
            </a:r>
          </a:p>
        </p:txBody>
      </p:sp>
      <p:sp>
        <p:nvSpPr>
          <p:cNvPr id="22" name="Freeform: Shape 21">
            <a:extLst>
              <a:ext uri="{FF2B5EF4-FFF2-40B4-BE49-F238E27FC236}">
                <a16:creationId xmlns:a16="http://schemas.microsoft.com/office/drawing/2014/main" id="{3BEA892B-8C13-4097-9211-8894FB81B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246142">
            <a:off x="10976334" y="-447338"/>
            <a:ext cx="444795" cy="2058377"/>
          </a:xfrm>
          <a:custGeom>
            <a:avLst/>
            <a:gdLst>
              <a:gd name="connsiteX0" fmla="*/ 0 w 555597"/>
              <a:gd name="connsiteY0" fmla="*/ 83880 h 1999290"/>
              <a:gd name="connsiteX1" fmla="*/ 49282 w 555597"/>
              <a:gd name="connsiteY1" fmla="*/ 71215 h 1999290"/>
              <a:gd name="connsiteX2" fmla="*/ 174397 w 555597"/>
              <a:gd name="connsiteY2" fmla="*/ 45224 h 1999290"/>
              <a:gd name="connsiteX3" fmla="*/ 242049 w 555597"/>
              <a:gd name="connsiteY3" fmla="*/ 54744 h 1999290"/>
              <a:gd name="connsiteX4" fmla="*/ 326503 w 555597"/>
              <a:gd name="connsiteY4" fmla="*/ 39434 h 1999290"/>
              <a:gd name="connsiteX5" fmla="*/ 343350 w 555597"/>
              <a:gd name="connsiteY5" fmla="*/ 40491 h 1999290"/>
              <a:gd name="connsiteX6" fmla="*/ 349790 w 555597"/>
              <a:gd name="connsiteY6" fmla="*/ 52348 h 1999290"/>
              <a:gd name="connsiteX7" fmla="*/ 355722 w 555597"/>
              <a:gd name="connsiteY7" fmla="*/ 54552 h 1999290"/>
              <a:gd name="connsiteX8" fmla="*/ 374741 w 555597"/>
              <a:gd name="connsiteY8" fmla="*/ 39676 h 1999290"/>
              <a:gd name="connsiteX9" fmla="*/ 469664 w 555597"/>
              <a:gd name="connsiteY9" fmla="*/ 48453 h 1999290"/>
              <a:gd name="connsiteX10" fmla="*/ 521607 w 555597"/>
              <a:gd name="connsiteY10" fmla="*/ 10408 h 1999290"/>
              <a:gd name="connsiteX11" fmla="*/ 555597 w 555597"/>
              <a:gd name="connsiteY11" fmla="*/ 0 h 1999290"/>
              <a:gd name="connsiteX12" fmla="*/ 555597 w 555597"/>
              <a:gd name="connsiteY12" fmla="*/ 1995494 h 1999290"/>
              <a:gd name="connsiteX13" fmla="*/ 537215 w 555597"/>
              <a:gd name="connsiteY13" fmla="*/ 1991185 h 1999290"/>
              <a:gd name="connsiteX14" fmla="*/ 479386 w 555597"/>
              <a:gd name="connsiteY14" fmla="*/ 1992931 h 1999290"/>
              <a:gd name="connsiteX15" fmla="*/ 462617 w 555597"/>
              <a:gd name="connsiteY15" fmla="*/ 1999290 h 1999290"/>
              <a:gd name="connsiteX16" fmla="*/ 420522 w 555597"/>
              <a:gd name="connsiteY16" fmla="*/ 1999290 h 1999290"/>
              <a:gd name="connsiteX17" fmla="*/ 382909 w 555597"/>
              <a:gd name="connsiteY17" fmla="*/ 1988738 h 1999290"/>
              <a:gd name="connsiteX18" fmla="*/ 295360 w 555597"/>
              <a:gd name="connsiteY18" fmla="*/ 1977122 h 1999290"/>
              <a:gd name="connsiteX19" fmla="*/ 256969 w 555597"/>
              <a:gd name="connsiteY19" fmla="*/ 1970444 h 1999290"/>
              <a:gd name="connsiteX20" fmla="*/ 227096 w 555597"/>
              <a:gd name="connsiteY20" fmla="*/ 1951548 h 1999290"/>
              <a:gd name="connsiteX21" fmla="*/ 222890 w 555597"/>
              <a:gd name="connsiteY21" fmla="*/ 1935696 h 1999290"/>
              <a:gd name="connsiteX22" fmla="*/ 202274 w 555597"/>
              <a:gd name="connsiteY22" fmla="*/ 1929911 h 1999290"/>
              <a:gd name="connsiteX23" fmla="*/ 197448 w 555597"/>
              <a:gd name="connsiteY23" fmla="*/ 1925621 h 1999290"/>
              <a:gd name="connsiteX24" fmla="*/ 169099 w 555597"/>
              <a:gd name="connsiteY24" fmla="*/ 1903786 h 1999290"/>
              <a:gd name="connsiteX25" fmla="*/ 92344 w 555597"/>
              <a:gd name="connsiteY25" fmla="*/ 1925464 h 1999290"/>
              <a:gd name="connsiteX26" fmla="*/ 11266 w 555597"/>
              <a:gd name="connsiteY26" fmla="*/ 1895947 h 1999290"/>
              <a:gd name="connsiteX27" fmla="*/ 0 w 555597"/>
              <a:gd name="connsiteY27" fmla="*/ 1893933 h 199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5597" h="1999290">
                <a:moveTo>
                  <a:pt x="0" y="83880"/>
                </a:moveTo>
                <a:lnTo>
                  <a:pt x="49282" y="71215"/>
                </a:lnTo>
                <a:cubicBezTo>
                  <a:pt x="91656" y="63184"/>
                  <a:pt x="135655" y="58277"/>
                  <a:pt x="174397" y="45224"/>
                </a:cubicBezTo>
                <a:cubicBezTo>
                  <a:pt x="225837" y="94025"/>
                  <a:pt x="195077" y="47856"/>
                  <a:pt x="242049" y="54744"/>
                </a:cubicBezTo>
                <a:lnTo>
                  <a:pt x="326503" y="39434"/>
                </a:lnTo>
                <a:lnTo>
                  <a:pt x="343350" y="40491"/>
                </a:lnTo>
                <a:lnTo>
                  <a:pt x="349790" y="52348"/>
                </a:lnTo>
                <a:lnTo>
                  <a:pt x="355722" y="54552"/>
                </a:lnTo>
                <a:lnTo>
                  <a:pt x="374741" y="39676"/>
                </a:lnTo>
                <a:cubicBezTo>
                  <a:pt x="402796" y="31662"/>
                  <a:pt x="441033" y="50452"/>
                  <a:pt x="469664" y="48453"/>
                </a:cubicBezTo>
                <a:cubicBezTo>
                  <a:pt x="478380" y="29604"/>
                  <a:pt x="496522" y="19255"/>
                  <a:pt x="521607" y="10408"/>
                </a:cubicBezTo>
                <a:lnTo>
                  <a:pt x="555597" y="0"/>
                </a:lnTo>
                <a:lnTo>
                  <a:pt x="555597" y="1995494"/>
                </a:lnTo>
                <a:lnTo>
                  <a:pt x="537215" y="1991185"/>
                </a:lnTo>
                <a:cubicBezTo>
                  <a:pt x="514565" y="1988101"/>
                  <a:pt x="490837" y="1988688"/>
                  <a:pt x="479386" y="1992931"/>
                </a:cubicBezTo>
                <a:lnTo>
                  <a:pt x="462617" y="1999290"/>
                </a:lnTo>
                <a:lnTo>
                  <a:pt x="420522" y="1999290"/>
                </a:lnTo>
                <a:lnTo>
                  <a:pt x="382909" y="1988738"/>
                </a:lnTo>
                <a:cubicBezTo>
                  <a:pt x="350860" y="1976654"/>
                  <a:pt x="320299" y="1963332"/>
                  <a:pt x="295360" y="1977122"/>
                </a:cubicBezTo>
                <a:cubicBezTo>
                  <a:pt x="281004" y="1978006"/>
                  <a:pt x="268406" y="1975325"/>
                  <a:pt x="256969" y="1970444"/>
                </a:cubicBezTo>
                <a:lnTo>
                  <a:pt x="227096" y="1951548"/>
                </a:lnTo>
                <a:lnTo>
                  <a:pt x="222890" y="1935696"/>
                </a:lnTo>
                <a:lnTo>
                  <a:pt x="202274" y="1929911"/>
                </a:lnTo>
                <a:lnTo>
                  <a:pt x="197448" y="1925621"/>
                </a:lnTo>
                <a:cubicBezTo>
                  <a:pt x="188240" y="1917376"/>
                  <a:pt x="178991" y="1909643"/>
                  <a:pt x="169099" y="1903786"/>
                </a:cubicBezTo>
                <a:cubicBezTo>
                  <a:pt x="158518" y="1969055"/>
                  <a:pt x="83191" y="1864739"/>
                  <a:pt x="92344" y="1925464"/>
                </a:cubicBezTo>
                <a:cubicBezTo>
                  <a:pt x="36140" y="1904645"/>
                  <a:pt x="59596" y="1967908"/>
                  <a:pt x="11266" y="1895947"/>
                </a:cubicBezTo>
                <a:lnTo>
                  <a:pt x="0" y="1893933"/>
                </a:lnTo>
                <a:close/>
              </a:path>
            </a:pathLst>
          </a:custGeom>
          <a:blipFill dpi="0" rotWithShape="1">
            <a:blip r:embed="rId4">
              <a:alphaModFix amt="84000"/>
            </a:blip>
            <a:srcRect/>
            <a:tile tx="0" ty="0" sx="100000" sy="100000" flip="none" algn="tl"/>
          </a:blipFill>
          <a:ln>
            <a:noFill/>
          </a:ln>
          <a:effectLst>
            <a:outerShdw blurRad="63500" dist="127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 name="Group 23">
            <a:extLst>
              <a:ext uri="{FF2B5EF4-FFF2-40B4-BE49-F238E27FC236}">
                <a16:creationId xmlns:a16="http://schemas.microsoft.com/office/drawing/2014/main" id="{D464AF36-4E8E-4205-B8DE-FFA5665C96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25" name="Group 24">
              <a:extLst>
                <a:ext uri="{FF2B5EF4-FFF2-40B4-BE49-F238E27FC236}">
                  <a16:creationId xmlns:a16="http://schemas.microsoft.com/office/drawing/2014/main" id="{19823D03-625A-44AF-9047-BEBE5E2D6A1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7" name="Straight Connector 26">
                <a:extLst>
                  <a:ext uri="{FF2B5EF4-FFF2-40B4-BE49-F238E27FC236}">
                    <a16:creationId xmlns:a16="http://schemas.microsoft.com/office/drawing/2014/main" id="{3861FA53-1B2D-42E4-917A-1EFD6335A4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868A989-D930-4AD4-B238-66F0189140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83729635-CDB3-4134-BFCD-E66EF4736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24063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D80520-CB16-AA84-3982-6F4CCF0C2AD1}"/>
              </a:ext>
            </a:extLst>
          </p:cNvPr>
          <p:cNvSpPr>
            <a:spLocks noGrp="1"/>
          </p:cNvSpPr>
          <p:nvPr>
            <p:ph type="title"/>
          </p:nvPr>
        </p:nvSpPr>
        <p:spPr>
          <a:xfrm>
            <a:off x="211810" y="256637"/>
            <a:ext cx="11768380" cy="1489075"/>
          </a:xfrm>
        </p:spPr>
        <p:txBody>
          <a:bodyPr>
            <a:noAutofit/>
          </a:bodyPr>
          <a:lstStyle/>
          <a:p>
            <a:r>
              <a:rPr lang="da-DK" b="1" kern="1400" spc="-50" dirty="0">
                <a:effectLst/>
                <a:latin typeface="Calibri Light" panose="020F0302020204030204" pitchFamily="34" charset="0"/>
                <a:ea typeface="Times New Roman" panose="02020603050405020304" pitchFamily="18" charset="0"/>
                <a:cs typeface="Times New Roman" panose="02020603050405020304" pitchFamily="18" charset="0"/>
              </a:rPr>
              <a:t>7-trins guide til kritisk gennemgang af undersøgelser</a:t>
            </a:r>
            <a:br>
              <a:rPr lang="da-DK" b="1" kern="1400" spc="-50" dirty="0">
                <a:effectLst/>
                <a:latin typeface="Calibri Light" panose="020F0302020204030204" pitchFamily="34" charset="0"/>
                <a:ea typeface="Times New Roman" panose="02020603050405020304" pitchFamily="18" charset="0"/>
                <a:cs typeface="Times New Roman" panose="02020603050405020304" pitchFamily="18" charset="0"/>
              </a:rPr>
            </a:br>
            <a:endParaRPr lang="da-DK" b="1" dirty="0"/>
          </a:p>
        </p:txBody>
      </p:sp>
      <p:sp>
        <p:nvSpPr>
          <p:cNvPr id="3" name="Pladsholder til indhold 2">
            <a:extLst>
              <a:ext uri="{FF2B5EF4-FFF2-40B4-BE49-F238E27FC236}">
                <a16:creationId xmlns:a16="http://schemas.microsoft.com/office/drawing/2014/main" id="{BBBE345F-7D63-1793-6BB6-07C4DBFFA58C}"/>
              </a:ext>
            </a:extLst>
          </p:cNvPr>
          <p:cNvSpPr>
            <a:spLocks noGrp="1"/>
          </p:cNvSpPr>
          <p:nvPr>
            <p:ph idx="1"/>
          </p:nvPr>
        </p:nvSpPr>
        <p:spPr>
          <a:xfrm>
            <a:off x="211810" y="1113725"/>
            <a:ext cx="11768380" cy="5658119"/>
          </a:xfrm>
        </p:spPr>
        <p:txBody>
          <a:bodyPr>
            <a:normAutofit lnSpcReduction="10000"/>
          </a:bodyPr>
          <a:lstStyle/>
          <a:p>
            <a:pPr marL="342900" lvl="0" indent="-342900">
              <a:lnSpc>
                <a:spcPct val="107000"/>
              </a:lnSpc>
              <a:buFont typeface="+mj-lt"/>
              <a:buAutoNum type="arabicPeriod"/>
            </a:pPr>
            <a:r>
              <a:rPr lang="da-DK" sz="2400" b="1" dirty="0">
                <a:effectLst/>
                <a:latin typeface="Calibri" panose="020F0502020204030204" pitchFamily="34" charset="0"/>
                <a:ea typeface="Calibri" panose="020F0502020204030204" pitchFamily="34" charset="0"/>
                <a:cs typeface="Times New Roman" panose="02020603050405020304" pitchFamily="18" charset="0"/>
              </a:rPr>
              <a:t>Oprindelse</a:t>
            </a:r>
            <a:r>
              <a:rPr lang="da-DK" sz="2400" dirty="0">
                <a:effectLst/>
                <a:latin typeface="Calibri" panose="020F0502020204030204" pitchFamily="34" charset="0"/>
                <a:ea typeface="Calibri" panose="020F0502020204030204" pitchFamily="34" charset="0"/>
                <a:cs typeface="Times New Roman" panose="02020603050405020304" pitchFamily="18" charset="0"/>
              </a:rPr>
              <a:t>: Hvem har lavet undersøgelsen, hvor og hvornår?</a:t>
            </a:r>
          </a:p>
          <a:p>
            <a:pPr marL="342900" lvl="0" indent="-342900">
              <a:lnSpc>
                <a:spcPct val="107000"/>
              </a:lnSpc>
              <a:buFont typeface="+mj-lt"/>
              <a:buAutoNum type="arabicPeriod"/>
            </a:pPr>
            <a:r>
              <a:rPr lang="da-DK" sz="2400" b="1" dirty="0">
                <a:effectLst/>
                <a:latin typeface="Calibri" panose="020F0502020204030204" pitchFamily="34" charset="0"/>
                <a:ea typeface="Calibri" panose="020F0502020204030204" pitchFamily="34" charset="0"/>
                <a:cs typeface="Times New Roman" panose="02020603050405020304" pitchFamily="18" charset="0"/>
              </a:rPr>
              <a:t>Formål</a:t>
            </a:r>
            <a:r>
              <a:rPr lang="da-DK" sz="2400" dirty="0">
                <a:effectLst/>
                <a:latin typeface="Calibri" panose="020F0502020204030204" pitchFamily="34" charset="0"/>
                <a:ea typeface="Calibri" panose="020F0502020204030204" pitchFamily="34" charset="0"/>
                <a:cs typeface="Times New Roman" panose="02020603050405020304" pitchFamily="18" charset="0"/>
              </a:rPr>
              <a:t>: Hvad var formålet med undersøgelsen? Er der en hypotese? </a:t>
            </a:r>
          </a:p>
          <a:p>
            <a:pPr marL="342900" lvl="0" indent="-342900">
              <a:lnSpc>
                <a:spcPct val="107000"/>
              </a:lnSpc>
              <a:buFont typeface="+mj-lt"/>
              <a:buAutoNum type="arabicPeriod"/>
            </a:pPr>
            <a:r>
              <a:rPr lang="da-DK" sz="2400" b="1" dirty="0">
                <a:effectLst/>
                <a:latin typeface="Calibri" panose="020F0502020204030204" pitchFamily="34" charset="0"/>
                <a:ea typeface="Calibri" panose="020F0502020204030204" pitchFamily="34" charset="0"/>
                <a:cs typeface="Times New Roman" panose="02020603050405020304" pitchFamily="18" charset="0"/>
              </a:rPr>
              <a:t>Deltagere</a:t>
            </a:r>
            <a:r>
              <a:rPr lang="da-DK" sz="2400" dirty="0">
                <a:effectLst/>
                <a:latin typeface="Calibri" panose="020F0502020204030204" pitchFamily="34" charset="0"/>
                <a:ea typeface="Calibri" panose="020F0502020204030204" pitchFamily="34" charset="0"/>
                <a:cs typeface="Times New Roman" panose="02020603050405020304" pitchFamily="18" charset="0"/>
              </a:rPr>
              <a:t>: Hvem deltog i undersøgelsen – hvordan er de udvalgt? </a:t>
            </a:r>
            <a:r>
              <a:rPr lang="da-DK" sz="2400" i="1" dirty="0">
                <a:effectLst/>
                <a:latin typeface="Calibri" panose="020F0502020204030204" pitchFamily="34" charset="0"/>
                <a:ea typeface="Calibri" panose="020F0502020204030204" pitchFamily="34" charset="0"/>
                <a:cs typeface="Times New Roman" panose="02020603050405020304" pitchFamily="18" charset="0"/>
              </a:rPr>
              <a:t>Kritisk: Er der nok? Er de repræsentative for befolkningen på tværs af alder, køn, kultur? Er de repræsentative for hele verden?</a:t>
            </a:r>
            <a:endParaRPr lang="da-DK"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mj-lt"/>
              <a:buAutoNum type="arabicPeriod"/>
            </a:pPr>
            <a:r>
              <a:rPr lang="da-DK" sz="2400" b="1" dirty="0">
                <a:effectLst/>
                <a:latin typeface="Calibri" panose="020F0502020204030204" pitchFamily="34" charset="0"/>
                <a:ea typeface="Calibri" panose="020F0502020204030204" pitchFamily="34" charset="0"/>
                <a:cs typeface="Times New Roman" panose="02020603050405020304" pitchFamily="18" charset="0"/>
              </a:rPr>
              <a:t>Metode</a:t>
            </a:r>
            <a:r>
              <a:rPr lang="da-DK" sz="2400" dirty="0">
                <a:effectLst/>
                <a:latin typeface="Calibri" panose="020F0502020204030204" pitchFamily="34" charset="0"/>
                <a:ea typeface="Calibri" panose="020F0502020204030204" pitchFamily="34" charset="0"/>
                <a:cs typeface="Times New Roman" panose="02020603050405020304" pitchFamily="18" charset="0"/>
              </a:rPr>
              <a:t>: Hvad gjorde man? Hvilken metode har man brugt</a:t>
            </a:r>
            <a:r>
              <a:rPr lang="da-DK" sz="2400" dirty="0">
                <a:latin typeface="Calibri" panose="020F0502020204030204" pitchFamily="34" charset="0"/>
                <a:ea typeface="Calibri" panose="020F0502020204030204" pitchFamily="34" charset="0"/>
                <a:cs typeface="Times New Roman" panose="02020603050405020304" pitchFamily="18" charset="0"/>
              </a:rPr>
              <a:t>? Er det en </a:t>
            </a:r>
            <a:r>
              <a:rPr lang="da-DK" sz="2400" u="sng" dirty="0">
                <a:latin typeface="Calibri" panose="020F0502020204030204" pitchFamily="34" charset="0"/>
                <a:ea typeface="Calibri" panose="020F0502020204030204" pitchFamily="34" charset="0"/>
                <a:cs typeface="Times New Roman" panose="02020603050405020304" pitchFamily="18" charset="0"/>
              </a:rPr>
              <a:t>kvalitativ</a:t>
            </a:r>
            <a:r>
              <a:rPr lang="da-DK" sz="2400" dirty="0">
                <a:latin typeface="Calibri" panose="020F0502020204030204" pitchFamily="34" charset="0"/>
                <a:ea typeface="Calibri" panose="020F0502020204030204" pitchFamily="34" charset="0"/>
                <a:cs typeface="Times New Roman" panose="02020603050405020304" pitchFamily="18" charset="0"/>
              </a:rPr>
              <a:t> eller </a:t>
            </a:r>
            <a:r>
              <a:rPr lang="da-DK" sz="2400" u="sng" dirty="0">
                <a:latin typeface="Calibri" panose="020F0502020204030204" pitchFamily="34" charset="0"/>
                <a:ea typeface="Calibri" panose="020F0502020204030204" pitchFamily="34" charset="0"/>
                <a:cs typeface="Times New Roman" panose="02020603050405020304" pitchFamily="18" charset="0"/>
              </a:rPr>
              <a:t>kvantitativ</a:t>
            </a:r>
            <a:r>
              <a:rPr lang="da-DK" sz="2400" dirty="0">
                <a:latin typeface="Calibri" panose="020F0502020204030204" pitchFamily="34" charset="0"/>
                <a:ea typeface="Calibri" panose="020F0502020204030204" pitchFamily="34" charset="0"/>
                <a:cs typeface="Times New Roman" panose="02020603050405020304" pitchFamily="18" charset="0"/>
              </a:rPr>
              <a:t> undersøgelse – eller mixed? </a:t>
            </a:r>
            <a:r>
              <a:rPr lang="da-DK" sz="2400" i="1" dirty="0">
                <a:effectLst/>
                <a:latin typeface="Calibri" panose="020F0502020204030204" pitchFamily="34" charset="0"/>
                <a:ea typeface="Calibri" panose="020F0502020204030204" pitchFamily="34" charset="0"/>
                <a:cs typeface="Times New Roman" panose="02020603050405020304" pitchFamily="18" charset="0"/>
              </a:rPr>
              <a:t>Kritisk: Hvad er fordele og ulemper ved denne metode? Foreslå evt. en variation af undersøgelsen. Er der lavet kontrolforsøg?</a:t>
            </a:r>
            <a:endParaRPr lang="da-DK"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sz="2400" b="1" dirty="0">
                <a:effectLst/>
                <a:latin typeface="Calibri" panose="020F0502020204030204" pitchFamily="34" charset="0"/>
                <a:ea typeface="Calibri" panose="020F0502020204030204" pitchFamily="34" charset="0"/>
                <a:cs typeface="Times New Roman" panose="02020603050405020304" pitchFamily="18" charset="0"/>
              </a:rPr>
              <a:t>Resultater</a:t>
            </a:r>
            <a:r>
              <a:rPr lang="da-DK" sz="2400" dirty="0">
                <a:effectLst/>
                <a:latin typeface="Calibri" panose="020F0502020204030204" pitchFamily="34" charset="0"/>
                <a:ea typeface="Calibri" panose="020F0502020204030204" pitchFamily="34" charset="0"/>
                <a:cs typeface="Times New Roman" panose="02020603050405020304" pitchFamily="18" charset="0"/>
              </a:rPr>
              <a:t>: Hvad fandt man frem til? </a:t>
            </a:r>
          </a:p>
          <a:p>
            <a:pPr marL="342900" lvl="0" indent="-342900">
              <a:lnSpc>
                <a:spcPct val="107000"/>
              </a:lnSpc>
              <a:buFont typeface="+mj-lt"/>
              <a:buAutoNum type="arabicPeriod"/>
            </a:pPr>
            <a:r>
              <a:rPr lang="da-DK" sz="2400" b="1" dirty="0">
                <a:effectLst/>
                <a:latin typeface="Calibri" panose="020F0502020204030204" pitchFamily="34" charset="0"/>
                <a:ea typeface="Calibri" panose="020F0502020204030204" pitchFamily="34" charset="0"/>
                <a:cs typeface="Times New Roman" panose="02020603050405020304" pitchFamily="18" charset="0"/>
              </a:rPr>
              <a:t>Databehandling/fortolkning</a:t>
            </a:r>
            <a:r>
              <a:rPr lang="da-DK" sz="2400" dirty="0">
                <a:effectLst/>
                <a:latin typeface="Calibri" panose="020F0502020204030204" pitchFamily="34" charset="0"/>
                <a:ea typeface="Calibri" panose="020F0502020204030204" pitchFamily="34" charset="0"/>
                <a:cs typeface="Times New Roman" panose="02020603050405020304" pitchFamily="18" charset="0"/>
              </a:rPr>
              <a:t>: Hvad kan resultaterne bruges til at sige noget om?</a:t>
            </a:r>
          </a:p>
          <a:p>
            <a:pPr marL="342900" lvl="0" indent="-342900">
              <a:lnSpc>
                <a:spcPct val="107000"/>
              </a:lnSpc>
              <a:spcAft>
                <a:spcPts val="800"/>
              </a:spcAft>
              <a:buFont typeface="+mj-lt"/>
              <a:buAutoNum type="arabicPeriod"/>
            </a:pPr>
            <a:r>
              <a:rPr lang="da-DK" sz="2400" b="1" dirty="0">
                <a:latin typeface="Calibri" panose="020F0502020204030204" pitchFamily="34" charset="0"/>
                <a:ea typeface="Calibri" panose="020F0502020204030204" pitchFamily="34" charset="0"/>
                <a:cs typeface="Times New Roman" panose="02020603050405020304" pitchFamily="18" charset="0"/>
              </a:rPr>
              <a:t>MERE </a:t>
            </a:r>
            <a:r>
              <a:rPr lang="da-DK" sz="2400" b="1" dirty="0">
                <a:effectLst/>
                <a:latin typeface="Calibri" panose="020F0502020204030204" pitchFamily="34" charset="0"/>
                <a:ea typeface="Calibri" panose="020F0502020204030204" pitchFamily="34" charset="0"/>
                <a:cs typeface="Times New Roman" panose="02020603050405020304" pitchFamily="18" charset="0"/>
              </a:rPr>
              <a:t>KRITIK</a:t>
            </a:r>
            <a:r>
              <a:rPr lang="da-DK" sz="2400" dirty="0">
                <a:effectLst/>
                <a:latin typeface="Calibri" panose="020F0502020204030204" pitchFamily="34" charset="0"/>
                <a:ea typeface="Calibri" panose="020F0502020204030204" pitchFamily="34" charset="0"/>
                <a:cs typeface="Times New Roman" panose="02020603050405020304" pitchFamily="18" charset="0"/>
              </a:rPr>
              <a:t>: Hvordan </a:t>
            </a:r>
            <a:r>
              <a:rPr lang="da-DK" sz="2400" dirty="0">
                <a:latin typeface="Calibri" panose="020F0502020204030204" pitchFamily="34" charset="0"/>
                <a:ea typeface="Calibri" panose="020F0502020204030204" pitchFamily="34" charset="0"/>
                <a:cs typeface="Times New Roman" panose="02020603050405020304" pitchFamily="18" charset="0"/>
              </a:rPr>
              <a:t>er generaliserbarheden, </a:t>
            </a:r>
            <a:r>
              <a:rPr lang="da-DK" sz="2400" dirty="0">
                <a:effectLst/>
                <a:latin typeface="Calibri" panose="020F0502020204030204" pitchFamily="34" charset="0"/>
                <a:ea typeface="Calibri" panose="020F0502020204030204" pitchFamily="34" charset="0"/>
                <a:cs typeface="Times New Roman" panose="02020603050405020304" pitchFamily="18" charset="0"/>
              </a:rPr>
              <a:t>validiteten (og den økologiske validitet), reliabiliteten og etikken? Hvilke variable måles der på og er de uafhængige</a:t>
            </a:r>
            <a:r>
              <a:rPr lang="da-DK" sz="2400" dirty="0">
                <a:latin typeface="Calibri" panose="020F0502020204030204" pitchFamily="34" charset="0"/>
                <a:ea typeface="Calibri" panose="020F0502020204030204" pitchFamily="34" charset="0"/>
                <a:cs typeface="Times New Roman" panose="02020603050405020304" pitchFamily="18" charset="0"/>
              </a:rPr>
              <a:t>/afhængige samt hersker der kausalitet eller blot en statistisk korrelation? </a:t>
            </a:r>
            <a:endParaRPr lang="da-DK"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pic>
        <p:nvPicPr>
          <p:cNvPr id="5" name="Billede 4" descr="Et billede, der indeholder skærmbillede, Grafik, symbol, design&#10;&#10;Automatisk genereret beskrivelse">
            <a:extLst>
              <a:ext uri="{FF2B5EF4-FFF2-40B4-BE49-F238E27FC236}">
                <a16:creationId xmlns:a16="http://schemas.microsoft.com/office/drawing/2014/main" id="{709FC7F6-4E88-97DB-4CCC-E87D7CE8DC2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1043012" flipH="1">
            <a:off x="11229602" y="823826"/>
            <a:ext cx="613618" cy="849624"/>
          </a:xfrm>
          <a:prstGeom prst="rect">
            <a:avLst/>
          </a:prstGeom>
        </p:spPr>
      </p:pic>
    </p:spTree>
    <p:extLst>
      <p:ext uri="{BB962C8B-B14F-4D97-AF65-F5344CB8AC3E}">
        <p14:creationId xmlns:p14="http://schemas.microsoft.com/office/powerpoint/2010/main" val="2556736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9497F-A3C4-4EEB-04A6-4C6AFE734AAF}"/>
              </a:ext>
            </a:extLst>
          </p:cNvPr>
          <p:cNvSpPr>
            <a:spLocks noGrp="1"/>
          </p:cNvSpPr>
          <p:nvPr>
            <p:ph type="title"/>
          </p:nvPr>
        </p:nvSpPr>
        <p:spPr>
          <a:xfrm>
            <a:off x="273804" y="318630"/>
            <a:ext cx="10807484" cy="1844675"/>
          </a:xfrm>
        </p:spPr>
        <p:txBody>
          <a:bodyPr/>
          <a:lstStyle/>
          <a:p>
            <a:r>
              <a:rPr lang="da-DK" dirty="0"/>
              <a:t>Overvej hvilke traditioner disse forsøg fra tidligere hører til? </a:t>
            </a:r>
          </a:p>
        </p:txBody>
      </p:sp>
      <p:sp>
        <p:nvSpPr>
          <p:cNvPr id="3" name="Pladsholder til indhold 2">
            <a:extLst>
              <a:ext uri="{FF2B5EF4-FFF2-40B4-BE49-F238E27FC236}">
                <a16:creationId xmlns:a16="http://schemas.microsoft.com/office/drawing/2014/main" id="{D8DFECCC-0430-76CC-40CF-EE6D28B5C836}"/>
              </a:ext>
            </a:extLst>
          </p:cNvPr>
          <p:cNvSpPr>
            <a:spLocks noGrp="1"/>
          </p:cNvSpPr>
          <p:nvPr>
            <p:ph idx="1"/>
          </p:nvPr>
        </p:nvSpPr>
        <p:spPr>
          <a:xfrm>
            <a:off x="273804" y="2333531"/>
            <a:ext cx="9493250" cy="3854167"/>
          </a:xfrm>
        </p:spPr>
        <p:txBody>
          <a:bodyPr>
            <a:normAutofit/>
          </a:bodyPr>
          <a:lstStyle/>
          <a:p>
            <a:r>
              <a:rPr lang="da-DK" sz="2400" dirty="0" err="1"/>
              <a:t>Harlows</a:t>
            </a:r>
            <a:r>
              <a:rPr lang="da-DK" sz="2400" dirty="0"/>
              <a:t> Aber? </a:t>
            </a:r>
          </a:p>
          <a:p>
            <a:r>
              <a:rPr lang="da-DK" sz="2400" dirty="0"/>
              <a:t>Mary </a:t>
            </a:r>
            <a:r>
              <a:rPr lang="da-DK" sz="2400" dirty="0" err="1"/>
              <a:t>Ainsworths</a:t>
            </a:r>
            <a:r>
              <a:rPr lang="da-DK" sz="2400" dirty="0"/>
              <a:t> fremmedsituationstest?</a:t>
            </a:r>
          </a:p>
          <a:p>
            <a:r>
              <a:rPr lang="da-DK" sz="2400" dirty="0"/>
              <a:t>Freuds beskrivelser af terapeutiske behandlingsforløb?</a:t>
            </a:r>
          </a:p>
          <a:p>
            <a:r>
              <a:rPr lang="da-DK" sz="2400" dirty="0"/>
              <a:t>Erik Eriksons faseteori?  </a:t>
            </a:r>
          </a:p>
        </p:txBody>
      </p:sp>
    </p:spTree>
    <p:extLst>
      <p:ext uri="{BB962C8B-B14F-4D97-AF65-F5344CB8AC3E}">
        <p14:creationId xmlns:p14="http://schemas.microsoft.com/office/powerpoint/2010/main" val="73801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392B5A-84C5-2B95-DABB-61E65499A254}"/>
              </a:ext>
            </a:extLst>
          </p:cNvPr>
          <p:cNvSpPr>
            <a:spLocks noGrp="1"/>
          </p:cNvSpPr>
          <p:nvPr>
            <p:ph type="title"/>
          </p:nvPr>
        </p:nvSpPr>
        <p:spPr>
          <a:xfrm>
            <a:off x="580416" y="-393633"/>
            <a:ext cx="11442972" cy="1577975"/>
          </a:xfrm>
        </p:spPr>
        <p:txBody>
          <a:bodyPr>
            <a:noAutofit/>
          </a:bodyPr>
          <a:lstStyle/>
          <a:p>
            <a:pPr algn="just"/>
            <a:r>
              <a:rPr lang="da-DK" sz="2400" dirty="0"/>
              <a:t>De tre traditioner forsøger at forklare eller forstå baggrunden for menneskers adfærd, men ser imidlertid meget forskelligt på, hvad der bestemmer den!</a:t>
            </a:r>
          </a:p>
        </p:txBody>
      </p:sp>
      <p:sp>
        <p:nvSpPr>
          <p:cNvPr id="3" name="Pladsholder til indhold 2">
            <a:extLst>
              <a:ext uri="{FF2B5EF4-FFF2-40B4-BE49-F238E27FC236}">
                <a16:creationId xmlns:a16="http://schemas.microsoft.com/office/drawing/2014/main" id="{A5E3DAF0-E07E-DFAF-3FEC-4763ACFBC1CC}"/>
              </a:ext>
            </a:extLst>
          </p:cNvPr>
          <p:cNvSpPr>
            <a:spLocks noGrp="1"/>
          </p:cNvSpPr>
          <p:nvPr>
            <p:ph idx="1"/>
          </p:nvPr>
        </p:nvSpPr>
        <p:spPr>
          <a:xfrm>
            <a:off x="330740" y="1378896"/>
            <a:ext cx="11692648" cy="5673659"/>
          </a:xfrm>
        </p:spPr>
        <p:txBody>
          <a:bodyPr>
            <a:normAutofit lnSpcReduction="10000"/>
          </a:bodyPr>
          <a:lstStyle/>
          <a:p>
            <a:pPr algn="just"/>
            <a:r>
              <a:rPr lang="da-DK" sz="1800" b="1" dirty="0"/>
              <a:t>Den naturvidenskabelige tradition </a:t>
            </a:r>
            <a:r>
              <a:rPr lang="da-DK" sz="1800" dirty="0"/>
              <a:t>ser på mennesket som et biologisk væsen bestemt af arv og miljø. Indenfor psykologien sigter denne tradition at finde frem til de årsager og almene lovmæssigheder, der udspringer af det biologisk-genetiske grundlag, og er med til bestemme eller sætte rammerne for menneskers adfærd. </a:t>
            </a:r>
          </a:p>
          <a:p>
            <a:pPr algn="just"/>
            <a:r>
              <a:rPr lang="da-DK" sz="1800" b="1" dirty="0"/>
              <a:t>Den humanvidenskabelige tradit</a:t>
            </a:r>
            <a:r>
              <a:rPr lang="da-DK" sz="1800" dirty="0"/>
              <a:t>ion ser på mennesket som et bevidst og frit handlende subjekt. Formålet for denne tradition er at undersøge de særlige hensigter og motiver, der ligger bag det enkelte menneskes handlinger. </a:t>
            </a:r>
          </a:p>
          <a:p>
            <a:pPr algn="just"/>
            <a:r>
              <a:rPr lang="da-DK" sz="1800" b="1" dirty="0"/>
              <a:t>Den samfundsvidenskabelige tradition</a:t>
            </a:r>
            <a:r>
              <a:rPr lang="da-DK" sz="1800" dirty="0"/>
              <a:t> har gruppen, eller mennesket i gruppen som sit genstandsområde, og formålet er dels at finde frem til det fælles, mønstrene og det almene i menneskers adfærd i kollektive sammenhænge, dels at undersøge mennesker i de specifikke historiske og kulturelle kontekster, de lever i. Det er kendetegnende for den samfundsvidenskabelige tradition inden for psykologi, at den står med et ben i både naturvidenskaben og humanvidenskaben. Den er præget af den naturvidenskabelige tradition, når den forsøger at finde frem til mønstre og almene lovmæssigheder i den måde, mennesker fungerer i grupper på, og den er præget af den humanvidenskabelige tradition, når den forsøger at finde frem til, hvordan menneskers adfærd præges af de historisk specifikke og kulturelle sammenhænge, de indgår i. </a:t>
            </a:r>
          </a:p>
        </p:txBody>
      </p:sp>
    </p:spTree>
    <p:extLst>
      <p:ext uri="{BB962C8B-B14F-4D97-AF65-F5344CB8AC3E}">
        <p14:creationId xmlns:p14="http://schemas.microsoft.com/office/powerpoint/2010/main" val="507679400"/>
      </p:ext>
    </p:extLst>
  </p:cSld>
  <p:clrMapOvr>
    <a:masterClrMapping/>
  </p:clrMapOvr>
</p:sld>
</file>

<file path=ppt/theme/theme1.xml><?xml version="1.0" encoding="utf-8"?>
<a:theme xmlns:a="http://schemas.openxmlformats.org/drawingml/2006/main" name="StreetscapeVTI">
  <a:themeElements>
    <a:clrScheme name="AnalogousFromRegularSeedRightStep">
      <a:dk1>
        <a:srgbClr val="000000"/>
      </a:dk1>
      <a:lt1>
        <a:srgbClr val="FFFFFF"/>
      </a:lt1>
      <a:dk2>
        <a:srgbClr val="211E3B"/>
      </a:dk2>
      <a:lt2>
        <a:srgbClr val="E8E4E2"/>
      </a:lt2>
      <a:accent1>
        <a:srgbClr val="22ADE4"/>
      </a:accent1>
      <a:accent2>
        <a:srgbClr val="1750D5"/>
      </a:accent2>
      <a:accent3>
        <a:srgbClr val="3F29E7"/>
      </a:accent3>
      <a:accent4>
        <a:srgbClr val="7C17D5"/>
      </a:accent4>
      <a:accent5>
        <a:srgbClr val="DD29E7"/>
      </a:accent5>
      <a:accent6>
        <a:srgbClr val="D5178F"/>
      </a:accent6>
      <a:hlink>
        <a:srgbClr val="BF633F"/>
      </a:hlink>
      <a:folHlink>
        <a:srgbClr val="7F7F7F"/>
      </a:folHlink>
    </a:clrScheme>
    <a:fontScheme name="Street">
      <a:majorFont>
        <a:latin typeface="Franklin Gothic Heavy"/>
        <a:ea typeface=""/>
        <a:cs typeface=""/>
      </a:majorFont>
      <a:minorFont>
        <a:latin typeface="Consola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reetscapeVTI" id="{B20F88EA-96D0-4E96-9207-A1488DAC5867}" vid="{3F7E5CFE-E584-4E58-A75E-141AC45B149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{4A0C13C8-6272-A94D-A327-19C87C06E40B}tf10001120</Template>
  <TotalTime>1215</TotalTime>
  <Words>1651</Words>
  <Application>Microsoft Macintosh PowerPoint</Application>
  <PresentationFormat>Widescreen</PresentationFormat>
  <Paragraphs>57</Paragraphs>
  <Slides>14</Slides>
  <Notes>1</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14</vt:i4>
      </vt:variant>
    </vt:vector>
  </HeadingPairs>
  <TitlesOfParts>
    <vt:vector size="23" baseType="lpstr">
      <vt:lpstr>Arial</vt:lpstr>
      <vt:lpstr>Calibri</vt:lpstr>
      <vt:lpstr>Calibri Light</vt:lpstr>
      <vt:lpstr>Consolas</vt:lpstr>
      <vt:lpstr>Franklin Gothic Heavy</vt:lpstr>
      <vt:lpstr>Noto Sans</vt:lpstr>
      <vt:lpstr>raleway</vt:lpstr>
      <vt:lpstr>Raleway-Regular</vt:lpstr>
      <vt:lpstr>StreetscapeVTI</vt:lpstr>
      <vt:lpstr>Introduktion til metode</vt:lpstr>
      <vt:lpstr>Vores store lille c-fag</vt:lpstr>
      <vt:lpstr>Fænomenet: “forelskelse”</vt:lpstr>
      <vt:lpstr>PowerPoint-præsentation</vt:lpstr>
      <vt:lpstr>Biologen går naturviden-skabeligt til værks!   </vt:lpstr>
      <vt:lpstr>Professoren i dansk går humanistisk til værks! </vt:lpstr>
      <vt:lpstr>Den samfundsvidenskabelige forsker vil undersøge hvordan forelskelse eller det at indgå i nye relationer og grupper kan have betydning for den enkelte! </vt:lpstr>
      <vt:lpstr>PowerPoint-præsentation</vt:lpstr>
      <vt:lpstr>Første step er at få styr på hvilke metoder der findes! (senere forholder vi os til deres styrker og svagheder)</vt:lpstr>
      <vt:lpstr>Hvordan forholder vi os kritisk til valg af metoder, og hvilke begreber har vi for at vurdere kvaliteten? </vt:lpstr>
      <vt:lpstr>Hvilken metode?</vt:lpstr>
      <vt:lpstr>7-trins guide til kritisk gennemgang af undersøgelser </vt:lpstr>
      <vt:lpstr>Overvej hvilke traditioner disse forsøg fra tidligere hører til? </vt:lpstr>
      <vt:lpstr>De tre traditioner forsøger at forklare eller forstå baggrunden for menneskers adfærd, men ser imidlertid meget forskelligt på, hvad der bestemmer den!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 til metode</dc:title>
  <dc:creator>Stine Valentin</dc:creator>
  <cp:lastModifiedBy>Stine Valentin</cp:lastModifiedBy>
  <cp:revision>11</cp:revision>
  <dcterms:created xsi:type="dcterms:W3CDTF">2022-11-07T16:37:49Z</dcterms:created>
  <dcterms:modified xsi:type="dcterms:W3CDTF">2024-01-25T07:52:32Z</dcterms:modified>
</cp:coreProperties>
</file>